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68E_475FEF1E.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692_14E9C62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656_E52B693F.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DD0_C6E733E8.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modernComment_DF5_20E738C7.xml" ContentType="application/vnd.ms-powerpoint.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3663" r:id="rId2"/>
    <p:sldMasterId id="2147483733" r:id="rId3"/>
    <p:sldMasterId id="2147483726" r:id="rId4"/>
    <p:sldMasterId id="2147483673" r:id="rId5"/>
  </p:sldMasterIdLst>
  <p:notesMasterIdLst>
    <p:notesMasterId r:id="rId82"/>
  </p:notesMasterIdLst>
  <p:sldIdLst>
    <p:sldId id="257" r:id="rId6"/>
    <p:sldId id="3533" r:id="rId7"/>
    <p:sldId id="3551" r:id="rId8"/>
    <p:sldId id="1678" r:id="rId9"/>
    <p:sldId id="1679" r:id="rId10"/>
    <p:sldId id="1673" r:id="rId11"/>
    <p:sldId id="406" r:id="rId12"/>
    <p:sldId id="3548" r:id="rId13"/>
    <p:sldId id="1682" r:id="rId14"/>
    <p:sldId id="1645" r:id="rId15"/>
    <p:sldId id="3549" r:id="rId16"/>
    <p:sldId id="1681" r:id="rId17"/>
    <p:sldId id="1683" r:id="rId18"/>
    <p:sldId id="3534" r:id="rId19"/>
    <p:sldId id="1684" r:id="rId20"/>
    <p:sldId id="1686" r:id="rId21"/>
    <p:sldId id="1692" r:id="rId22"/>
    <p:sldId id="1653" r:id="rId23"/>
    <p:sldId id="1689" r:id="rId24"/>
    <p:sldId id="3535" r:id="rId25"/>
    <p:sldId id="3546" r:id="rId26"/>
    <p:sldId id="3541" r:id="rId27"/>
    <p:sldId id="1660" r:id="rId28"/>
    <p:sldId id="3544" r:id="rId29"/>
    <p:sldId id="3545" r:id="rId30"/>
    <p:sldId id="1652" r:id="rId31"/>
    <p:sldId id="1651" r:id="rId32"/>
    <p:sldId id="1695" r:id="rId33"/>
    <p:sldId id="1622" r:id="rId34"/>
    <p:sldId id="1656" r:id="rId35"/>
    <p:sldId id="1690" r:id="rId36"/>
    <p:sldId id="3550" r:id="rId37"/>
    <p:sldId id="1666" r:id="rId38"/>
    <p:sldId id="1669" r:id="rId39"/>
    <p:sldId id="3564" r:id="rId40"/>
    <p:sldId id="3565" r:id="rId41"/>
    <p:sldId id="3556" r:id="rId42"/>
    <p:sldId id="1670" r:id="rId43"/>
    <p:sldId id="3571" r:id="rId44"/>
    <p:sldId id="3576" r:id="rId45"/>
    <p:sldId id="3577" r:id="rId46"/>
    <p:sldId id="3575" r:id="rId47"/>
    <p:sldId id="3579" r:id="rId48"/>
    <p:sldId id="3554" r:id="rId49"/>
    <p:sldId id="3539" r:id="rId50"/>
    <p:sldId id="3567" r:id="rId51"/>
    <p:sldId id="3570" r:id="rId52"/>
    <p:sldId id="3581" r:id="rId53"/>
    <p:sldId id="271" r:id="rId54"/>
    <p:sldId id="274" r:id="rId55"/>
    <p:sldId id="3536" r:id="rId56"/>
    <p:sldId id="411" r:id="rId57"/>
    <p:sldId id="1649" r:id="rId58"/>
    <p:sldId id="1648" r:id="rId59"/>
    <p:sldId id="1647" r:id="rId60"/>
    <p:sldId id="1672" r:id="rId61"/>
    <p:sldId id="3538" r:id="rId62"/>
    <p:sldId id="1654" r:id="rId63"/>
    <p:sldId id="3532" r:id="rId64"/>
    <p:sldId id="3547" r:id="rId65"/>
    <p:sldId id="1626" r:id="rId66"/>
    <p:sldId id="1627" r:id="rId67"/>
    <p:sldId id="1628" r:id="rId68"/>
    <p:sldId id="1642" r:id="rId69"/>
    <p:sldId id="3572" r:id="rId70"/>
    <p:sldId id="3573" r:id="rId71"/>
    <p:sldId id="439" r:id="rId72"/>
    <p:sldId id="3580" r:id="rId73"/>
    <p:sldId id="3578" r:id="rId74"/>
    <p:sldId id="1602" r:id="rId75"/>
    <p:sldId id="270" r:id="rId76"/>
    <p:sldId id="1615" r:id="rId77"/>
    <p:sldId id="1691" r:id="rId78"/>
    <p:sldId id="291" r:id="rId79"/>
    <p:sldId id="3582" r:id="rId80"/>
    <p:sldId id="354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A092302-316F-476C-B788-5CD3A776A611}">
          <p14:sldIdLst>
            <p14:sldId id="257"/>
          </p14:sldIdLst>
        </p14:section>
        <p14:section name="Preliminaries" id="{B89AB7E3-1A3A-4A08-ADB0-A59D84717350}">
          <p14:sldIdLst>
            <p14:sldId id="3533"/>
          </p14:sldIdLst>
        </p14:section>
        <p14:section name="Motivation" id="{A89FBDF1-84A4-4DD0-A62B-58A98233C140}">
          <p14:sldIdLst>
            <p14:sldId id="3551"/>
            <p14:sldId id="1678"/>
            <p14:sldId id="1679"/>
            <p14:sldId id="1673"/>
            <p14:sldId id="406"/>
          </p14:sldIdLst>
        </p14:section>
        <p14:section name="Motivating Example" id="{1C5C5A7D-9F0C-4594-BDF3-D8775122DF22}">
          <p14:sldIdLst>
            <p14:sldId id="3548"/>
            <p14:sldId id="1682"/>
            <p14:sldId id="1645"/>
          </p14:sldIdLst>
        </p14:section>
        <p14:section name="CHERI Memory Capabilities" id="{65C516E3-16A6-4BF0-A0B6-1AF6EB9406BC}">
          <p14:sldIdLst>
            <p14:sldId id="3549"/>
            <p14:sldId id="1681"/>
            <p14:sldId id="1683"/>
            <p14:sldId id="3534"/>
            <p14:sldId id="1684"/>
            <p14:sldId id="1686"/>
            <p14:sldId id="1692"/>
            <p14:sldId id="1653"/>
            <p14:sldId id="1689"/>
            <p14:sldId id="3535"/>
          </p14:sldIdLst>
        </p14:section>
        <p14:section name="CheriABI" id="{ECE0309E-90B6-41F7-8915-23E3E654346D}">
          <p14:sldIdLst>
            <p14:sldId id="3546"/>
            <p14:sldId id="3541"/>
            <p14:sldId id="1660"/>
            <p14:sldId id="3544"/>
          </p14:sldIdLst>
        </p14:section>
        <p14:section name="Beyond The Core" id="{9DACD9F3-315A-4799-AD10-7F5F8D068AD7}">
          <p14:sldIdLst>
            <p14:sldId id="3545"/>
            <p14:sldId id="1652"/>
            <p14:sldId id="1651"/>
            <p14:sldId id="1695"/>
            <p14:sldId id="1622"/>
            <p14:sldId id="1656"/>
            <p14:sldId id="1690"/>
          </p14:sldIdLst>
        </p14:section>
        <p14:section name="Sandbox Research" id="{AD11AF02-F344-4E52-A367-0F8A72052111}">
          <p14:sldIdLst>
            <p14:sldId id="3550"/>
            <p14:sldId id="1666"/>
            <p14:sldId id="1669"/>
            <p14:sldId id="3564"/>
            <p14:sldId id="3565"/>
          </p14:sldIdLst>
        </p14:section>
        <p14:section name="Temporal Safety" id="{020BC757-F337-47F2-8E73-90631870B367}">
          <p14:sldIdLst>
            <p14:sldId id="3556"/>
            <p14:sldId id="1670"/>
            <p14:sldId id="3571"/>
            <p14:sldId id="3576"/>
            <p14:sldId id="3577"/>
            <p14:sldId id="3575"/>
            <p14:sldId id="3579"/>
          </p14:sldIdLst>
        </p14:section>
        <p14:section name="Safe Languages" id="{40A1E745-17CE-40CA-B06A-6A128A612D60}">
          <p14:sldIdLst>
            <p14:sldId id="3554"/>
            <p14:sldId id="3539"/>
            <p14:sldId id="3567"/>
            <p14:sldId id="3570"/>
            <p14:sldId id="3581"/>
            <p14:sldId id="271"/>
            <p14:sldId id="274"/>
            <p14:sldId id="3536"/>
          </p14:sldIdLst>
        </p14:section>
        <p14:section name="Conclusion" id="{72BF7227-081F-4708-895B-CF7AE28E59E6}">
          <p14:sldIdLst>
            <p14:sldId id="411"/>
            <p14:sldId id="1649"/>
          </p14:sldIdLst>
        </p14:section>
        <p14:section name="Backup Slides" id="{4257DEB8-54F7-41A9-A43F-DB989828AD60}">
          <p14:sldIdLst>
            <p14:sldId id="1648"/>
            <p14:sldId id="1647"/>
            <p14:sldId id="1672"/>
            <p14:sldId id="3538"/>
            <p14:sldId id="1654"/>
            <p14:sldId id="3532"/>
            <p14:sldId id="3547"/>
            <p14:sldId id="1626"/>
            <p14:sldId id="1627"/>
            <p14:sldId id="1628"/>
            <p14:sldId id="1642"/>
            <p14:sldId id="3572"/>
            <p14:sldId id="3573"/>
            <p14:sldId id="439"/>
            <p14:sldId id="3580"/>
            <p14:sldId id="3578"/>
            <p14:sldId id="1602"/>
            <p14:sldId id="270"/>
            <p14:sldId id="1615"/>
            <p14:sldId id="1691"/>
            <p14:sldId id="291"/>
            <p14:sldId id="3582"/>
            <p14:sldId id="354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39D09-C0A3-C6DC-AB10-79C2C4A645FA}" name="Wes Filardo" initials="" userId="S::nfilardo@microsoft.com::5a25a190-9e06-41c8-ba54-60528d027854" providerId="AD"/>
  <p188:author id="{B5C20AD9-1FDA-5FE9-1081-E937886E687E}" name="Joe Bialek" initials="JB" userId="S::jobialek@microsoft.com::32f0b2d4-148e-410c-941f-9820b22bbf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7EF1FC-08F8-4715-9E1F-6E20E70426A5}" v="11359" dt="2022-07-22T16:34:03.5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88" autoAdjust="0"/>
    <p:restoredTop sz="69882" autoAdjust="0"/>
  </p:normalViewPr>
  <p:slideViewPr>
    <p:cSldViewPr snapToGrid="0" showGuides="1">
      <p:cViewPr varScale="1">
        <p:scale>
          <a:sx n="109" d="100"/>
          <a:sy n="109" d="100"/>
        </p:scale>
        <p:origin x="153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6/11/relationships/changesInfo" Target="changesInfos/changesInfo1.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 Filardo" userId="5a25a190-9e06-41c8-ba54-60528d027854" providerId="ADAL" clId="{0F7EF1FC-08F8-4715-9E1F-6E20E70426A5}"/>
    <pc:docChg chg="undo redo custSel addSld delSld modSld sldOrd addMainMaster delMainMaster modMainMaster addSection delSection modSection">
      <pc:chgData name="Wes Filardo" userId="5a25a190-9e06-41c8-ba54-60528d027854" providerId="ADAL" clId="{0F7EF1FC-08F8-4715-9E1F-6E20E70426A5}" dt="2022-07-22T16:34:34.183" v="66649" actId="20577"/>
      <pc:docMkLst>
        <pc:docMk/>
      </pc:docMkLst>
      <pc:sldChg chg="addSp delSp modSp mod setBg modShow modNotesTx">
        <pc:chgData name="Wes Filardo" userId="5a25a190-9e06-41c8-ba54-60528d027854" providerId="ADAL" clId="{0F7EF1FC-08F8-4715-9E1F-6E20E70426A5}" dt="2022-07-20T11:29:35.152" v="34937" actId="729"/>
        <pc:sldMkLst>
          <pc:docMk/>
          <pc:sldMk cId="3168164361" sldId="257"/>
        </pc:sldMkLst>
        <pc:spChg chg="mod">
          <ac:chgData name="Wes Filardo" userId="5a25a190-9e06-41c8-ba54-60528d027854" providerId="ADAL" clId="{0F7EF1FC-08F8-4715-9E1F-6E20E70426A5}" dt="2022-07-19T18:07:58.614" v="33640" actId="14838"/>
          <ac:spMkLst>
            <pc:docMk/>
            <pc:sldMk cId="3168164361" sldId="257"/>
            <ac:spMk id="2" creationId="{5F2EE408-9437-4CE6-8306-39DF82D3B48B}"/>
          </ac:spMkLst>
        </pc:spChg>
        <pc:spChg chg="mod">
          <ac:chgData name="Wes Filardo" userId="5a25a190-9e06-41c8-ba54-60528d027854" providerId="ADAL" clId="{0F7EF1FC-08F8-4715-9E1F-6E20E70426A5}" dt="2022-07-19T18:07:58.614" v="33640" actId="14838"/>
          <ac:spMkLst>
            <pc:docMk/>
            <pc:sldMk cId="3168164361" sldId="257"/>
            <ac:spMk id="3" creationId="{74AE4B48-A08B-4E47-B981-73065ABEAAB0}"/>
          </ac:spMkLst>
        </pc:spChg>
        <pc:spChg chg="add del mod ord">
          <ac:chgData name="Wes Filardo" userId="5a25a190-9e06-41c8-ba54-60528d027854" providerId="ADAL" clId="{0F7EF1FC-08F8-4715-9E1F-6E20E70426A5}" dt="2022-07-19T13:47:04.874" v="33182" actId="207"/>
          <ac:spMkLst>
            <pc:docMk/>
            <pc:sldMk cId="3168164361" sldId="257"/>
            <ac:spMk id="7" creationId="{79CC5971-CE32-012E-4F4F-028B14D02390}"/>
          </ac:spMkLst>
        </pc:spChg>
        <pc:picChg chg="add del mod">
          <ac:chgData name="Wes Filardo" userId="5a25a190-9e06-41c8-ba54-60528d027854" providerId="ADAL" clId="{0F7EF1FC-08F8-4715-9E1F-6E20E70426A5}" dt="2022-07-19T13:43:35.904" v="33059"/>
          <ac:picMkLst>
            <pc:docMk/>
            <pc:sldMk cId="3168164361" sldId="257"/>
            <ac:picMk id="4" creationId="{B45C1E5A-8F72-023E-A61A-D769ECE9F9EF}"/>
          </ac:picMkLst>
        </pc:picChg>
        <pc:picChg chg="add del mod">
          <ac:chgData name="Wes Filardo" userId="5a25a190-9e06-41c8-ba54-60528d027854" providerId="ADAL" clId="{0F7EF1FC-08F8-4715-9E1F-6E20E70426A5}" dt="2022-07-19T13:44:55.662" v="33070"/>
          <ac:picMkLst>
            <pc:docMk/>
            <pc:sldMk cId="3168164361" sldId="257"/>
            <ac:picMk id="5" creationId="{5A16D1D7-8348-9CAE-CFE1-276BAF5A099B}"/>
          </ac:picMkLst>
        </pc:picChg>
      </pc:sldChg>
      <pc:sldChg chg="delSp add del setBg delDesignElem">
        <pc:chgData name="Wes Filardo" userId="5a25a190-9e06-41c8-ba54-60528d027854" providerId="ADAL" clId="{0F7EF1FC-08F8-4715-9E1F-6E20E70426A5}" dt="2022-07-22T14:07:15.669" v="65089" actId="47"/>
        <pc:sldMkLst>
          <pc:docMk/>
          <pc:sldMk cId="3964364508" sldId="263"/>
        </pc:sldMkLst>
        <pc:spChg chg="del">
          <ac:chgData name="Wes Filardo" userId="5a25a190-9e06-41c8-ba54-60528d027854" providerId="ADAL" clId="{0F7EF1FC-08F8-4715-9E1F-6E20E70426A5}" dt="2022-07-22T14:07:09.072" v="65088"/>
          <ac:spMkLst>
            <pc:docMk/>
            <pc:sldMk cId="3964364508" sldId="263"/>
            <ac:spMk id="84" creationId="{9A97C86A-04D6-40F7-AE84-31AB43E6A846}"/>
          </ac:spMkLst>
        </pc:spChg>
        <pc:spChg chg="del">
          <ac:chgData name="Wes Filardo" userId="5a25a190-9e06-41c8-ba54-60528d027854" providerId="ADAL" clId="{0F7EF1FC-08F8-4715-9E1F-6E20E70426A5}" dt="2022-07-22T14:07:09.072" v="65088"/>
          <ac:spMkLst>
            <pc:docMk/>
            <pc:sldMk cId="3964364508" sldId="263"/>
            <ac:spMk id="86" creationId="{FF9F2414-84E8-453E-B1F3-389FDE8192D9}"/>
          </ac:spMkLst>
        </pc:spChg>
        <pc:spChg chg="del">
          <ac:chgData name="Wes Filardo" userId="5a25a190-9e06-41c8-ba54-60528d027854" providerId="ADAL" clId="{0F7EF1FC-08F8-4715-9E1F-6E20E70426A5}" dt="2022-07-22T14:07:09.072" v="65088"/>
          <ac:spMkLst>
            <pc:docMk/>
            <pc:sldMk cId="3964364508" sldId="263"/>
            <ac:spMk id="88" creationId="{3ECA69A1-7536-43AC-85EF-C7106179F5ED}"/>
          </ac:spMkLst>
        </pc:spChg>
        <pc:spChg chg="del">
          <ac:chgData name="Wes Filardo" userId="5a25a190-9e06-41c8-ba54-60528d027854" providerId="ADAL" clId="{0F7EF1FC-08F8-4715-9E1F-6E20E70426A5}" dt="2022-07-22T14:07:09.072" v="65088"/>
          <ac:spMkLst>
            <pc:docMk/>
            <pc:sldMk cId="3964364508" sldId="263"/>
            <ac:spMk id="1033" creationId="{F3060C83-F051-4F0E-ABAD-AA0DFC48B218}"/>
          </ac:spMkLst>
        </pc:spChg>
        <pc:spChg chg="del">
          <ac:chgData name="Wes Filardo" userId="5a25a190-9e06-41c8-ba54-60528d027854" providerId="ADAL" clId="{0F7EF1FC-08F8-4715-9E1F-6E20E70426A5}" dt="2022-07-22T14:07:09.072" v="65088"/>
          <ac:spMkLst>
            <pc:docMk/>
            <pc:sldMk cId="3964364508" sldId="263"/>
            <ac:spMk id="1034" creationId="{83C98ABE-055B-441F-B07E-44F97F083C39}"/>
          </ac:spMkLst>
        </pc:spChg>
        <pc:spChg chg="del">
          <ac:chgData name="Wes Filardo" userId="5a25a190-9e06-41c8-ba54-60528d027854" providerId="ADAL" clId="{0F7EF1FC-08F8-4715-9E1F-6E20E70426A5}" dt="2022-07-22T14:07:09.072" v="65088"/>
          <ac:spMkLst>
            <pc:docMk/>
            <pc:sldMk cId="3964364508" sldId="263"/>
            <ac:spMk id="1035" creationId="{29FDB030-9B49-4CED-8CCD-4D99382388AC}"/>
          </ac:spMkLst>
        </pc:spChg>
        <pc:spChg chg="del">
          <ac:chgData name="Wes Filardo" userId="5a25a190-9e06-41c8-ba54-60528d027854" providerId="ADAL" clId="{0F7EF1FC-08F8-4715-9E1F-6E20E70426A5}" dt="2022-07-22T14:07:09.072" v="65088"/>
          <ac:spMkLst>
            <pc:docMk/>
            <pc:sldMk cId="3964364508" sldId="263"/>
            <ac:spMk id="1036" creationId="{3783CA14-24A1-485C-8B30-D6A5D87987AD}"/>
          </ac:spMkLst>
        </pc:spChg>
      </pc:sldChg>
      <pc:sldChg chg="addSp delSp modSp mod modClrScheme delAnim chgLayout">
        <pc:chgData name="Wes Filardo" userId="5a25a190-9e06-41c8-ba54-60528d027854" providerId="ADAL" clId="{0F7EF1FC-08F8-4715-9E1F-6E20E70426A5}" dt="2022-07-22T14:39:03.202" v="66094" actId="478"/>
        <pc:sldMkLst>
          <pc:docMk/>
          <pc:sldMk cId="2935892524" sldId="271"/>
        </pc:sldMkLst>
        <pc:spChg chg="mod ord">
          <ac:chgData name="Wes Filardo" userId="5a25a190-9e06-41c8-ba54-60528d027854" providerId="ADAL" clId="{0F7EF1FC-08F8-4715-9E1F-6E20E70426A5}" dt="2022-07-22T13:58:39.617" v="65054" actId="700"/>
          <ac:spMkLst>
            <pc:docMk/>
            <pc:sldMk cId="2935892524" sldId="271"/>
            <ac:spMk id="2" creationId="{3C802582-88AC-469F-84BA-FD90D1C9D71C}"/>
          </ac:spMkLst>
        </pc:spChg>
        <pc:spChg chg="add del mod ord">
          <ac:chgData name="Wes Filardo" userId="5a25a190-9e06-41c8-ba54-60528d027854" providerId="ADAL" clId="{0F7EF1FC-08F8-4715-9E1F-6E20E70426A5}" dt="2022-07-22T14:39:03.202" v="66094" actId="478"/>
          <ac:spMkLst>
            <pc:docMk/>
            <pc:sldMk cId="2935892524" sldId="271"/>
            <ac:spMk id="3" creationId="{B4B3E56A-01B4-53C7-0853-62235767B798}"/>
          </ac:spMkLst>
        </pc:spChg>
        <pc:picChg chg="del">
          <ac:chgData name="Wes Filardo" userId="5a25a190-9e06-41c8-ba54-60528d027854" providerId="ADAL" clId="{0F7EF1FC-08F8-4715-9E1F-6E20E70426A5}" dt="2022-07-22T13:59:03.498" v="65057" actId="478"/>
          <ac:picMkLst>
            <pc:docMk/>
            <pc:sldMk cId="2935892524" sldId="271"/>
            <ac:picMk id="9" creationId="{E29D9E46-7460-408D-9DD0-2D5F19599F4C}"/>
          </ac:picMkLst>
        </pc:picChg>
      </pc:sldChg>
      <pc:sldChg chg="addSp delSp modSp mod modClrScheme delAnim chgLayout modNotesTx">
        <pc:chgData name="Wes Filardo" userId="5a25a190-9e06-41c8-ba54-60528d027854" providerId="ADAL" clId="{0F7EF1FC-08F8-4715-9E1F-6E20E70426A5}" dt="2022-07-22T13:59:34.820" v="65060" actId="1076"/>
        <pc:sldMkLst>
          <pc:docMk/>
          <pc:sldMk cId="2759823873" sldId="274"/>
        </pc:sldMkLst>
        <pc:spChg chg="mod ord">
          <ac:chgData name="Wes Filardo" userId="5a25a190-9e06-41c8-ba54-60528d027854" providerId="ADAL" clId="{0F7EF1FC-08F8-4715-9E1F-6E20E70426A5}" dt="2022-07-22T13:34:11.268" v="63899" actId="700"/>
          <ac:spMkLst>
            <pc:docMk/>
            <pc:sldMk cId="2759823873" sldId="274"/>
            <ac:spMk id="2" creationId="{3C802582-88AC-469F-84BA-FD90D1C9D71C}"/>
          </ac:spMkLst>
        </pc:spChg>
        <pc:spChg chg="mod">
          <ac:chgData name="Wes Filardo" userId="5a25a190-9e06-41c8-ba54-60528d027854" providerId="ADAL" clId="{0F7EF1FC-08F8-4715-9E1F-6E20E70426A5}" dt="2022-07-22T13:59:34.820" v="65060" actId="1076"/>
          <ac:spMkLst>
            <pc:docMk/>
            <pc:sldMk cId="2759823873" sldId="274"/>
            <ac:spMk id="3" creationId="{62E27C59-5714-4142-83AC-B023DD4B3526}"/>
          </ac:spMkLst>
        </pc:spChg>
        <pc:spChg chg="mod">
          <ac:chgData name="Wes Filardo" userId="5a25a190-9e06-41c8-ba54-60528d027854" providerId="ADAL" clId="{0F7EF1FC-08F8-4715-9E1F-6E20E70426A5}" dt="2022-07-22T13:59:34.820" v="65060" actId="1076"/>
          <ac:spMkLst>
            <pc:docMk/>
            <pc:sldMk cId="2759823873" sldId="274"/>
            <ac:spMk id="4" creationId="{959CAC05-576D-4E15-9ADC-6580979C33F9}"/>
          </ac:spMkLst>
        </pc:spChg>
        <pc:spChg chg="mod">
          <ac:chgData name="Wes Filardo" userId="5a25a190-9e06-41c8-ba54-60528d027854" providerId="ADAL" clId="{0F7EF1FC-08F8-4715-9E1F-6E20E70426A5}" dt="2022-07-22T13:59:34.820" v="65060" actId="1076"/>
          <ac:spMkLst>
            <pc:docMk/>
            <pc:sldMk cId="2759823873" sldId="274"/>
            <ac:spMk id="5" creationId="{E479DA3F-FAA7-41B8-B28A-50EED483BDA4}"/>
          </ac:spMkLst>
        </pc:spChg>
        <pc:spChg chg="mod">
          <ac:chgData name="Wes Filardo" userId="5a25a190-9e06-41c8-ba54-60528d027854" providerId="ADAL" clId="{0F7EF1FC-08F8-4715-9E1F-6E20E70426A5}" dt="2022-07-22T13:59:34.820" v="65060" actId="1076"/>
          <ac:spMkLst>
            <pc:docMk/>
            <pc:sldMk cId="2759823873" sldId="274"/>
            <ac:spMk id="6" creationId="{4959DFA3-95EB-4D30-86D7-FB8B994B0382}"/>
          </ac:spMkLst>
        </pc:spChg>
        <pc:spChg chg="mod">
          <ac:chgData name="Wes Filardo" userId="5a25a190-9e06-41c8-ba54-60528d027854" providerId="ADAL" clId="{0F7EF1FC-08F8-4715-9E1F-6E20E70426A5}" dt="2022-07-22T13:59:34.820" v="65060" actId="1076"/>
          <ac:spMkLst>
            <pc:docMk/>
            <pc:sldMk cId="2759823873" sldId="274"/>
            <ac:spMk id="7" creationId="{0E1C43E8-796B-4D95-99F5-7FCD9BC21991}"/>
          </ac:spMkLst>
        </pc:spChg>
        <pc:spChg chg="add del mod ord">
          <ac:chgData name="Wes Filardo" userId="5a25a190-9e06-41c8-ba54-60528d027854" providerId="ADAL" clId="{0F7EF1FC-08F8-4715-9E1F-6E20E70426A5}" dt="2022-07-22T13:34:15.841" v="63900" actId="478"/>
          <ac:spMkLst>
            <pc:docMk/>
            <pc:sldMk cId="2759823873" sldId="274"/>
            <ac:spMk id="8" creationId="{DA7CAB33-69D9-9ECF-D0C7-0390977E8854}"/>
          </ac:spMkLst>
        </pc:spChg>
        <pc:spChg chg="add">
          <ac:chgData name="Wes Filardo" userId="5a25a190-9e06-41c8-ba54-60528d027854" providerId="ADAL" clId="{0F7EF1FC-08F8-4715-9E1F-6E20E70426A5}" dt="2022-07-22T13:59:24.189" v="65059" actId="22"/>
          <ac:spMkLst>
            <pc:docMk/>
            <pc:sldMk cId="2759823873" sldId="274"/>
            <ac:spMk id="10" creationId="{2378F4B8-E9FF-2394-14DB-57927AFEA62A}"/>
          </ac:spMkLst>
        </pc:spChg>
        <pc:spChg chg="mod">
          <ac:chgData name="Wes Filardo" userId="5a25a190-9e06-41c8-ba54-60528d027854" providerId="ADAL" clId="{0F7EF1FC-08F8-4715-9E1F-6E20E70426A5}" dt="2022-07-22T13:59:34.820" v="65060" actId="1076"/>
          <ac:spMkLst>
            <pc:docMk/>
            <pc:sldMk cId="2759823873" sldId="274"/>
            <ac:spMk id="11" creationId="{38931FD2-5451-44FA-8256-6AA55B4C836D}"/>
          </ac:spMkLst>
        </pc:spChg>
        <pc:spChg chg="mod">
          <ac:chgData name="Wes Filardo" userId="5a25a190-9e06-41c8-ba54-60528d027854" providerId="ADAL" clId="{0F7EF1FC-08F8-4715-9E1F-6E20E70426A5}" dt="2022-07-22T13:59:34.820" v="65060" actId="1076"/>
          <ac:spMkLst>
            <pc:docMk/>
            <pc:sldMk cId="2759823873" sldId="274"/>
            <ac:spMk id="13" creationId="{6F7447B8-570A-4E6F-9FD7-3AEA1F588F25}"/>
          </ac:spMkLst>
        </pc:spChg>
        <pc:spChg chg="mod">
          <ac:chgData name="Wes Filardo" userId="5a25a190-9e06-41c8-ba54-60528d027854" providerId="ADAL" clId="{0F7EF1FC-08F8-4715-9E1F-6E20E70426A5}" dt="2022-07-22T13:59:34.820" v="65060" actId="1076"/>
          <ac:spMkLst>
            <pc:docMk/>
            <pc:sldMk cId="2759823873" sldId="274"/>
            <ac:spMk id="18" creationId="{D7546659-0CBC-40E2-BCDE-1D8C92A2571A}"/>
          </ac:spMkLst>
        </pc:spChg>
        <pc:spChg chg="mod">
          <ac:chgData name="Wes Filardo" userId="5a25a190-9e06-41c8-ba54-60528d027854" providerId="ADAL" clId="{0F7EF1FC-08F8-4715-9E1F-6E20E70426A5}" dt="2022-07-22T13:59:34.820" v="65060" actId="1076"/>
          <ac:spMkLst>
            <pc:docMk/>
            <pc:sldMk cId="2759823873" sldId="274"/>
            <ac:spMk id="20" creationId="{9DBA7581-FD3E-425D-9A5F-0A6230ABC8CC}"/>
          </ac:spMkLst>
        </pc:spChg>
        <pc:picChg chg="del">
          <ac:chgData name="Wes Filardo" userId="5a25a190-9e06-41c8-ba54-60528d027854" providerId="ADAL" clId="{0F7EF1FC-08F8-4715-9E1F-6E20E70426A5}" dt="2022-07-22T13:34:23.124" v="63901" actId="478"/>
          <ac:picMkLst>
            <pc:docMk/>
            <pc:sldMk cId="2759823873" sldId="274"/>
            <ac:picMk id="24" creationId="{B9495C17-161C-4FC1-AC49-43EEEE16BDC1}"/>
          </ac:picMkLst>
        </pc:picChg>
      </pc:sldChg>
      <pc:sldChg chg="modSp add del mod modClrScheme chgLayout">
        <pc:chgData name="Wes Filardo" userId="5a25a190-9e06-41c8-ba54-60528d027854" providerId="ADAL" clId="{0F7EF1FC-08F8-4715-9E1F-6E20E70426A5}" dt="2022-07-15T13:13:16.144" v="7002" actId="2696"/>
        <pc:sldMkLst>
          <pc:docMk/>
          <pc:sldMk cId="1276914968" sldId="291"/>
        </pc:sldMkLst>
        <pc:spChg chg="mod ord">
          <ac:chgData name="Wes Filardo" userId="5a25a190-9e06-41c8-ba54-60528d027854" providerId="ADAL" clId="{0F7EF1FC-08F8-4715-9E1F-6E20E70426A5}" dt="2022-07-11T12:07:16.122" v="3545" actId="700"/>
          <ac:spMkLst>
            <pc:docMk/>
            <pc:sldMk cId="1276914968" sldId="291"/>
            <ac:spMk id="2" creationId="{7AFD84E4-7910-406A-9FC8-A015D5ACF49E}"/>
          </ac:spMkLst>
        </pc:spChg>
        <pc:spChg chg="mod ord">
          <ac:chgData name="Wes Filardo" userId="5a25a190-9e06-41c8-ba54-60528d027854" providerId="ADAL" clId="{0F7EF1FC-08F8-4715-9E1F-6E20E70426A5}" dt="2022-07-11T12:07:16.122" v="3545" actId="700"/>
          <ac:spMkLst>
            <pc:docMk/>
            <pc:sldMk cId="1276914968" sldId="291"/>
            <ac:spMk id="3" creationId="{5256A377-E5BB-00CA-D92E-802CA679B1C8}"/>
          </ac:spMkLst>
        </pc:spChg>
        <pc:spChg chg="mod">
          <ac:chgData name="Wes Filardo" userId="5a25a190-9e06-41c8-ba54-60528d027854" providerId="ADAL" clId="{0F7EF1FC-08F8-4715-9E1F-6E20E70426A5}" dt="2022-07-11T12:27:54.562" v="3603" actId="1076"/>
          <ac:spMkLst>
            <pc:docMk/>
            <pc:sldMk cId="1276914968" sldId="291"/>
            <ac:spMk id="8" creationId="{BD4EDE7A-86E5-4845-A596-C34806FC1785}"/>
          </ac:spMkLst>
        </pc:spChg>
        <pc:spChg chg="mod">
          <ac:chgData name="Wes Filardo" userId="5a25a190-9e06-41c8-ba54-60528d027854" providerId="ADAL" clId="{0F7EF1FC-08F8-4715-9E1F-6E20E70426A5}" dt="2022-07-11T12:30:36.562" v="3664" actId="1076"/>
          <ac:spMkLst>
            <pc:docMk/>
            <pc:sldMk cId="1276914968" sldId="291"/>
            <ac:spMk id="10" creationId="{920364E4-6238-447F-80A6-40867F9C2F5C}"/>
          </ac:spMkLst>
        </pc:spChg>
        <pc:spChg chg="mod">
          <ac:chgData name="Wes Filardo" userId="5a25a190-9e06-41c8-ba54-60528d027854" providerId="ADAL" clId="{0F7EF1FC-08F8-4715-9E1F-6E20E70426A5}" dt="2022-07-11T12:30:47.116" v="3665" actId="1076"/>
          <ac:spMkLst>
            <pc:docMk/>
            <pc:sldMk cId="1276914968" sldId="291"/>
            <ac:spMk id="12" creationId="{D8E01BD3-15BE-4105-8E26-01D87B171C19}"/>
          </ac:spMkLst>
        </pc:spChg>
        <pc:spChg chg="mod">
          <ac:chgData name="Wes Filardo" userId="5a25a190-9e06-41c8-ba54-60528d027854" providerId="ADAL" clId="{0F7EF1FC-08F8-4715-9E1F-6E20E70426A5}" dt="2022-07-11T12:30:55.085" v="3666" actId="1076"/>
          <ac:spMkLst>
            <pc:docMk/>
            <pc:sldMk cId="1276914968" sldId="291"/>
            <ac:spMk id="14" creationId="{C995AB0C-2115-4EDB-A605-C24A37326236}"/>
          </ac:spMkLst>
        </pc:spChg>
        <pc:spChg chg="mod">
          <ac:chgData name="Wes Filardo" userId="5a25a190-9e06-41c8-ba54-60528d027854" providerId="ADAL" clId="{0F7EF1FC-08F8-4715-9E1F-6E20E70426A5}" dt="2022-07-11T12:28:35.197" v="3610" actId="14100"/>
          <ac:spMkLst>
            <pc:docMk/>
            <pc:sldMk cId="1276914968" sldId="291"/>
            <ac:spMk id="16" creationId="{4B9C27DA-01C1-43FA-B4F5-D030E8380734}"/>
          </ac:spMkLst>
        </pc:spChg>
        <pc:graphicFrameChg chg="mod ord">
          <ac:chgData name="Wes Filardo" userId="5a25a190-9e06-41c8-ba54-60528d027854" providerId="ADAL" clId="{0F7EF1FC-08F8-4715-9E1F-6E20E70426A5}" dt="2022-07-11T12:30:23.402" v="3663" actId="20577"/>
          <ac:graphicFrameMkLst>
            <pc:docMk/>
            <pc:sldMk cId="1276914968" sldId="291"/>
            <ac:graphicFrameMk id="4" creationId="{4EC6DE4B-0F29-4EE6-944D-C2133D6B6A87}"/>
          </ac:graphicFrameMkLst>
        </pc:graphicFrameChg>
      </pc:sldChg>
      <pc:sldChg chg="add">
        <pc:chgData name="Wes Filardo" userId="5a25a190-9e06-41c8-ba54-60528d027854" providerId="ADAL" clId="{0F7EF1FC-08F8-4715-9E1F-6E20E70426A5}" dt="2022-07-22T03:07:47.194" v="54700"/>
        <pc:sldMkLst>
          <pc:docMk/>
          <pc:sldMk cId="1710137001" sldId="291"/>
        </pc:sldMkLst>
      </pc:sldChg>
      <pc:sldChg chg="addSp modSp add del mod modAnim modNotesTx">
        <pc:chgData name="Wes Filardo" userId="5a25a190-9e06-41c8-ba54-60528d027854" providerId="ADAL" clId="{0F7EF1FC-08F8-4715-9E1F-6E20E70426A5}" dt="2022-07-15T19:56:43.026" v="8970" actId="2696"/>
        <pc:sldMkLst>
          <pc:docMk/>
          <pc:sldMk cId="2042677594" sldId="291"/>
        </pc:sldMkLst>
        <pc:spChg chg="add mod">
          <ac:chgData name="Wes Filardo" userId="5a25a190-9e06-41c8-ba54-60528d027854" providerId="ADAL" clId="{0F7EF1FC-08F8-4715-9E1F-6E20E70426A5}" dt="2022-07-15T13:15:50.686" v="7065" actId="20577"/>
          <ac:spMkLst>
            <pc:docMk/>
            <pc:sldMk cId="2042677594" sldId="291"/>
            <ac:spMk id="5" creationId="{76135436-7AF7-03A5-2A26-8074864A4FA9}"/>
          </ac:spMkLst>
        </pc:spChg>
        <pc:spChg chg="mod">
          <ac:chgData name="Wes Filardo" userId="5a25a190-9e06-41c8-ba54-60528d027854" providerId="ADAL" clId="{0F7EF1FC-08F8-4715-9E1F-6E20E70426A5}" dt="2022-07-15T13:14:57.535" v="7020" actId="14100"/>
          <ac:spMkLst>
            <pc:docMk/>
            <pc:sldMk cId="2042677594" sldId="291"/>
            <ac:spMk id="10" creationId="{920364E4-6238-447F-80A6-40867F9C2F5C}"/>
          </ac:spMkLst>
        </pc:spChg>
        <pc:spChg chg="mod">
          <ac:chgData name="Wes Filardo" userId="5a25a190-9e06-41c8-ba54-60528d027854" providerId="ADAL" clId="{0F7EF1FC-08F8-4715-9E1F-6E20E70426A5}" dt="2022-07-15T13:15:06.686" v="7022" actId="14100"/>
          <ac:spMkLst>
            <pc:docMk/>
            <pc:sldMk cId="2042677594" sldId="291"/>
            <ac:spMk id="12" creationId="{D8E01BD3-15BE-4105-8E26-01D87B171C19}"/>
          </ac:spMkLst>
        </pc:spChg>
        <pc:spChg chg="mod">
          <ac:chgData name="Wes Filardo" userId="5a25a190-9e06-41c8-ba54-60528d027854" providerId="ADAL" clId="{0F7EF1FC-08F8-4715-9E1F-6E20E70426A5}" dt="2022-07-15T13:15:23.298" v="7024" actId="14100"/>
          <ac:spMkLst>
            <pc:docMk/>
            <pc:sldMk cId="2042677594" sldId="291"/>
            <ac:spMk id="14" creationId="{C995AB0C-2115-4EDB-A605-C24A37326236}"/>
          </ac:spMkLst>
        </pc:spChg>
        <pc:spChg chg="mod">
          <ac:chgData name="Wes Filardo" userId="5a25a190-9e06-41c8-ba54-60528d027854" providerId="ADAL" clId="{0F7EF1FC-08F8-4715-9E1F-6E20E70426A5}" dt="2022-07-15T13:14:47.334" v="7018" actId="1076"/>
          <ac:spMkLst>
            <pc:docMk/>
            <pc:sldMk cId="2042677594" sldId="291"/>
            <ac:spMk id="16" creationId="{4B9C27DA-01C1-43FA-B4F5-D030E8380734}"/>
          </ac:spMkLst>
        </pc:spChg>
      </pc:sldChg>
      <pc:sldChg chg="addSp delSp modSp del mod addAnim delAnim modAnim modNotesTx">
        <pc:chgData name="Wes Filardo" userId="5a25a190-9e06-41c8-ba54-60528d027854" providerId="ADAL" clId="{0F7EF1FC-08F8-4715-9E1F-6E20E70426A5}" dt="2022-07-22T03:07:40.497" v="54699" actId="2696"/>
        <pc:sldMkLst>
          <pc:docMk/>
          <pc:sldMk cId="4001635815" sldId="291"/>
        </pc:sldMkLst>
        <pc:spChg chg="mod">
          <ac:chgData name="Wes Filardo" userId="5a25a190-9e06-41c8-ba54-60528d027854" providerId="ADAL" clId="{0F7EF1FC-08F8-4715-9E1F-6E20E70426A5}" dt="2022-07-17T17:06:20.605" v="11105" actId="20577"/>
          <ac:spMkLst>
            <pc:docMk/>
            <pc:sldMk cId="4001635815" sldId="291"/>
            <ac:spMk id="2" creationId="{7AFD84E4-7910-406A-9FC8-A015D5ACF49E}"/>
          </ac:spMkLst>
        </pc:spChg>
        <pc:spChg chg="del mod">
          <ac:chgData name="Wes Filardo" userId="5a25a190-9e06-41c8-ba54-60528d027854" providerId="ADAL" clId="{0F7EF1FC-08F8-4715-9E1F-6E20E70426A5}" dt="2022-07-22T01:55:41.804" v="53834" actId="21"/>
          <ac:spMkLst>
            <pc:docMk/>
            <pc:sldMk cId="4001635815" sldId="291"/>
            <ac:spMk id="5" creationId="{76135436-7AF7-03A5-2A26-8074864A4FA9}"/>
          </ac:spMkLst>
        </pc:spChg>
        <pc:spChg chg="add mod">
          <ac:chgData name="Wes Filardo" userId="5a25a190-9e06-41c8-ba54-60528d027854" providerId="ADAL" clId="{0F7EF1FC-08F8-4715-9E1F-6E20E70426A5}" dt="2022-07-22T01:59:09.982" v="53913" actId="1076"/>
          <ac:spMkLst>
            <pc:docMk/>
            <pc:sldMk cId="4001635815" sldId="291"/>
            <ac:spMk id="6" creationId="{48969C40-A787-2E52-0608-3885A4C3D00A}"/>
          </ac:spMkLst>
        </pc:spChg>
        <pc:spChg chg="add mod">
          <ac:chgData name="Wes Filardo" userId="5a25a190-9e06-41c8-ba54-60528d027854" providerId="ADAL" clId="{0F7EF1FC-08F8-4715-9E1F-6E20E70426A5}" dt="2022-07-22T01:59:09.982" v="53913" actId="1076"/>
          <ac:spMkLst>
            <pc:docMk/>
            <pc:sldMk cId="4001635815" sldId="291"/>
            <ac:spMk id="7" creationId="{B3631A24-CCB7-A9AD-37FF-B9D760A474FA}"/>
          </ac:spMkLst>
        </pc:spChg>
        <pc:spChg chg="mod">
          <ac:chgData name="Wes Filardo" userId="5a25a190-9e06-41c8-ba54-60528d027854" providerId="ADAL" clId="{0F7EF1FC-08F8-4715-9E1F-6E20E70426A5}" dt="2022-07-22T01:58:51.980" v="53910" actId="1076"/>
          <ac:spMkLst>
            <pc:docMk/>
            <pc:sldMk cId="4001635815" sldId="291"/>
            <ac:spMk id="8" creationId="{BD4EDE7A-86E5-4845-A596-C34806FC1785}"/>
          </ac:spMkLst>
        </pc:spChg>
        <pc:spChg chg="add mod">
          <ac:chgData name="Wes Filardo" userId="5a25a190-9e06-41c8-ba54-60528d027854" providerId="ADAL" clId="{0F7EF1FC-08F8-4715-9E1F-6E20E70426A5}" dt="2022-07-22T01:59:09.982" v="53913" actId="1076"/>
          <ac:spMkLst>
            <pc:docMk/>
            <pc:sldMk cId="4001635815" sldId="291"/>
            <ac:spMk id="9" creationId="{B72872D0-589E-94E1-0E38-92985DAA3367}"/>
          </ac:spMkLst>
        </pc:spChg>
        <pc:spChg chg="del mod">
          <ac:chgData name="Wes Filardo" userId="5a25a190-9e06-41c8-ba54-60528d027854" providerId="ADAL" clId="{0F7EF1FC-08F8-4715-9E1F-6E20E70426A5}" dt="2022-07-22T01:55:41.804" v="53834" actId="21"/>
          <ac:spMkLst>
            <pc:docMk/>
            <pc:sldMk cId="4001635815" sldId="291"/>
            <ac:spMk id="10" creationId="{920364E4-6238-447F-80A6-40867F9C2F5C}"/>
          </ac:spMkLst>
        </pc:spChg>
        <pc:spChg chg="mod">
          <ac:chgData name="Wes Filardo" userId="5a25a190-9e06-41c8-ba54-60528d027854" providerId="ADAL" clId="{0F7EF1FC-08F8-4715-9E1F-6E20E70426A5}" dt="2022-07-22T01:58:55.935" v="53911" actId="1076"/>
          <ac:spMkLst>
            <pc:docMk/>
            <pc:sldMk cId="4001635815" sldId="291"/>
            <ac:spMk id="12" creationId="{D8E01BD3-15BE-4105-8E26-01D87B171C19}"/>
          </ac:spMkLst>
        </pc:spChg>
        <pc:spChg chg="add del mod">
          <ac:chgData name="Wes Filardo" userId="5a25a190-9e06-41c8-ba54-60528d027854" providerId="ADAL" clId="{0F7EF1FC-08F8-4715-9E1F-6E20E70426A5}" dt="2022-07-22T01:58:21.565" v="53904"/>
          <ac:spMkLst>
            <pc:docMk/>
            <pc:sldMk cId="4001635815" sldId="291"/>
            <ac:spMk id="13" creationId="{CFF793BC-6C9C-3213-13FB-134DFD9250F9}"/>
          </ac:spMkLst>
        </pc:spChg>
        <pc:spChg chg="mod">
          <ac:chgData name="Wes Filardo" userId="5a25a190-9e06-41c8-ba54-60528d027854" providerId="ADAL" clId="{0F7EF1FC-08F8-4715-9E1F-6E20E70426A5}" dt="2022-07-22T01:59:00.619" v="53912" actId="1076"/>
          <ac:spMkLst>
            <pc:docMk/>
            <pc:sldMk cId="4001635815" sldId="291"/>
            <ac:spMk id="14" creationId="{C995AB0C-2115-4EDB-A605-C24A37326236}"/>
          </ac:spMkLst>
        </pc:spChg>
        <pc:spChg chg="add del mod">
          <ac:chgData name="Wes Filardo" userId="5a25a190-9e06-41c8-ba54-60528d027854" providerId="ADAL" clId="{0F7EF1FC-08F8-4715-9E1F-6E20E70426A5}" dt="2022-07-22T01:58:21.550" v="53897"/>
          <ac:spMkLst>
            <pc:docMk/>
            <pc:sldMk cId="4001635815" sldId="291"/>
            <ac:spMk id="15" creationId="{55AC7F95-3B2D-0BF6-E6A8-91AB1812855C}"/>
          </ac:spMkLst>
        </pc:spChg>
        <pc:spChg chg="del mod">
          <ac:chgData name="Wes Filardo" userId="5a25a190-9e06-41c8-ba54-60528d027854" providerId="ADAL" clId="{0F7EF1FC-08F8-4715-9E1F-6E20E70426A5}" dt="2022-07-22T01:55:41.804" v="53834" actId="21"/>
          <ac:spMkLst>
            <pc:docMk/>
            <pc:sldMk cId="4001635815" sldId="291"/>
            <ac:spMk id="16" creationId="{4B9C27DA-01C1-43FA-B4F5-D030E8380734}"/>
          </ac:spMkLst>
        </pc:spChg>
        <pc:graphicFrameChg chg="mod">
          <ac:chgData name="Wes Filardo" userId="5a25a190-9e06-41c8-ba54-60528d027854" providerId="ADAL" clId="{0F7EF1FC-08F8-4715-9E1F-6E20E70426A5}" dt="2022-07-22T01:58:45.843" v="53909" actId="1076"/>
          <ac:graphicFrameMkLst>
            <pc:docMk/>
            <pc:sldMk cId="4001635815" sldId="291"/>
            <ac:graphicFrameMk id="4" creationId="{4EC6DE4B-0F29-4EE6-944D-C2133D6B6A87}"/>
          </ac:graphicFrameMkLst>
        </pc:graphicFrameChg>
        <pc:graphicFrameChg chg="add del mod">
          <ac:chgData name="Wes Filardo" userId="5a25a190-9e06-41c8-ba54-60528d027854" providerId="ADAL" clId="{0F7EF1FC-08F8-4715-9E1F-6E20E70426A5}" dt="2022-07-22T01:58:26.817" v="53907" actId="478"/>
          <ac:graphicFrameMkLst>
            <pc:docMk/>
            <pc:sldMk cId="4001635815" sldId="291"/>
            <ac:graphicFrameMk id="11" creationId="{23DE887F-AA48-5CA3-3990-7AD0AC6923B9}"/>
          </ac:graphicFrameMkLst>
        </pc:graphicFrameChg>
      </pc:sldChg>
      <pc:sldChg chg="del">
        <pc:chgData name="Wes Filardo" userId="5a25a190-9e06-41c8-ba54-60528d027854" providerId="ADAL" clId="{0F7EF1FC-08F8-4715-9E1F-6E20E70426A5}" dt="2022-07-15T13:22:30.126" v="7870" actId="47"/>
        <pc:sldMkLst>
          <pc:docMk/>
          <pc:sldMk cId="3015000698" sldId="404"/>
        </pc:sldMkLst>
      </pc:sldChg>
      <pc:sldChg chg="addSp modSp mod ord modAnim modNotesTx">
        <pc:chgData name="Wes Filardo" userId="5a25a190-9e06-41c8-ba54-60528d027854" providerId="ADAL" clId="{0F7EF1FC-08F8-4715-9E1F-6E20E70426A5}" dt="2022-07-22T16:27:47.668" v="66481"/>
        <pc:sldMkLst>
          <pc:docMk/>
          <pc:sldMk cId="2006675508" sldId="406"/>
        </pc:sldMkLst>
        <pc:spChg chg="mod">
          <ac:chgData name="Wes Filardo" userId="5a25a190-9e06-41c8-ba54-60528d027854" providerId="ADAL" clId="{0F7EF1FC-08F8-4715-9E1F-6E20E70426A5}" dt="2022-07-22T16:27:46.725" v="66479"/>
          <ac:spMkLst>
            <pc:docMk/>
            <pc:sldMk cId="2006675508" sldId="406"/>
            <ac:spMk id="2" creationId="{F80BA63B-3E96-4B03-88F6-799C493C5CB8}"/>
          </ac:spMkLst>
        </pc:spChg>
        <pc:spChg chg="mod">
          <ac:chgData name="Wes Filardo" userId="5a25a190-9e06-41c8-ba54-60528d027854" providerId="ADAL" clId="{0F7EF1FC-08F8-4715-9E1F-6E20E70426A5}" dt="2022-07-18T12:23:31.369" v="14868" actId="20577"/>
          <ac:spMkLst>
            <pc:docMk/>
            <pc:sldMk cId="2006675508" sldId="406"/>
            <ac:spMk id="3" creationId="{91005983-1A6C-48DF-82F1-A02692B09DCE}"/>
          </ac:spMkLst>
        </pc:spChg>
        <pc:spChg chg="add mod">
          <ac:chgData name="Wes Filardo" userId="5a25a190-9e06-41c8-ba54-60528d027854" providerId="ADAL" clId="{0F7EF1FC-08F8-4715-9E1F-6E20E70426A5}" dt="2022-07-11T12:54:46.421" v="3869" actId="20577"/>
          <ac:spMkLst>
            <pc:docMk/>
            <pc:sldMk cId="2006675508" sldId="406"/>
            <ac:spMk id="6" creationId="{CDFA3D10-53B6-ECF9-CCF0-EFF792B422EF}"/>
          </ac:spMkLst>
        </pc:spChg>
      </pc:sldChg>
      <pc:sldChg chg="modSp mod modAnim modNotesTx">
        <pc:chgData name="Wes Filardo" userId="5a25a190-9e06-41c8-ba54-60528d027854" providerId="ADAL" clId="{0F7EF1FC-08F8-4715-9E1F-6E20E70426A5}" dt="2022-07-22T14:28:01.827" v="65679" actId="20577"/>
        <pc:sldMkLst>
          <pc:docMk/>
          <pc:sldMk cId="1266960718" sldId="411"/>
        </pc:sldMkLst>
        <pc:spChg chg="mod">
          <ac:chgData name="Wes Filardo" userId="5a25a190-9e06-41c8-ba54-60528d027854" providerId="ADAL" clId="{0F7EF1FC-08F8-4715-9E1F-6E20E70426A5}" dt="2022-07-22T01:45:47.017" v="53030" actId="20577"/>
          <ac:spMkLst>
            <pc:docMk/>
            <pc:sldMk cId="1266960718" sldId="411"/>
            <ac:spMk id="2" creationId="{0C1E4CA3-E91F-457B-82AF-FAC92818F3DD}"/>
          </ac:spMkLst>
        </pc:spChg>
      </pc:sldChg>
      <pc:sldChg chg="addSp modSp mod">
        <pc:chgData name="Wes Filardo" userId="5a25a190-9e06-41c8-ba54-60528d027854" providerId="ADAL" clId="{0F7EF1FC-08F8-4715-9E1F-6E20E70426A5}" dt="2022-07-11T12:57:07.806" v="3897" actId="20577"/>
        <pc:sldMkLst>
          <pc:docMk/>
          <pc:sldMk cId="1320478055" sldId="439"/>
        </pc:sldMkLst>
        <pc:spChg chg="add mod">
          <ac:chgData name="Wes Filardo" userId="5a25a190-9e06-41c8-ba54-60528d027854" providerId="ADAL" clId="{0F7EF1FC-08F8-4715-9E1F-6E20E70426A5}" dt="2022-07-11T12:57:07.806" v="3897" actId="20577"/>
          <ac:spMkLst>
            <pc:docMk/>
            <pc:sldMk cId="1320478055" sldId="439"/>
            <ac:spMk id="2" creationId="{65C1E55A-F1CA-80BE-4004-6AA594303446}"/>
          </ac:spMkLst>
        </pc:spChg>
      </pc:sldChg>
      <pc:sldChg chg="addSp modSp del mod">
        <pc:chgData name="Wes Filardo" userId="5a25a190-9e06-41c8-ba54-60528d027854" providerId="ADAL" clId="{0F7EF1FC-08F8-4715-9E1F-6E20E70426A5}" dt="2022-07-22T11:50:14.277" v="57932" actId="47"/>
        <pc:sldMkLst>
          <pc:docMk/>
          <pc:sldMk cId="1080802993" sldId="1618"/>
        </pc:sldMkLst>
        <pc:spChg chg="add mod">
          <ac:chgData name="Wes Filardo" userId="5a25a190-9e06-41c8-ba54-60528d027854" providerId="ADAL" clId="{0F7EF1FC-08F8-4715-9E1F-6E20E70426A5}" dt="2022-07-11T12:56:57.518" v="3895" actId="20577"/>
          <ac:spMkLst>
            <pc:docMk/>
            <pc:sldMk cId="1080802993" sldId="1618"/>
            <ac:spMk id="6" creationId="{95493F57-0EDF-716B-3EB8-FCF7601B2632}"/>
          </ac:spMkLst>
        </pc:spChg>
      </pc:sldChg>
      <pc:sldChg chg="del">
        <pc:chgData name="Wes Filardo" userId="5a25a190-9e06-41c8-ba54-60528d027854" providerId="ADAL" clId="{0F7EF1FC-08F8-4715-9E1F-6E20E70426A5}" dt="2022-07-11T12:38:24.438" v="3783" actId="2696"/>
        <pc:sldMkLst>
          <pc:docMk/>
          <pc:sldMk cId="3573126519" sldId="1622"/>
        </pc:sldMkLst>
      </pc:sldChg>
      <pc:sldChg chg="addSp modSp mod ord addCm modNotesTx">
        <pc:chgData name="Wes Filardo" userId="5a25a190-9e06-41c8-ba54-60528d027854" providerId="ADAL" clId="{0F7EF1FC-08F8-4715-9E1F-6E20E70426A5}" dt="2022-07-21T23:57:07.204" v="46253" actId="20577"/>
        <pc:sldMkLst>
          <pc:docMk/>
          <pc:sldMk cId="3844827455" sldId="1622"/>
        </pc:sldMkLst>
        <pc:spChg chg="add mod">
          <ac:chgData name="Wes Filardo" userId="5a25a190-9e06-41c8-ba54-60528d027854" providerId="ADAL" clId="{0F7EF1FC-08F8-4715-9E1F-6E20E70426A5}" dt="2022-07-12T10:25:17.466" v="3969" actId="20577"/>
          <ac:spMkLst>
            <pc:docMk/>
            <pc:sldMk cId="3844827455" sldId="1622"/>
            <ac:spMk id="2" creationId="{A4FA4D96-5C10-09C5-3B9A-7898FD27F980}"/>
          </ac:spMkLst>
        </pc:spChg>
        <pc:spChg chg="mod">
          <ac:chgData name="Wes Filardo" userId="5a25a190-9e06-41c8-ba54-60528d027854" providerId="ADAL" clId="{0F7EF1FC-08F8-4715-9E1F-6E20E70426A5}" dt="2022-07-11T12:38:53.442" v="3787" actId="20577"/>
          <ac:spMkLst>
            <pc:docMk/>
            <pc:sldMk cId="3844827455" sldId="1622"/>
            <ac:spMk id="3" creationId="{A9E38047-38A8-4344-8A40-CE53AEDE8882}"/>
          </ac:spMkLst>
        </pc:spChg>
        <pc:spChg chg="add mod">
          <ac:chgData name="Wes Filardo" userId="5a25a190-9e06-41c8-ba54-60528d027854" providerId="ADAL" clId="{0F7EF1FC-08F8-4715-9E1F-6E20E70426A5}" dt="2022-07-11T12:55:16.990" v="3879" actId="20577"/>
          <ac:spMkLst>
            <pc:docMk/>
            <pc:sldMk cId="3844827455" sldId="1622"/>
            <ac:spMk id="4" creationId="{163C46F3-00DC-6131-051F-1386D7D75747}"/>
          </ac:spMkLst>
        </pc:spChg>
        <pc:graphicFrameChg chg="modGraphic">
          <ac:chgData name="Wes Filardo" userId="5a25a190-9e06-41c8-ba54-60528d027854" providerId="ADAL" clId="{0F7EF1FC-08F8-4715-9E1F-6E20E70426A5}" dt="2022-07-11T12:39:23.702" v="3800" actId="20577"/>
          <ac:graphicFrameMkLst>
            <pc:docMk/>
            <pc:sldMk cId="3844827455" sldId="1622"/>
            <ac:graphicFrameMk id="5" creationId="{852EDB0C-5324-4690-994E-51D0BF70FAE1}"/>
          </ac:graphicFrameMkLst>
        </pc:graphicFrameChg>
      </pc:sldChg>
      <pc:sldChg chg="addSp modSp mod">
        <pc:chgData name="Wes Filardo" userId="5a25a190-9e06-41c8-ba54-60528d027854" providerId="ADAL" clId="{0F7EF1FC-08F8-4715-9E1F-6E20E70426A5}" dt="2022-07-12T10:25:25.058" v="3984" actId="20577"/>
        <pc:sldMkLst>
          <pc:docMk/>
          <pc:sldMk cId="1243719569" sldId="1626"/>
        </pc:sldMkLst>
        <pc:spChg chg="add mod">
          <ac:chgData name="Wes Filardo" userId="5a25a190-9e06-41c8-ba54-60528d027854" providerId="ADAL" clId="{0F7EF1FC-08F8-4715-9E1F-6E20E70426A5}" dt="2022-07-12T10:25:25.058" v="3984" actId="20577"/>
          <ac:spMkLst>
            <pc:docMk/>
            <pc:sldMk cId="1243719569" sldId="1626"/>
            <ac:spMk id="8" creationId="{9DA5D8C4-4769-CB20-2BF0-5B467FF8D487}"/>
          </ac:spMkLst>
        </pc:spChg>
      </pc:sldChg>
      <pc:sldChg chg="modNotesTx">
        <pc:chgData name="Wes Filardo" userId="5a25a190-9e06-41c8-ba54-60528d027854" providerId="ADAL" clId="{0F7EF1FC-08F8-4715-9E1F-6E20E70426A5}" dt="2022-07-11T12:42:12.351" v="3831" actId="20577"/>
        <pc:sldMkLst>
          <pc:docMk/>
          <pc:sldMk cId="3987462061" sldId="1627"/>
        </pc:sldMkLst>
      </pc:sldChg>
      <pc:sldChg chg="addSp modSp mod">
        <pc:chgData name="Wes Filardo" userId="5a25a190-9e06-41c8-ba54-60528d027854" providerId="ADAL" clId="{0F7EF1FC-08F8-4715-9E1F-6E20E70426A5}" dt="2022-07-12T10:25:32.619" v="3999" actId="20577"/>
        <pc:sldMkLst>
          <pc:docMk/>
          <pc:sldMk cId="3158154194" sldId="1628"/>
        </pc:sldMkLst>
        <pc:spChg chg="add mod">
          <ac:chgData name="Wes Filardo" userId="5a25a190-9e06-41c8-ba54-60528d027854" providerId="ADAL" clId="{0F7EF1FC-08F8-4715-9E1F-6E20E70426A5}" dt="2022-07-12T10:25:32.619" v="3999" actId="20577"/>
          <ac:spMkLst>
            <pc:docMk/>
            <pc:sldMk cId="3158154194" sldId="1628"/>
            <ac:spMk id="2" creationId="{C9D1FD6B-02A2-EDCB-E175-C188353640ED}"/>
          </ac:spMkLst>
        </pc:spChg>
      </pc:sldChg>
      <pc:sldChg chg="addSp modSp mod">
        <pc:chgData name="Wes Filardo" userId="5a25a190-9e06-41c8-ba54-60528d027854" providerId="ADAL" clId="{0F7EF1FC-08F8-4715-9E1F-6E20E70426A5}" dt="2022-07-11T12:56:53.711" v="3893" actId="20577"/>
        <pc:sldMkLst>
          <pc:docMk/>
          <pc:sldMk cId="1598793696" sldId="1642"/>
        </pc:sldMkLst>
        <pc:spChg chg="add mod">
          <ac:chgData name="Wes Filardo" userId="5a25a190-9e06-41c8-ba54-60528d027854" providerId="ADAL" clId="{0F7EF1FC-08F8-4715-9E1F-6E20E70426A5}" dt="2022-07-11T12:56:53.711" v="3893" actId="20577"/>
          <ac:spMkLst>
            <pc:docMk/>
            <pc:sldMk cId="1598793696" sldId="1642"/>
            <ac:spMk id="15" creationId="{8EA1ECD4-BD70-A838-3EFB-88A54AAF18F0}"/>
          </ac:spMkLst>
        </pc:spChg>
      </pc:sldChg>
      <pc:sldChg chg="addSp delSp modSp mod modAnim modNotesTx">
        <pc:chgData name="Wes Filardo" userId="5a25a190-9e06-41c8-ba54-60528d027854" providerId="ADAL" clId="{0F7EF1FC-08F8-4715-9E1F-6E20E70426A5}" dt="2022-07-21T23:07:38.507" v="44514" actId="20577"/>
        <pc:sldMkLst>
          <pc:docMk/>
          <pc:sldMk cId="2402019041" sldId="1645"/>
        </pc:sldMkLst>
        <pc:spChg chg="mod">
          <ac:chgData name="Wes Filardo" userId="5a25a190-9e06-41c8-ba54-60528d027854" providerId="ADAL" clId="{0F7EF1FC-08F8-4715-9E1F-6E20E70426A5}" dt="2022-07-19T23:53:38.785" v="34390" actId="20577"/>
          <ac:spMkLst>
            <pc:docMk/>
            <pc:sldMk cId="2402019041" sldId="1645"/>
            <ac:spMk id="2" creationId="{259BDC51-7909-41FF-B7EE-F235252C7471}"/>
          </ac:spMkLst>
        </pc:spChg>
        <pc:spChg chg="mod">
          <ac:chgData name="Wes Filardo" userId="5a25a190-9e06-41c8-ba54-60528d027854" providerId="ADAL" clId="{0F7EF1FC-08F8-4715-9E1F-6E20E70426A5}" dt="2022-07-18T15:57:29.675" v="19715" actId="27636"/>
          <ac:spMkLst>
            <pc:docMk/>
            <pc:sldMk cId="2402019041" sldId="1645"/>
            <ac:spMk id="3" creationId="{DB5EBF0C-F92F-434E-88BA-B098A602B505}"/>
          </ac:spMkLst>
        </pc:spChg>
        <pc:spChg chg="del">
          <ac:chgData name="Wes Filardo" userId="5a25a190-9e06-41c8-ba54-60528d027854" providerId="ADAL" clId="{0F7EF1FC-08F8-4715-9E1F-6E20E70426A5}" dt="2022-07-17T16:55:09.281" v="9961" actId="478"/>
          <ac:spMkLst>
            <pc:docMk/>
            <pc:sldMk cId="2402019041" sldId="1645"/>
            <ac:spMk id="5" creationId="{B4CA02E0-6738-4673-9468-C825F1E1B697}"/>
          </ac:spMkLst>
        </pc:spChg>
        <pc:spChg chg="del">
          <ac:chgData name="Wes Filardo" userId="5a25a190-9e06-41c8-ba54-60528d027854" providerId="ADAL" clId="{0F7EF1FC-08F8-4715-9E1F-6E20E70426A5}" dt="2022-07-17T16:54:50.631" v="9957" actId="21"/>
          <ac:spMkLst>
            <pc:docMk/>
            <pc:sldMk cId="2402019041" sldId="1645"/>
            <ac:spMk id="7" creationId="{C16FC838-DBEF-457C-B608-1FDDE59BE340}"/>
          </ac:spMkLst>
        </pc:spChg>
        <pc:spChg chg="add mod">
          <ac:chgData name="Wes Filardo" userId="5a25a190-9e06-41c8-ba54-60528d027854" providerId="ADAL" clId="{0F7EF1FC-08F8-4715-9E1F-6E20E70426A5}" dt="2022-07-21T22:05:01.128" v="41928" actId="14100"/>
          <ac:spMkLst>
            <pc:docMk/>
            <pc:sldMk cId="2402019041" sldId="1645"/>
            <ac:spMk id="10" creationId="{50ABE5AA-3132-880B-D794-24C0205AF4F6}"/>
          </ac:spMkLst>
        </pc:spChg>
        <pc:spChg chg="add mod">
          <ac:chgData name="Wes Filardo" userId="5a25a190-9e06-41c8-ba54-60528d027854" providerId="ADAL" clId="{0F7EF1FC-08F8-4715-9E1F-6E20E70426A5}" dt="2022-07-17T16:54:58.506" v="9959" actId="1076"/>
          <ac:spMkLst>
            <pc:docMk/>
            <pc:sldMk cId="2402019041" sldId="1645"/>
            <ac:spMk id="18" creationId="{C1963F94-0C25-20B9-8D60-20E995C2820F}"/>
          </ac:spMkLst>
        </pc:spChg>
        <pc:spChg chg="del">
          <ac:chgData name="Wes Filardo" userId="5a25a190-9e06-41c8-ba54-60528d027854" providerId="ADAL" clId="{0F7EF1FC-08F8-4715-9E1F-6E20E70426A5}" dt="2022-07-17T16:54:50.631" v="9957" actId="21"/>
          <ac:spMkLst>
            <pc:docMk/>
            <pc:sldMk cId="2402019041" sldId="1645"/>
            <ac:spMk id="19" creationId="{4D95A946-71F3-4040-9144-5FDCACAED41B}"/>
          </ac:spMkLst>
        </pc:spChg>
        <pc:spChg chg="add mod">
          <ac:chgData name="Wes Filardo" userId="5a25a190-9e06-41c8-ba54-60528d027854" providerId="ADAL" clId="{0F7EF1FC-08F8-4715-9E1F-6E20E70426A5}" dt="2022-07-17T16:54:58.506" v="9959" actId="1076"/>
          <ac:spMkLst>
            <pc:docMk/>
            <pc:sldMk cId="2402019041" sldId="1645"/>
            <ac:spMk id="21" creationId="{FA3E9754-C04B-03D4-F364-FB6874663398}"/>
          </ac:spMkLst>
        </pc:spChg>
        <pc:cxnChg chg="add mod">
          <ac:chgData name="Wes Filardo" userId="5a25a190-9e06-41c8-ba54-60528d027854" providerId="ADAL" clId="{0F7EF1FC-08F8-4715-9E1F-6E20E70426A5}" dt="2022-07-21T22:05:01.128" v="41928" actId="14100"/>
          <ac:cxnSpMkLst>
            <pc:docMk/>
            <pc:sldMk cId="2402019041" sldId="1645"/>
            <ac:cxnSpMk id="8" creationId="{65C6C932-0C67-E1F0-AF72-9AF83ECE38E5}"/>
          </ac:cxnSpMkLst>
        </pc:cxnChg>
        <pc:cxnChg chg="del">
          <ac:chgData name="Wes Filardo" userId="5a25a190-9e06-41c8-ba54-60528d027854" providerId="ADAL" clId="{0F7EF1FC-08F8-4715-9E1F-6E20E70426A5}" dt="2022-07-17T16:54:41.264" v="9955" actId="478"/>
          <ac:cxnSpMkLst>
            <pc:docMk/>
            <pc:sldMk cId="2402019041" sldId="1645"/>
            <ac:cxnSpMk id="13" creationId="{F9CE9A8E-16DC-4CE2-B12C-425CD0CA9848}"/>
          </ac:cxnSpMkLst>
        </pc:cxnChg>
        <pc:cxnChg chg="add mod">
          <ac:chgData name="Wes Filardo" userId="5a25a190-9e06-41c8-ba54-60528d027854" providerId="ADAL" clId="{0F7EF1FC-08F8-4715-9E1F-6E20E70426A5}" dt="2022-07-17T16:54:38.684" v="9954" actId="22"/>
          <ac:cxnSpMkLst>
            <pc:docMk/>
            <pc:sldMk cId="2402019041" sldId="1645"/>
            <ac:cxnSpMk id="14" creationId="{92F4513C-209E-B8E7-564C-EDCC8A19CBBA}"/>
          </ac:cxnSpMkLst>
        </pc:cxnChg>
        <pc:cxnChg chg="del">
          <ac:chgData name="Wes Filardo" userId="5a25a190-9e06-41c8-ba54-60528d027854" providerId="ADAL" clId="{0F7EF1FC-08F8-4715-9E1F-6E20E70426A5}" dt="2022-07-17T16:54:42.747" v="9956" actId="478"/>
          <ac:cxnSpMkLst>
            <pc:docMk/>
            <pc:sldMk cId="2402019041" sldId="1645"/>
            <ac:cxnSpMk id="17" creationId="{642147C8-D897-43EA-BE42-285887695CC4}"/>
          </ac:cxnSpMkLst>
        </pc:cxnChg>
      </pc:sldChg>
      <pc:sldChg chg="addSp modSp mod modNotesTx">
        <pc:chgData name="Wes Filardo" userId="5a25a190-9e06-41c8-ba54-60528d027854" providerId="ADAL" clId="{0F7EF1FC-08F8-4715-9E1F-6E20E70426A5}" dt="2022-07-11T12:55:46.696" v="3887" actId="20577"/>
        <pc:sldMkLst>
          <pc:docMk/>
          <pc:sldMk cId="1993365519" sldId="1647"/>
        </pc:sldMkLst>
        <pc:spChg chg="add mod">
          <ac:chgData name="Wes Filardo" userId="5a25a190-9e06-41c8-ba54-60528d027854" providerId="ADAL" clId="{0F7EF1FC-08F8-4715-9E1F-6E20E70426A5}" dt="2022-07-11T12:55:46.696" v="3887" actId="20577"/>
          <ac:spMkLst>
            <pc:docMk/>
            <pc:sldMk cId="1993365519" sldId="1647"/>
            <ac:spMk id="6" creationId="{4158B755-B0BF-DC4D-8DAC-BF5330352EF6}"/>
          </ac:spMkLst>
        </pc:spChg>
      </pc:sldChg>
      <pc:sldChg chg="addSp modSp mod">
        <pc:chgData name="Wes Filardo" userId="5a25a190-9e06-41c8-ba54-60528d027854" providerId="ADAL" clId="{0F7EF1FC-08F8-4715-9E1F-6E20E70426A5}" dt="2022-07-11T12:55:40.382" v="3885" actId="20577"/>
        <pc:sldMkLst>
          <pc:docMk/>
          <pc:sldMk cId="1432614562" sldId="1648"/>
        </pc:sldMkLst>
        <pc:spChg chg="add mod">
          <ac:chgData name="Wes Filardo" userId="5a25a190-9e06-41c8-ba54-60528d027854" providerId="ADAL" clId="{0F7EF1FC-08F8-4715-9E1F-6E20E70426A5}" dt="2022-07-11T12:55:40.382" v="3885" actId="20577"/>
          <ac:spMkLst>
            <pc:docMk/>
            <pc:sldMk cId="1432614562" sldId="1648"/>
            <ac:spMk id="2" creationId="{85565BC1-0315-9711-F1C8-59E3D72860EC}"/>
          </ac:spMkLst>
        </pc:spChg>
      </pc:sldChg>
      <pc:sldChg chg="modSp mod">
        <pc:chgData name="Wes Filardo" userId="5a25a190-9e06-41c8-ba54-60528d027854" providerId="ADAL" clId="{0F7EF1FC-08F8-4715-9E1F-6E20E70426A5}" dt="2022-07-20T00:05:09.937" v="34477" actId="20577"/>
        <pc:sldMkLst>
          <pc:docMk/>
          <pc:sldMk cId="1555967456" sldId="1649"/>
        </pc:sldMkLst>
        <pc:spChg chg="mod">
          <ac:chgData name="Wes Filardo" userId="5a25a190-9e06-41c8-ba54-60528d027854" providerId="ADAL" clId="{0F7EF1FC-08F8-4715-9E1F-6E20E70426A5}" dt="2022-07-20T00:05:09.937" v="34477" actId="20577"/>
          <ac:spMkLst>
            <pc:docMk/>
            <pc:sldMk cId="1555967456" sldId="1649"/>
            <ac:spMk id="2" creationId="{12BD2978-1170-44B9-B8A0-35CE495DAA02}"/>
          </ac:spMkLst>
        </pc:spChg>
        <pc:spChg chg="mod">
          <ac:chgData name="Wes Filardo" userId="5a25a190-9e06-41c8-ba54-60528d027854" providerId="ADAL" clId="{0F7EF1FC-08F8-4715-9E1F-6E20E70426A5}" dt="2022-07-18T20:31:22.149" v="29014" actId="20577"/>
          <ac:spMkLst>
            <pc:docMk/>
            <pc:sldMk cId="1555967456" sldId="1649"/>
            <ac:spMk id="3" creationId="{58B20094-7923-4BD9-B297-5F09DD26A86D}"/>
          </ac:spMkLst>
        </pc:spChg>
      </pc:sldChg>
      <pc:sldChg chg="del">
        <pc:chgData name="Wes Filardo" userId="5a25a190-9e06-41c8-ba54-60528d027854" providerId="ADAL" clId="{0F7EF1FC-08F8-4715-9E1F-6E20E70426A5}" dt="2022-07-10T15:56:52.587" v="65" actId="47"/>
        <pc:sldMkLst>
          <pc:docMk/>
          <pc:sldMk cId="3039026372" sldId="1650"/>
        </pc:sldMkLst>
      </pc:sldChg>
      <pc:sldChg chg="addSp delSp modSp add del mod ord modAnim modNotesTx">
        <pc:chgData name="Wes Filardo" userId="5a25a190-9e06-41c8-ba54-60528d027854" providerId="ADAL" clId="{0F7EF1FC-08F8-4715-9E1F-6E20E70426A5}" dt="2022-07-21T22:42:56.973" v="44308" actId="20577"/>
        <pc:sldMkLst>
          <pc:docMk/>
          <pc:sldMk cId="934884076" sldId="1651"/>
        </pc:sldMkLst>
        <pc:spChg chg="mod">
          <ac:chgData name="Wes Filardo" userId="5a25a190-9e06-41c8-ba54-60528d027854" providerId="ADAL" clId="{0F7EF1FC-08F8-4715-9E1F-6E20E70426A5}" dt="2022-07-18T15:58:59.101" v="19834" actId="20577"/>
          <ac:spMkLst>
            <pc:docMk/>
            <pc:sldMk cId="934884076" sldId="1651"/>
            <ac:spMk id="4" creationId="{991C7F20-0CE8-408B-8ABD-D63C7BC0E026}"/>
          </ac:spMkLst>
        </pc:spChg>
        <pc:spChg chg="add del mod">
          <ac:chgData name="Wes Filardo" userId="5a25a190-9e06-41c8-ba54-60528d027854" providerId="ADAL" clId="{0F7EF1FC-08F8-4715-9E1F-6E20E70426A5}" dt="2022-07-10T16:06:12.932" v="330" actId="22"/>
          <ac:spMkLst>
            <pc:docMk/>
            <pc:sldMk cId="934884076" sldId="1651"/>
            <ac:spMk id="98" creationId="{C3A057B1-22D3-C9E6-CAC4-E42C0DAE5E43}"/>
          </ac:spMkLst>
        </pc:spChg>
        <pc:spChg chg="add mod">
          <ac:chgData name="Wes Filardo" userId="5a25a190-9e06-41c8-ba54-60528d027854" providerId="ADAL" clId="{0F7EF1FC-08F8-4715-9E1F-6E20E70426A5}" dt="2022-07-11T12:55:20.806" v="3880" actId="20577"/>
          <ac:spMkLst>
            <pc:docMk/>
            <pc:sldMk cId="934884076" sldId="1651"/>
            <ac:spMk id="101" creationId="{6E2AF48B-0E24-5D58-63FA-E5FF50AD2371}"/>
          </ac:spMkLst>
        </pc:spChg>
      </pc:sldChg>
      <pc:sldChg chg="add del ord">
        <pc:chgData name="Wes Filardo" userId="5a25a190-9e06-41c8-ba54-60528d027854" providerId="ADAL" clId="{0F7EF1FC-08F8-4715-9E1F-6E20E70426A5}" dt="2022-07-20T00:05:13.319" v="34480"/>
        <pc:sldMkLst>
          <pc:docMk/>
          <pc:sldMk cId="3256031188" sldId="1651"/>
        </pc:sldMkLst>
      </pc:sldChg>
      <pc:sldChg chg="addSp modSp del mod ord modNotesTx">
        <pc:chgData name="Wes Filardo" userId="5a25a190-9e06-41c8-ba54-60528d027854" providerId="ADAL" clId="{0F7EF1FC-08F8-4715-9E1F-6E20E70426A5}" dt="2022-07-18T16:02:16.527" v="20187" actId="2696"/>
        <pc:sldMkLst>
          <pc:docMk/>
          <pc:sldMk cId="373751629" sldId="1652"/>
        </pc:sldMkLst>
        <pc:spChg chg="add mod">
          <ac:chgData name="Wes Filardo" userId="5a25a190-9e06-41c8-ba54-60528d027854" providerId="ADAL" clId="{0F7EF1FC-08F8-4715-9E1F-6E20E70426A5}" dt="2022-07-12T10:25:08.867" v="3954" actId="20577"/>
          <ac:spMkLst>
            <pc:docMk/>
            <pc:sldMk cId="373751629" sldId="1652"/>
            <ac:spMk id="3" creationId="{CA582A8E-0A68-E871-43D7-F2BB8CB9B811}"/>
          </ac:spMkLst>
        </pc:spChg>
        <pc:spChg chg="mod">
          <ac:chgData name="Wes Filardo" userId="5a25a190-9e06-41c8-ba54-60528d027854" providerId="ADAL" clId="{0F7EF1FC-08F8-4715-9E1F-6E20E70426A5}" dt="2022-07-17T16:52:30.339" v="9871" actId="20577"/>
          <ac:spMkLst>
            <pc:docMk/>
            <pc:sldMk cId="373751629" sldId="1652"/>
            <ac:spMk id="4" creationId="{BF371C78-5713-448F-87B8-32AE064BA372}"/>
          </ac:spMkLst>
        </pc:spChg>
      </pc:sldChg>
      <pc:sldChg chg="addSp delSp modSp add mod ord modNotesTx">
        <pc:chgData name="Wes Filardo" userId="5a25a190-9e06-41c8-ba54-60528d027854" providerId="ADAL" clId="{0F7EF1FC-08F8-4715-9E1F-6E20E70426A5}" dt="2022-07-21T22:41:55.985" v="44212" actId="20577"/>
        <pc:sldMkLst>
          <pc:docMk/>
          <pc:sldMk cId="2564240475" sldId="1652"/>
        </pc:sldMkLst>
        <pc:spChg chg="del mod">
          <ac:chgData name="Wes Filardo" userId="5a25a190-9e06-41c8-ba54-60528d027854" providerId="ADAL" clId="{0F7EF1FC-08F8-4715-9E1F-6E20E70426A5}" dt="2022-07-19T13:30:16.967" v="32206" actId="478"/>
          <ac:spMkLst>
            <pc:docMk/>
            <pc:sldMk cId="2564240475" sldId="1652"/>
            <ac:spMk id="3" creationId="{CA582A8E-0A68-E871-43D7-F2BB8CB9B811}"/>
          </ac:spMkLst>
        </pc:spChg>
        <pc:spChg chg="add mod">
          <ac:chgData name="Wes Filardo" userId="5a25a190-9e06-41c8-ba54-60528d027854" providerId="ADAL" clId="{0F7EF1FC-08F8-4715-9E1F-6E20E70426A5}" dt="2022-07-19T13:30:56.980" v="32225" actId="1076"/>
          <ac:spMkLst>
            <pc:docMk/>
            <pc:sldMk cId="2564240475" sldId="1652"/>
            <ac:spMk id="7" creationId="{AF7B1DC4-4164-B1E5-F98C-88D059CA44BA}"/>
          </ac:spMkLst>
        </pc:spChg>
        <pc:spChg chg="add mod">
          <ac:chgData name="Wes Filardo" userId="5a25a190-9e06-41c8-ba54-60528d027854" providerId="ADAL" clId="{0F7EF1FC-08F8-4715-9E1F-6E20E70426A5}" dt="2022-07-19T13:29:23.802" v="32200" actId="1076"/>
          <ac:spMkLst>
            <pc:docMk/>
            <pc:sldMk cId="2564240475" sldId="1652"/>
            <ac:spMk id="9" creationId="{ADE9E316-3E05-BEEA-C786-390C7A62548F}"/>
          </ac:spMkLst>
        </pc:spChg>
        <pc:spChg chg="add mod">
          <ac:chgData name="Wes Filardo" userId="5a25a190-9e06-41c8-ba54-60528d027854" providerId="ADAL" clId="{0F7EF1FC-08F8-4715-9E1F-6E20E70426A5}" dt="2022-07-19T13:29:41.305" v="32202" actId="14100"/>
          <ac:spMkLst>
            <pc:docMk/>
            <pc:sldMk cId="2564240475" sldId="1652"/>
            <ac:spMk id="11" creationId="{1AA19BA4-7D14-D24B-9D1B-1DDBA540A7EC}"/>
          </ac:spMkLst>
        </pc:spChg>
        <pc:picChg chg="mod">
          <ac:chgData name="Wes Filardo" userId="5a25a190-9e06-41c8-ba54-60528d027854" providerId="ADAL" clId="{0F7EF1FC-08F8-4715-9E1F-6E20E70426A5}" dt="2022-07-19T13:26:57.485" v="32184" actId="1076"/>
          <ac:picMkLst>
            <pc:docMk/>
            <pc:sldMk cId="2564240475" sldId="1652"/>
            <ac:picMk id="6" creationId="{D61D55C4-C8C8-4C15-B298-2B360E2306F2}"/>
          </ac:picMkLst>
        </pc:picChg>
      </pc:sldChg>
      <pc:sldChg chg="add del">
        <pc:chgData name="Wes Filardo" userId="5a25a190-9e06-41c8-ba54-60528d027854" providerId="ADAL" clId="{0F7EF1FC-08F8-4715-9E1F-6E20E70426A5}" dt="2022-07-18T19:31:14.468" v="21497" actId="2696"/>
        <pc:sldMkLst>
          <pc:docMk/>
          <pc:sldMk cId="2915020180" sldId="1652"/>
        </pc:sldMkLst>
      </pc:sldChg>
      <pc:sldChg chg="add del modNotesTx">
        <pc:chgData name="Wes Filardo" userId="5a25a190-9e06-41c8-ba54-60528d027854" providerId="ADAL" clId="{0F7EF1FC-08F8-4715-9E1F-6E20E70426A5}" dt="2022-07-18T19:23:54.973" v="21053" actId="2696"/>
        <pc:sldMkLst>
          <pc:docMk/>
          <pc:sldMk cId="3524075897" sldId="1652"/>
        </pc:sldMkLst>
      </pc:sldChg>
      <pc:sldChg chg="modSp mod ord addCm delCm modNotesTx">
        <pc:chgData name="Wes Filardo" userId="5a25a190-9e06-41c8-ba54-60528d027854" providerId="ADAL" clId="{0F7EF1FC-08F8-4715-9E1F-6E20E70426A5}" dt="2022-07-22T16:32:18.026" v="66610"/>
        <pc:sldMkLst>
          <pc:docMk/>
          <pc:sldMk cId="2148265262" sldId="1653"/>
        </pc:sldMkLst>
        <pc:spChg chg="mod">
          <ac:chgData name="Wes Filardo" userId="5a25a190-9e06-41c8-ba54-60528d027854" providerId="ADAL" clId="{0F7EF1FC-08F8-4715-9E1F-6E20E70426A5}" dt="2022-07-10T16:19:24.505" v="613" actId="20577"/>
          <ac:spMkLst>
            <pc:docMk/>
            <pc:sldMk cId="2148265262" sldId="1653"/>
            <ac:spMk id="3" creationId="{CF8C8110-8406-4EF5-953D-5229ED8664AA}"/>
          </ac:spMkLst>
        </pc:spChg>
      </pc:sldChg>
      <pc:sldChg chg="del">
        <pc:chgData name="Wes Filardo" userId="5a25a190-9e06-41c8-ba54-60528d027854" providerId="ADAL" clId="{0F7EF1FC-08F8-4715-9E1F-6E20E70426A5}" dt="2022-07-10T16:18:45.648" v="544" actId="2696"/>
        <pc:sldMkLst>
          <pc:docMk/>
          <pc:sldMk cId="2928501294" sldId="1653"/>
        </pc:sldMkLst>
      </pc:sldChg>
      <pc:sldChg chg="add">
        <pc:chgData name="Wes Filardo" userId="5a25a190-9e06-41c8-ba54-60528d027854" providerId="ADAL" clId="{0F7EF1FC-08F8-4715-9E1F-6E20E70426A5}" dt="2022-07-15T13:10:13.378" v="6982"/>
        <pc:sldMkLst>
          <pc:docMk/>
          <pc:sldMk cId="2863580207" sldId="1654"/>
        </pc:sldMkLst>
      </pc:sldChg>
      <pc:sldChg chg="addSp delSp modSp del mod modAnim modNotesTx">
        <pc:chgData name="Wes Filardo" userId="5a25a190-9e06-41c8-ba54-60528d027854" providerId="ADAL" clId="{0F7EF1FC-08F8-4715-9E1F-6E20E70426A5}" dt="2022-07-15T13:10:08.290" v="6981" actId="2696"/>
        <pc:sldMkLst>
          <pc:docMk/>
          <pc:sldMk cId="3428119568" sldId="1654"/>
        </pc:sldMkLst>
        <pc:spChg chg="add del mod">
          <ac:chgData name="Wes Filardo" userId="5a25a190-9e06-41c8-ba54-60528d027854" providerId="ADAL" clId="{0F7EF1FC-08F8-4715-9E1F-6E20E70426A5}" dt="2022-07-10T16:15:08.372" v="512" actId="478"/>
          <ac:spMkLst>
            <pc:docMk/>
            <pc:sldMk cId="3428119568" sldId="1654"/>
            <ac:spMk id="3" creationId="{3F471744-ECC1-0028-2E91-DD3F1DE21C43}"/>
          </ac:spMkLst>
        </pc:spChg>
        <pc:spChg chg="mod">
          <ac:chgData name="Wes Filardo" userId="5a25a190-9e06-41c8-ba54-60528d027854" providerId="ADAL" clId="{0F7EF1FC-08F8-4715-9E1F-6E20E70426A5}" dt="2022-07-10T16:20:31.954" v="775" actId="20577"/>
          <ac:spMkLst>
            <pc:docMk/>
            <pc:sldMk cId="3428119568" sldId="1654"/>
            <ac:spMk id="4" creationId="{BA102763-3453-44AB-B4BC-6E8F46615895}"/>
          </ac:spMkLst>
        </pc:spChg>
        <pc:spChg chg="add mod">
          <ac:chgData name="Wes Filardo" userId="5a25a190-9e06-41c8-ba54-60528d027854" providerId="ADAL" clId="{0F7EF1FC-08F8-4715-9E1F-6E20E70426A5}" dt="2022-07-11T12:55:06.095" v="3873" actId="20577"/>
          <ac:spMkLst>
            <pc:docMk/>
            <pc:sldMk cId="3428119568" sldId="1654"/>
            <ac:spMk id="6" creationId="{37F88E99-13F4-4D31-A1CE-1008994B7DC6}"/>
          </ac:spMkLst>
        </pc:spChg>
        <pc:spChg chg="add mod">
          <ac:chgData name="Wes Filardo" userId="5a25a190-9e06-41c8-ba54-60528d027854" providerId="ADAL" clId="{0F7EF1FC-08F8-4715-9E1F-6E20E70426A5}" dt="2022-07-10T16:03:41.134" v="319" actId="1076"/>
          <ac:spMkLst>
            <pc:docMk/>
            <pc:sldMk cId="3428119568" sldId="1654"/>
            <ac:spMk id="48" creationId="{63BCB824-B94A-81BD-08E7-DB0205B7622A}"/>
          </ac:spMkLst>
        </pc:spChg>
        <pc:spChg chg="add mod">
          <ac:chgData name="Wes Filardo" userId="5a25a190-9e06-41c8-ba54-60528d027854" providerId="ADAL" clId="{0F7EF1FC-08F8-4715-9E1F-6E20E70426A5}" dt="2022-07-10T16:03:53.561" v="321" actId="1076"/>
          <ac:spMkLst>
            <pc:docMk/>
            <pc:sldMk cId="3428119568" sldId="1654"/>
            <ac:spMk id="49" creationId="{DE7B977F-F47F-A27F-DD84-83B6ACE2397D}"/>
          </ac:spMkLst>
        </pc:spChg>
        <pc:spChg chg="mod">
          <ac:chgData name="Wes Filardo" userId="5a25a190-9e06-41c8-ba54-60528d027854" providerId="ADAL" clId="{0F7EF1FC-08F8-4715-9E1F-6E20E70426A5}" dt="2022-07-10T16:02:23.666" v="271" actId="1076"/>
          <ac:spMkLst>
            <pc:docMk/>
            <pc:sldMk cId="3428119568" sldId="1654"/>
            <ac:spMk id="80" creationId="{5569B505-B852-4CB3-964D-BEA79E1FA275}"/>
          </ac:spMkLst>
        </pc:spChg>
      </pc:sldChg>
      <pc:sldChg chg="del">
        <pc:chgData name="Wes Filardo" userId="5a25a190-9e06-41c8-ba54-60528d027854" providerId="ADAL" clId="{0F7EF1FC-08F8-4715-9E1F-6E20E70426A5}" dt="2022-07-10T17:42:36.804" v="3400" actId="47"/>
        <pc:sldMkLst>
          <pc:docMk/>
          <pc:sldMk cId="3170511036" sldId="1655"/>
        </pc:sldMkLst>
      </pc:sldChg>
      <pc:sldChg chg="addSp modSp del mod ord modNotesTx">
        <pc:chgData name="Wes Filardo" userId="5a25a190-9e06-41c8-ba54-60528d027854" providerId="ADAL" clId="{0F7EF1FC-08F8-4715-9E1F-6E20E70426A5}" dt="2022-07-18T19:23:54.973" v="21053" actId="2696"/>
        <pc:sldMkLst>
          <pc:docMk/>
          <pc:sldMk cId="1308937503" sldId="1656"/>
        </pc:sldMkLst>
        <pc:spChg chg="mod">
          <ac:chgData name="Wes Filardo" userId="5a25a190-9e06-41c8-ba54-60528d027854" providerId="ADAL" clId="{0F7EF1FC-08F8-4715-9E1F-6E20E70426A5}" dt="2022-07-18T16:05:04.902" v="20500" actId="20577"/>
          <ac:spMkLst>
            <pc:docMk/>
            <pc:sldMk cId="1308937503" sldId="1656"/>
            <ac:spMk id="4" creationId="{226FBB55-DF92-4CFD-BD8E-8B4B58548AFD}"/>
          </ac:spMkLst>
        </pc:spChg>
        <pc:spChg chg="add mod">
          <ac:chgData name="Wes Filardo" userId="5a25a190-9e06-41c8-ba54-60528d027854" providerId="ADAL" clId="{0F7EF1FC-08F8-4715-9E1F-6E20E70426A5}" dt="2022-07-11T12:54:53.715" v="3871" actId="20577"/>
          <ac:spMkLst>
            <pc:docMk/>
            <pc:sldMk cId="1308937503" sldId="1656"/>
            <ac:spMk id="7" creationId="{501E0044-E530-9D17-658B-644850F58869}"/>
          </ac:spMkLst>
        </pc:spChg>
      </pc:sldChg>
      <pc:sldChg chg="add modNotesTx">
        <pc:chgData name="Wes Filardo" userId="5a25a190-9e06-41c8-ba54-60528d027854" providerId="ADAL" clId="{0F7EF1FC-08F8-4715-9E1F-6E20E70426A5}" dt="2022-07-21T22:44:16.926" v="44323" actId="20577"/>
        <pc:sldMkLst>
          <pc:docMk/>
          <pc:sldMk cId="1532224573" sldId="1656"/>
        </pc:sldMkLst>
      </pc:sldChg>
      <pc:sldChg chg="modSp del mod">
        <pc:chgData name="Wes Filardo" userId="5a25a190-9e06-41c8-ba54-60528d027854" providerId="ADAL" clId="{0F7EF1FC-08F8-4715-9E1F-6E20E70426A5}" dt="2022-07-10T15:55:56.813" v="3" actId="2696"/>
        <pc:sldMkLst>
          <pc:docMk/>
          <pc:sldMk cId="2939818534" sldId="1658"/>
        </pc:sldMkLst>
        <pc:spChg chg="mod">
          <ac:chgData name="Wes Filardo" userId="5a25a190-9e06-41c8-ba54-60528d027854" providerId="ADAL" clId="{0F7EF1FC-08F8-4715-9E1F-6E20E70426A5}" dt="2022-07-10T15:55:50.519" v="1" actId="6549"/>
          <ac:spMkLst>
            <pc:docMk/>
            <pc:sldMk cId="2939818534" sldId="1658"/>
            <ac:spMk id="3" creationId="{33F0CD47-0D48-4DFA-BAD1-D33393734838}"/>
          </ac:spMkLst>
        </pc:spChg>
      </pc:sldChg>
      <pc:sldChg chg="del">
        <pc:chgData name="Wes Filardo" userId="5a25a190-9e06-41c8-ba54-60528d027854" providerId="ADAL" clId="{0F7EF1FC-08F8-4715-9E1F-6E20E70426A5}" dt="2022-07-18T20:00:54.635" v="24894" actId="47"/>
        <pc:sldMkLst>
          <pc:docMk/>
          <pc:sldMk cId="668181235" sldId="1659"/>
        </pc:sldMkLst>
      </pc:sldChg>
      <pc:sldChg chg="addSp delSp modSp mod ord delAnim modNotesTx">
        <pc:chgData name="Wes Filardo" userId="5a25a190-9e06-41c8-ba54-60528d027854" providerId="ADAL" clId="{0F7EF1FC-08F8-4715-9E1F-6E20E70426A5}" dt="2022-07-21T23:42:49.255" v="45576" actId="20577"/>
        <pc:sldMkLst>
          <pc:docMk/>
          <pc:sldMk cId="156971846" sldId="1660"/>
        </pc:sldMkLst>
        <pc:spChg chg="del mod">
          <ac:chgData name="Wes Filardo" userId="5a25a190-9e06-41c8-ba54-60528d027854" providerId="ADAL" clId="{0F7EF1FC-08F8-4715-9E1F-6E20E70426A5}" dt="2022-07-18T15:18:55.520" v="15161" actId="21"/>
          <ac:spMkLst>
            <pc:docMk/>
            <pc:sldMk cId="156971846" sldId="1660"/>
            <ac:spMk id="3" creationId="{2A6B20B6-CAE1-486D-B7A4-D4D6F4B5B16A}"/>
          </ac:spMkLst>
        </pc:spChg>
        <pc:spChg chg="mod">
          <ac:chgData name="Wes Filardo" userId="5a25a190-9e06-41c8-ba54-60528d027854" providerId="ADAL" clId="{0F7EF1FC-08F8-4715-9E1F-6E20E70426A5}" dt="2022-07-10T16:20:16.376" v="726" actId="20577"/>
          <ac:spMkLst>
            <pc:docMk/>
            <pc:sldMk cId="156971846" sldId="1660"/>
            <ac:spMk id="4" creationId="{020A37A7-6862-481F-B756-2F28C0EFB076}"/>
          </ac:spMkLst>
        </pc:spChg>
        <pc:spChg chg="mod">
          <ac:chgData name="Wes Filardo" userId="5a25a190-9e06-41c8-ba54-60528d027854" providerId="ADAL" clId="{0F7EF1FC-08F8-4715-9E1F-6E20E70426A5}" dt="2022-07-18T15:18:08.123" v="15118" actId="12"/>
          <ac:spMkLst>
            <pc:docMk/>
            <pc:sldMk cId="156971846" sldId="1660"/>
            <ac:spMk id="6" creationId="{B506D3DB-3FF9-2A0E-75DB-6C608715014D}"/>
          </ac:spMkLst>
        </pc:spChg>
        <pc:spChg chg="add del mod">
          <ac:chgData name="Wes Filardo" userId="5a25a190-9e06-41c8-ba54-60528d027854" providerId="ADAL" clId="{0F7EF1FC-08F8-4715-9E1F-6E20E70426A5}" dt="2022-07-18T15:19:01.567" v="15162" actId="478"/>
          <ac:spMkLst>
            <pc:docMk/>
            <pc:sldMk cId="156971846" sldId="1660"/>
            <ac:spMk id="7" creationId="{01ABA5CB-FE5A-AA75-08AB-540BDA2225C7}"/>
          </ac:spMkLst>
        </pc:spChg>
        <pc:spChg chg="add mod">
          <ac:chgData name="Wes Filardo" userId="5a25a190-9e06-41c8-ba54-60528d027854" providerId="ADAL" clId="{0F7EF1FC-08F8-4715-9E1F-6E20E70426A5}" dt="2022-07-18T15:19:31.687" v="15168" actId="14100"/>
          <ac:spMkLst>
            <pc:docMk/>
            <pc:sldMk cId="156971846" sldId="1660"/>
            <ac:spMk id="9" creationId="{AF8D1181-A957-EE73-AC47-1CD06A5AD90B}"/>
          </ac:spMkLst>
        </pc:spChg>
        <pc:picChg chg="mod">
          <ac:chgData name="Wes Filardo" userId="5a25a190-9e06-41c8-ba54-60528d027854" providerId="ADAL" clId="{0F7EF1FC-08F8-4715-9E1F-6E20E70426A5}" dt="2022-07-18T15:19:08.380" v="15163" actId="1076"/>
          <ac:picMkLst>
            <pc:docMk/>
            <pc:sldMk cId="156971846" sldId="1660"/>
            <ac:picMk id="8" creationId="{8BF710DC-B1EF-4D59-849E-A23FEA611CEA}"/>
          </ac:picMkLst>
        </pc:picChg>
      </pc:sldChg>
      <pc:sldChg chg="modSp mod ord modAnim modShow modNotesTx">
        <pc:chgData name="Wes Filardo" userId="5a25a190-9e06-41c8-ba54-60528d027854" providerId="ADAL" clId="{0F7EF1FC-08F8-4715-9E1F-6E20E70426A5}" dt="2022-07-22T01:01:53.225" v="48672" actId="20577"/>
        <pc:sldMkLst>
          <pc:docMk/>
          <pc:sldMk cId="4181470074" sldId="1666"/>
        </pc:sldMkLst>
        <pc:spChg chg="mod">
          <ac:chgData name="Wes Filardo" userId="5a25a190-9e06-41c8-ba54-60528d027854" providerId="ADAL" clId="{0F7EF1FC-08F8-4715-9E1F-6E20E70426A5}" dt="2022-07-22T00:59:17.943" v="47866" actId="20577"/>
          <ac:spMkLst>
            <pc:docMk/>
            <pc:sldMk cId="4181470074" sldId="1666"/>
            <ac:spMk id="3" creationId="{53D946FE-3BCF-46F8-8B71-41AD500A730D}"/>
          </ac:spMkLst>
        </pc:spChg>
        <pc:spChg chg="mod">
          <ac:chgData name="Wes Filardo" userId="5a25a190-9e06-41c8-ba54-60528d027854" providerId="ADAL" clId="{0F7EF1FC-08F8-4715-9E1F-6E20E70426A5}" dt="2022-07-19T13:31:43.189" v="32241" actId="20577"/>
          <ac:spMkLst>
            <pc:docMk/>
            <pc:sldMk cId="4181470074" sldId="1666"/>
            <ac:spMk id="4" creationId="{A9F2AD09-FCFE-4B9C-B36D-D450B890D501}"/>
          </ac:spMkLst>
        </pc:spChg>
        <pc:graphicFrameChg chg="mod modGraphic">
          <ac:chgData name="Wes Filardo" userId="5a25a190-9e06-41c8-ba54-60528d027854" providerId="ADAL" clId="{0F7EF1FC-08F8-4715-9E1F-6E20E70426A5}" dt="2022-07-20T12:54:30.314" v="35149" actId="1076"/>
          <ac:graphicFrameMkLst>
            <pc:docMk/>
            <pc:sldMk cId="4181470074" sldId="1666"/>
            <ac:graphicFrameMk id="5" creationId="{26E5FD32-7613-C1FE-9BFC-8BD32EECD1AC}"/>
          </ac:graphicFrameMkLst>
        </pc:graphicFrameChg>
      </pc:sldChg>
      <pc:sldChg chg="addSp delSp modSp del mod ord delAnim modAnim">
        <pc:chgData name="Wes Filardo" userId="5a25a190-9e06-41c8-ba54-60528d027854" providerId="ADAL" clId="{0F7EF1FC-08F8-4715-9E1F-6E20E70426A5}" dt="2022-07-19T01:22:56.302" v="30302" actId="2696"/>
        <pc:sldMkLst>
          <pc:docMk/>
          <pc:sldMk cId="211311039" sldId="1669"/>
        </pc:sldMkLst>
        <pc:spChg chg="mod">
          <ac:chgData name="Wes Filardo" userId="5a25a190-9e06-41c8-ba54-60528d027854" providerId="ADAL" clId="{0F7EF1FC-08F8-4715-9E1F-6E20E70426A5}" dt="2022-07-18T20:10:29.104" v="25074" actId="20577"/>
          <ac:spMkLst>
            <pc:docMk/>
            <pc:sldMk cId="211311039" sldId="1669"/>
            <ac:spMk id="4" creationId="{98C1CD4F-62A1-48AD-93ED-DD0F008AC39E}"/>
          </ac:spMkLst>
        </pc:spChg>
        <pc:spChg chg="mod">
          <ac:chgData name="Wes Filardo" userId="5a25a190-9e06-41c8-ba54-60528d027854" providerId="ADAL" clId="{0F7EF1FC-08F8-4715-9E1F-6E20E70426A5}" dt="2022-07-18T20:09:25.345" v="25037" actId="1076"/>
          <ac:spMkLst>
            <pc:docMk/>
            <pc:sldMk cId="211311039" sldId="1669"/>
            <ac:spMk id="6" creationId="{3A367E35-323D-4D78-B63E-180B85C5C22F}"/>
          </ac:spMkLst>
        </pc:spChg>
        <pc:spChg chg="mod">
          <ac:chgData name="Wes Filardo" userId="5a25a190-9e06-41c8-ba54-60528d027854" providerId="ADAL" clId="{0F7EF1FC-08F8-4715-9E1F-6E20E70426A5}" dt="2022-07-18T20:09:25.345" v="25037" actId="1076"/>
          <ac:spMkLst>
            <pc:docMk/>
            <pc:sldMk cId="211311039" sldId="1669"/>
            <ac:spMk id="7" creationId="{A9C42EF5-83A3-69D8-649F-D8DE019ED553}"/>
          </ac:spMkLst>
        </pc:spChg>
        <pc:spChg chg="mod">
          <ac:chgData name="Wes Filardo" userId="5a25a190-9e06-41c8-ba54-60528d027854" providerId="ADAL" clId="{0F7EF1FC-08F8-4715-9E1F-6E20E70426A5}" dt="2022-07-18T20:09:25.345" v="25037" actId="1076"/>
          <ac:spMkLst>
            <pc:docMk/>
            <pc:sldMk cId="211311039" sldId="1669"/>
            <ac:spMk id="8" creationId="{B14F68AD-9D67-410D-B786-C2BBF7AA77C1}"/>
          </ac:spMkLst>
        </pc:spChg>
        <pc:spChg chg="add mod">
          <ac:chgData name="Wes Filardo" userId="5a25a190-9e06-41c8-ba54-60528d027854" providerId="ADAL" clId="{0F7EF1FC-08F8-4715-9E1F-6E20E70426A5}" dt="2022-07-18T20:07:24.209" v="25021" actId="1076"/>
          <ac:spMkLst>
            <pc:docMk/>
            <pc:sldMk cId="211311039" sldId="1669"/>
            <ac:spMk id="13" creationId="{AA14CA19-6B07-BEBA-CBFC-686BF9362594}"/>
          </ac:spMkLst>
        </pc:spChg>
        <pc:spChg chg="add del mod">
          <ac:chgData name="Wes Filardo" userId="5a25a190-9e06-41c8-ba54-60528d027854" providerId="ADAL" clId="{0F7EF1FC-08F8-4715-9E1F-6E20E70426A5}" dt="2022-07-18T20:03:28.321" v="24987" actId="478"/>
          <ac:spMkLst>
            <pc:docMk/>
            <pc:sldMk cId="211311039" sldId="1669"/>
            <ac:spMk id="15" creationId="{942F2A9E-108B-F735-7585-7684EA6D250F}"/>
          </ac:spMkLst>
        </pc:spChg>
        <pc:spChg chg="add del mod">
          <ac:chgData name="Wes Filardo" userId="5a25a190-9e06-41c8-ba54-60528d027854" providerId="ADAL" clId="{0F7EF1FC-08F8-4715-9E1F-6E20E70426A5}" dt="2022-07-18T20:06:31.192" v="25009" actId="478"/>
          <ac:spMkLst>
            <pc:docMk/>
            <pc:sldMk cId="211311039" sldId="1669"/>
            <ac:spMk id="18" creationId="{724AC7C4-67E6-6462-7CE6-D45129E0284C}"/>
          </ac:spMkLst>
        </pc:spChg>
        <pc:spChg chg="add del mod">
          <ac:chgData name="Wes Filardo" userId="5a25a190-9e06-41c8-ba54-60528d027854" providerId="ADAL" clId="{0F7EF1FC-08F8-4715-9E1F-6E20E70426A5}" dt="2022-07-18T20:03:22.237" v="24986"/>
          <ac:spMkLst>
            <pc:docMk/>
            <pc:sldMk cId="211311039" sldId="1669"/>
            <ac:spMk id="19" creationId="{2DF01F02-964F-CDF4-FF9B-DE49138E6752}"/>
          </ac:spMkLst>
        </pc:spChg>
        <pc:spChg chg="add mod">
          <ac:chgData name="Wes Filardo" userId="5a25a190-9e06-41c8-ba54-60528d027854" providerId="ADAL" clId="{0F7EF1FC-08F8-4715-9E1F-6E20E70426A5}" dt="2022-07-18T20:07:11.248" v="25017" actId="1076"/>
          <ac:spMkLst>
            <pc:docMk/>
            <pc:sldMk cId="211311039" sldId="1669"/>
            <ac:spMk id="21" creationId="{BC01DB1B-BA69-4BE8-9019-D65FF0A48672}"/>
          </ac:spMkLst>
        </pc:spChg>
        <pc:spChg chg="add mod">
          <ac:chgData name="Wes Filardo" userId="5a25a190-9e06-41c8-ba54-60528d027854" providerId="ADAL" clId="{0F7EF1FC-08F8-4715-9E1F-6E20E70426A5}" dt="2022-07-18T20:03:51.822" v="24991" actId="1076"/>
          <ac:spMkLst>
            <pc:docMk/>
            <pc:sldMk cId="211311039" sldId="1669"/>
            <ac:spMk id="22" creationId="{84339A7F-595C-3257-3553-7DF6B6B1A1C8}"/>
          </ac:spMkLst>
        </pc:spChg>
        <pc:spChg chg="mod">
          <ac:chgData name="Wes Filardo" userId="5a25a190-9e06-41c8-ba54-60528d027854" providerId="ADAL" clId="{0F7EF1FC-08F8-4715-9E1F-6E20E70426A5}" dt="2022-07-18T20:10:52.397" v="25086" actId="6549"/>
          <ac:spMkLst>
            <pc:docMk/>
            <pc:sldMk cId="211311039" sldId="1669"/>
            <ac:spMk id="24" creationId="{037253A3-2FD7-45B6-A5D1-998D8904FFA1}"/>
          </ac:spMkLst>
        </pc:spChg>
        <pc:spChg chg="add mod">
          <ac:chgData name="Wes Filardo" userId="5a25a190-9e06-41c8-ba54-60528d027854" providerId="ADAL" clId="{0F7EF1FC-08F8-4715-9E1F-6E20E70426A5}" dt="2022-07-18T20:03:51.822" v="24991" actId="1076"/>
          <ac:spMkLst>
            <pc:docMk/>
            <pc:sldMk cId="211311039" sldId="1669"/>
            <ac:spMk id="26" creationId="{A0EED611-B7BD-97EA-F36B-159DE55B4704}"/>
          </ac:spMkLst>
        </pc:spChg>
        <pc:spChg chg="mod">
          <ac:chgData name="Wes Filardo" userId="5a25a190-9e06-41c8-ba54-60528d027854" providerId="ADAL" clId="{0F7EF1FC-08F8-4715-9E1F-6E20E70426A5}" dt="2022-07-18T20:09:25.345" v="25037" actId="1076"/>
          <ac:spMkLst>
            <pc:docMk/>
            <pc:sldMk cId="211311039" sldId="1669"/>
            <ac:spMk id="32" creationId="{65EF7603-FC12-4873-8581-D5240A578167}"/>
          </ac:spMkLst>
        </pc:spChg>
        <pc:spChg chg="mod">
          <ac:chgData name="Wes Filardo" userId="5a25a190-9e06-41c8-ba54-60528d027854" providerId="ADAL" clId="{0F7EF1FC-08F8-4715-9E1F-6E20E70426A5}" dt="2022-07-18T20:09:25.345" v="25037" actId="1076"/>
          <ac:spMkLst>
            <pc:docMk/>
            <pc:sldMk cId="211311039" sldId="1669"/>
            <ac:spMk id="34" creationId="{6DD569C5-79C5-4E3B-8687-7E8D7502B9B1}"/>
          </ac:spMkLst>
        </pc:spChg>
        <pc:spChg chg="mod">
          <ac:chgData name="Wes Filardo" userId="5a25a190-9e06-41c8-ba54-60528d027854" providerId="ADAL" clId="{0F7EF1FC-08F8-4715-9E1F-6E20E70426A5}" dt="2022-07-18T20:09:25.345" v="25037" actId="1076"/>
          <ac:spMkLst>
            <pc:docMk/>
            <pc:sldMk cId="211311039" sldId="1669"/>
            <ac:spMk id="81" creationId="{FE99009D-954D-4D62-A4BE-9F2D476EDD6C}"/>
          </ac:spMkLst>
        </pc:spChg>
        <pc:spChg chg="mod">
          <ac:chgData name="Wes Filardo" userId="5a25a190-9e06-41c8-ba54-60528d027854" providerId="ADAL" clId="{0F7EF1FC-08F8-4715-9E1F-6E20E70426A5}" dt="2022-07-18T20:09:25.345" v="25037" actId="1076"/>
          <ac:spMkLst>
            <pc:docMk/>
            <pc:sldMk cId="211311039" sldId="1669"/>
            <ac:spMk id="83" creationId="{5F4B78B7-F8F1-4E47-9401-DDE4EB8CB1D9}"/>
          </ac:spMkLst>
        </pc:spChg>
        <pc:spChg chg="mod">
          <ac:chgData name="Wes Filardo" userId="5a25a190-9e06-41c8-ba54-60528d027854" providerId="ADAL" clId="{0F7EF1FC-08F8-4715-9E1F-6E20E70426A5}" dt="2022-07-18T20:09:25.345" v="25037" actId="1076"/>
          <ac:spMkLst>
            <pc:docMk/>
            <pc:sldMk cId="211311039" sldId="1669"/>
            <ac:spMk id="87" creationId="{BD552E39-6641-425B-9970-9D16384D9777}"/>
          </ac:spMkLst>
        </pc:spChg>
        <pc:spChg chg="del">
          <ac:chgData name="Wes Filardo" userId="5a25a190-9e06-41c8-ba54-60528d027854" providerId="ADAL" clId="{0F7EF1FC-08F8-4715-9E1F-6E20E70426A5}" dt="2022-07-18T20:01:03.802" v="24896" actId="21"/>
          <ac:spMkLst>
            <pc:docMk/>
            <pc:sldMk cId="211311039" sldId="1669"/>
            <ac:spMk id="92" creationId="{8D0B8826-3808-4248-89BC-19ED02E6A403}"/>
          </ac:spMkLst>
        </pc:spChg>
        <pc:spChg chg="mod">
          <ac:chgData name="Wes Filardo" userId="5a25a190-9e06-41c8-ba54-60528d027854" providerId="ADAL" clId="{0F7EF1FC-08F8-4715-9E1F-6E20E70426A5}" dt="2022-07-18T20:09:25.345" v="25037" actId="1076"/>
          <ac:spMkLst>
            <pc:docMk/>
            <pc:sldMk cId="211311039" sldId="1669"/>
            <ac:spMk id="93" creationId="{D0A1D3B5-AE3E-414A-B876-1D12C4B070B9}"/>
          </ac:spMkLst>
        </pc:spChg>
        <pc:spChg chg="mod">
          <ac:chgData name="Wes Filardo" userId="5a25a190-9e06-41c8-ba54-60528d027854" providerId="ADAL" clId="{0F7EF1FC-08F8-4715-9E1F-6E20E70426A5}" dt="2022-07-18T20:02:35.127" v="24974" actId="1076"/>
          <ac:spMkLst>
            <pc:docMk/>
            <pc:sldMk cId="211311039" sldId="1669"/>
            <ac:spMk id="94" creationId="{12D3168A-F395-4EB1-0F5C-600F9C64E914}"/>
          </ac:spMkLst>
        </pc:spChg>
        <pc:spChg chg="mod">
          <ac:chgData name="Wes Filardo" userId="5a25a190-9e06-41c8-ba54-60528d027854" providerId="ADAL" clId="{0F7EF1FC-08F8-4715-9E1F-6E20E70426A5}" dt="2022-07-18T20:09:25.345" v="25037" actId="1076"/>
          <ac:spMkLst>
            <pc:docMk/>
            <pc:sldMk cId="211311039" sldId="1669"/>
            <ac:spMk id="95" creationId="{9AEA997E-1F3C-4DF1-97AC-2B12184D0E37}"/>
          </ac:spMkLst>
        </pc:spChg>
        <pc:spChg chg="mod">
          <ac:chgData name="Wes Filardo" userId="5a25a190-9e06-41c8-ba54-60528d027854" providerId="ADAL" clId="{0F7EF1FC-08F8-4715-9E1F-6E20E70426A5}" dt="2022-07-18T20:02:35.127" v="24974" actId="1076"/>
          <ac:spMkLst>
            <pc:docMk/>
            <pc:sldMk cId="211311039" sldId="1669"/>
            <ac:spMk id="96" creationId="{AE6BFD67-68B9-7BF8-3B29-DE840B7B27C6}"/>
          </ac:spMkLst>
        </pc:spChg>
        <pc:spChg chg="mod">
          <ac:chgData name="Wes Filardo" userId="5a25a190-9e06-41c8-ba54-60528d027854" providerId="ADAL" clId="{0F7EF1FC-08F8-4715-9E1F-6E20E70426A5}" dt="2022-07-18T20:09:25.345" v="25037" actId="1076"/>
          <ac:spMkLst>
            <pc:docMk/>
            <pc:sldMk cId="211311039" sldId="1669"/>
            <ac:spMk id="99" creationId="{B80B9FE3-79C3-4F96-8939-16E0258ED4AD}"/>
          </ac:spMkLst>
        </pc:spChg>
        <pc:spChg chg="mod">
          <ac:chgData name="Wes Filardo" userId="5a25a190-9e06-41c8-ba54-60528d027854" providerId="ADAL" clId="{0F7EF1FC-08F8-4715-9E1F-6E20E70426A5}" dt="2022-07-18T20:02:35.127" v="24974" actId="1076"/>
          <ac:spMkLst>
            <pc:docMk/>
            <pc:sldMk cId="211311039" sldId="1669"/>
            <ac:spMk id="102" creationId="{BFB8C3D4-C8A7-9E3C-3003-6604695624F0}"/>
          </ac:spMkLst>
        </pc:spChg>
        <pc:spChg chg="mod">
          <ac:chgData name="Wes Filardo" userId="5a25a190-9e06-41c8-ba54-60528d027854" providerId="ADAL" clId="{0F7EF1FC-08F8-4715-9E1F-6E20E70426A5}" dt="2022-07-18T20:06:26.805" v="25007" actId="1076"/>
          <ac:spMkLst>
            <pc:docMk/>
            <pc:sldMk cId="211311039" sldId="1669"/>
            <ac:spMk id="104" creationId="{33BDB037-8659-42BC-2420-05B60AD7DAB9}"/>
          </ac:spMkLst>
        </pc:spChg>
        <pc:spChg chg="mod">
          <ac:chgData name="Wes Filardo" userId="5a25a190-9e06-41c8-ba54-60528d027854" providerId="ADAL" clId="{0F7EF1FC-08F8-4715-9E1F-6E20E70426A5}" dt="2022-07-18T20:06:35.188" v="25010" actId="1076"/>
          <ac:spMkLst>
            <pc:docMk/>
            <pc:sldMk cId="211311039" sldId="1669"/>
            <ac:spMk id="106" creationId="{5C5C00E0-AE33-85FC-05BA-129D1ABF0368}"/>
          </ac:spMkLst>
        </pc:spChg>
        <pc:spChg chg="mod">
          <ac:chgData name="Wes Filardo" userId="5a25a190-9e06-41c8-ba54-60528d027854" providerId="ADAL" clId="{0F7EF1FC-08F8-4715-9E1F-6E20E70426A5}" dt="2022-07-18T20:06:27.285" v="25008" actId="1076"/>
          <ac:spMkLst>
            <pc:docMk/>
            <pc:sldMk cId="211311039" sldId="1669"/>
            <ac:spMk id="110" creationId="{92DB5EAE-43E2-231E-9676-19C84AC4122A}"/>
          </ac:spMkLst>
        </pc:spChg>
        <pc:spChg chg="mod">
          <ac:chgData name="Wes Filardo" userId="5a25a190-9e06-41c8-ba54-60528d027854" providerId="ADAL" clId="{0F7EF1FC-08F8-4715-9E1F-6E20E70426A5}" dt="2022-07-18T20:02:35.127" v="24974" actId="1076"/>
          <ac:spMkLst>
            <pc:docMk/>
            <pc:sldMk cId="211311039" sldId="1669"/>
            <ac:spMk id="116" creationId="{2114A2CC-6C6E-6A99-7FC3-852E8262E1BF}"/>
          </ac:spMkLst>
        </pc:spChg>
        <pc:spChg chg="mod">
          <ac:chgData name="Wes Filardo" userId="5a25a190-9e06-41c8-ba54-60528d027854" providerId="ADAL" clId="{0F7EF1FC-08F8-4715-9E1F-6E20E70426A5}" dt="2022-07-18T20:02:35.127" v="24974" actId="1076"/>
          <ac:spMkLst>
            <pc:docMk/>
            <pc:sldMk cId="211311039" sldId="1669"/>
            <ac:spMk id="117" creationId="{CE2331B0-B338-960A-6DDF-0D4EA1D80D80}"/>
          </ac:spMkLst>
        </pc:spChg>
        <pc:spChg chg="mod">
          <ac:chgData name="Wes Filardo" userId="5a25a190-9e06-41c8-ba54-60528d027854" providerId="ADAL" clId="{0F7EF1FC-08F8-4715-9E1F-6E20E70426A5}" dt="2022-07-18T20:02:35.127" v="24974" actId="1076"/>
          <ac:spMkLst>
            <pc:docMk/>
            <pc:sldMk cId="211311039" sldId="1669"/>
            <ac:spMk id="120" creationId="{139B3C83-88D6-E021-CC3C-8EB04A1006C2}"/>
          </ac:spMkLst>
        </pc:spChg>
        <pc:spChg chg="mod">
          <ac:chgData name="Wes Filardo" userId="5a25a190-9e06-41c8-ba54-60528d027854" providerId="ADAL" clId="{0F7EF1FC-08F8-4715-9E1F-6E20E70426A5}" dt="2022-07-18T20:02:35.127" v="24974" actId="1076"/>
          <ac:spMkLst>
            <pc:docMk/>
            <pc:sldMk cId="211311039" sldId="1669"/>
            <ac:spMk id="122" creationId="{D184FE61-84E4-D8FC-ADA1-1B782C82223B}"/>
          </ac:spMkLst>
        </pc:spChg>
        <pc:spChg chg="mod">
          <ac:chgData name="Wes Filardo" userId="5a25a190-9e06-41c8-ba54-60528d027854" providerId="ADAL" clId="{0F7EF1FC-08F8-4715-9E1F-6E20E70426A5}" dt="2022-07-18T20:02:35.127" v="24974" actId="1076"/>
          <ac:spMkLst>
            <pc:docMk/>
            <pc:sldMk cId="211311039" sldId="1669"/>
            <ac:spMk id="124" creationId="{B0255D9C-D826-4772-4892-469B67A0D21D}"/>
          </ac:spMkLst>
        </pc:spChg>
        <pc:spChg chg="mod">
          <ac:chgData name="Wes Filardo" userId="5a25a190-9e06-41c8-ba54-60528d027854" providerId="ADAL" clId="{0F7EF1FC-08F8-4715-9E1F-6E20E70426A5}" dt="2022-07-18T20:02:35.127" v="24974" actId="1076"/>
          <ac:spMkLst>
            <pc:docMk/>
            <pc:sldMk cId="211311039" sldId="1669"/>
            <ac:spMk id="126" creationId="{BA5FF3CA-346E-D375-4F7B-6426944653FA}"/>
          </ac:spMkLst>
        </pc:spChg>
        <pc:spChg chg="mod">
          <ac:chgData name="Wes Filardo" userId="5a25a190-9e06-41c8-ba54-60528d027854" providerId="ADAL" clId="{0F7EF1FC-08F8-4715-9E1F-6E20E70426A5}" dt="2022-07-18T20:02:35.127" v="24974" actId="1076"/>
          <ac:spMkLst>
            <pc:docMk/>
            <pc:sldMk cId="211311039" sldId="1669"/>
            <ac:spMk id="127" creationId="{18519C10-40F2-58F0-48A5-A2877D8E84A7}"/>
          </ac:spMkLst>
        </pc:spChg>
        <pc:spChg chg="mod">
          <ac:chgData name="Wes Filardo" userId="5a25a190-9e06-41c8-ba54-60528d027854" providerId="ADAL" clId="{0F7EF1FC-08F8-4715-9E1F-6E20E70426A5}" dt="2022-07-18T20:02:35.127" v="24974" actId="1076"/>
          <ac:spMkLst>
            <pc:docMk/>
            <pc:sldMk cId="211311039" sldId="1669"/>
            <ac:spMk id="128" creationId="{3921CD9D-A8DE-724B-9731-0209C32B025B}"/>
          </ac:spMkLst>
        </pc:spChg>
        <pc:spChg chg="mod">
          <ac:chgData name="Wes Filardo" userId="5a25a190-9e06-41c8-ba54-60528d027854" providerId="ADAL" clId="{0F7EF1FC-08F8-4715-9E1F-6E20E70426A5}" dt="2022-07-18T20:02:35.127" v="24974" actId="1076"/>
          <ac:spMkLst>
            <pc:docMk/>
            <pc:sldMk cId="211311039" sldId="1669"/>
            <ac:spMk id="129" creationId="{0B10C7B5-FCB9-2081-9D96-F0ABAC1640C4}"/>
          </ac:spMkLst>
        </pc:spChg>
        <pc:spChg chg="mod">
          <ac:chgData name="Wes Filardo" userId="5a25a190-9e06-41c8-ba54-60528d027854" providerId="ADAL" clId="{0F7EF1FC-08F8-4715-9E1F-6E20E70426A5}" dt="2022-07-18T20:02:35.127" v="24974" actId="1076"/>
          <ac:spMkLst>
            <pc:docMk/>
            <pc:sldMk cId="211311039" sldId="1669"/>
            <ac:spMk id="131" creationId="{9DC99BC3-FE8D-D581-9D46-9BE1D2172B7F}"/>
          </ac:spMkLst>
        </pc:spChg>
        <pc:spChg chg="mod">
          <ac:chgData name="Wes Filardo" userId="5a25a190-9e06-41c8-ba54-60528d027854" providerId="ADAL" clId="{0F7EF1FC-08F8-4715-9E1F-6E20E70426A5}" dt="2022-07-18T20:02:35.127" v="24974" actId="1076"/>
          <ac:spMkLst>
            <pc:docMk/>
            <pc:sldMk cId="211311039" sldId="1669"/>
            <ac:spMk id="134" creationId="{0DB16E9C-7336-D0F7-4FFD-65636CD485F4}"/>
          </ac:spMkLst>
        </pc:spChg>
        <pc:spChg chg="mod">
          <ac:chgData name="Wes Filardo" userId="5a25a190-9e06-41c8-ba54-60528d027854" providerId="ADAL" clId="{0F7EF1FC-08F8-4715-9E1F-6E20E70426A5}" dt="2022-07-18T20:02:35.127" v="24974" actId="1076"/>
          <ac:spMkLst>
            <pc:docMk/>
            <pc:sldMk cId="211311039" sldId="1669"/>
            <ac:spMk id="136" creationId="{656B6550-8680-C66C-A092-E8C080443261}"/>
          </ac:spMkLst>
        </pc:spChg>
        <pc:spChg chg="mod">
          <ac:chgData name="Wes Filardo" userId="5a25a190-9e06-41c8-ba54-60528d027854" providerId="ADAL" clId="{0F7EF1FC-08F8-4715-9E1F-6E20E70426A5}" dt="2022-07-18T20:09:42.180" v="25051" actId="20577"/>
          <ac:spMkLst>
            <pc:docMk/>
            <pc:sldMk cId="211311039" sldId="1669"/>
            <ac:spMk id="142" creationId="{76CD616E-1643-DAC6-B336-CB3264F3E21D}"/>
          </ac:spMkLst>
        </pc:spChg>
        <pc:picChg chg="mod">
          <ac:chgData name="Wes Filardo" userId="5a25a190-9e06-41c8-ba54-60528d027854" providerId="ADAL" clId="{0F7EF1FC-08F8-4715-9E1F-6E20E70426A5}" dt="2022-07-18T20:09:25.345" v="25037" actId="1076"/>
          <ac:picMkLst>
            <pc:docMk/>
            <pc:sldMk cId="211311039" sldId="1669"/>
            <ac:picMk id="10" creationId="{4C4975F2-1132-A828-B956-6D280CCD58D1}"/>
          </ac:picMkLst>
        </pc:picChg>
        <pc:picChg chg="mod">
          <ac:chgData name="Wes Filardo" userId="5a25a190-9e06-41c8-ba54-60528d027854" providerId="ADAL" clId="{0F7EF1FC-08F8-4715-9E1F-6E20E70426A5}" dt="2022-07-18T20:09:25.345" v="25037" actId="1076"/>
          <ac:picMkLst>
            <pc:docMk/>
            <pc:sldMk cId="211311039" sldId="1669"/>
            <ac:picMk id="20" creationId="{01547534-F863-4D8B-B953-A509F71E6087}"/>
          </ac:picMkLst>
        </pc:picChg>
        <pc:picChg chg="mod">
          <ac:chgData name="Wes Filardo" userId="5a25a190-9e06-41c8-ba54-60528d027854" providerId="ADAL" clId="{0F7EF1FC-08F8-4715-9E1F-6E20E70426A5}" dt="2022-07-18T20:09:25.345" v="25037" actId="1076"/>
          <ac:picMkLst>
            <pc:docMk/>
            <pc:sldMk cId="211311039" sldId="1669"/>
            <ac:picMk id="28" creationId="{6DFFBE55-E0EF-459C-B7D4-D9ADC5805720}"/>
          </ac:picMkLst>
        </pc:picChg>
        <pc:picChg chg="mod">
          <ac:chgData name="Wes Filardo" userId="5a25a190-9e06-41c8-ba54-60528d027854" providerId="ADAL" clId="{0F7EF1FC-08F8-4715-9E1F-6E20E70426A5}" dt="2022-07-18T20:09:25.345" v="25037" actId="1076"/>
          <ac:picMkLst>
            <pc:docMk/>
            <pc:sldMk cId="211311039" sldId="1669"/>
            <ac:picMk id="30" creationId="{EF89B3B6-C711-4202-8AF3-0B026708797D}"/>
          </ac:picMkLst>
        </pc:picChg>
        <pc:picChg chg="mod">
          <ac:chgData name="Wes Filardo" userId="5a25a190-9e06-41c8-ba54-60528d027854" providerId="ADAL" clId="{0F7EF1FC-08F8-4715-9E1F-6E20E70426A5}" dt="2022-07-18T20:02:35.127" v="24974" actId="1076"/>
          <ac:picMkLst>
            <pc:docMk/>
            <pc:sldMk cId="211311039" sldId="1669"/>
            <ac:picMk id="98" creationId="{5D73213F-0920-A616-7F90-16D4BD999EC7}"/>
          </ac:picMkLst>
        </pc:picChg>
        <pc:picChg chg="mod">
          <ac:chgData name="Wes Filardo" userId="5a25a190-9e06-41c8-ba54-60528d027854" providerId="ADAL" clId="{0F7EF1FC-08F8-4715-9E1F-6E20E70426A5}" dt="2022-07-18T20:06:26.805" v="25007" actId="1076"/>
          <ac:picMkLst>
            <pc:docMk/>
            <pc:sldMk cId="211311039" sldId="1669"/>
            <ac:picMk id="108" creationId="{6CC9595F-EA3C-67AE-EFD6-997DD55DF4F1}"/>
          </ac:picMkLst>
        </pc:picChg>
        <pc:picChg chg="mod">
          <ac:chgData name="Wes Filardo" userId="5a25a190-9e06-41c8-ba54-60528d027854" providerId="ADAL" clId="{0F7EF1FC-08F8-4715-9E1F-6E20E70426A5}" dt="2022-07-18T20:02:35.127" v="24974" actId="1076"/>
          <ac:picMkLst>
            <pc:docMk/>
            <pc:sldMk cId="211311039" sldId="1669"/>
            <ac:picMk id="112" creationId="{0CBAB57A-9595-474F-6D3F-2582BA5FFCE0}"/>
          </ac:picMkLst>
        </pc:picChg>
        <pc:picChg chg="mod">
          <ac:chgData name="Wes Filardo" userId="5a25a190-9e06-41c8-ba54-60528d027854" providerId="ADAL" clId="{0F7EF1FC-08F8-4715-9E1F-6E20E70426A5}" dt="2022-07-18T20:03:00.918" v="24979" actId="1076"/>
          <ac:picMkLst>
            <pc:docMk/>
            <pc:sldMk cId="211311039" sldId="1669"/>
            <ac:picMk id="130" creationId="{953E7CDD-8276-318C-1D31-A403A2FEB512}"/>
          </ac:picMkLst>
        </pc:picChg>
        <pc:cxnChg chg="add mod">
          <ac:chgData name="Wes Filardo" userId="5a25a190-9e06-41c8-ba54-60528d027854" providerId="ADAL" clId="{0F7EF1FC-08F8-4715-9E1F-6E20E70426A5}" dt="2022-07-18T20:07:24.209" v="25021" actId="1076"/>
          <ac:cxnSpMkLst>
            <pc:docMk/>
            <pc:sldMk cId="211311039" sldId="1669"/>
            <ac:cxnSpMk id="17" creationId="{7AEA3223-0C5E-1493-7D18-FA9D87900528}"/>
          </ac:cxnSpMkLst>
        </pc:cxnChg>
        <pc:cxnChg chg="mod">
          <ac:chgData name="Wes Filardo" userId="5a25a190-9e06-41c8-ba54-60528d027854" providerId="ADAL" clId="{0F7EF1FC-08F8-4715-9E1F-6E20E70426A5}" dt="2022-07-18T20:09:25.345" v="25037" actId="1076"/>
          <ac:cxnSpMkLst>
            <pc:docMk/>
            <pc:sldMk cId="211311039" sldId="1669"/>
            <ac:cxnSpMk id="25" creationId="{8B0D081C-37B0-3F67-B0AE-B5DA70023BF2}"/>
          </ac:cxnSpMkLst>
        </pc:cxnChg>
        <pc:cxnChg chg="add mod">
          <ac:chgData name="Wes Filardo" userId="5a25a190-9e06-41c8-ba54-60528d027854" providerId="ADAL" clId="{0F7EF1FC-08F8-4715-9E1F-6E20E70426A5}" dt="2022-07-18T20:07:24.209" v="25021" actId="1076"/>
          <ac:cxnSpMkLst>
            <pc:docMk/>
            <pc:sldMk cId="211311039" sldId="1669"/>
            <ac:cxnSpMk id="29" creationId="{8D94EFB5-6572-E072-3F7F-7997B3C355D7}"/>
          </ac:cxnSpMkLst>
        </pc:cxnChg>
        <pc:cxnChg chg="add mod">
          <ac:chgData name="Wes Filardo" userId="5a25a190-9e06-41c8-ba54-60528d027854" providerId="ADAL" clId="{0F7EF1FC-08F8-4715-9E1F-6E20E70426A5}" dt="2022-07-18T20:07:24.209" v="25021" actId="1076"/>
          <ac:cxnSpMkLst>
            <pc:docMk/>
            <pc:sldMk cId="211311039" sldId="1669"/>
            <ac:cxnSpMk id="38" creationId="{2F3D9A8B-003B-7DC6-E07D-07CBA3FD1947}"/>
          </ac:cxnSpMkLst>
        </pc:cxnChg>
        <pc:cxnChg chg="mod">
          <ac:chgData name="Wes Filardo" userId="5a25a190-9e06-41c8-ba54-60528d027854" providerId="ADAL" clId="{0F7EF1FC-08F8-4715-9E1F-6E20E70426A5}" dt="2022-07-18T20:09:25.345" v="25037" actId="1076"/>
          <ac:cxnSpMkLst>
            <pc:docMk/>
            <pc:sldMk cId="211311039" sldId="1669"/>
            <ac:cxnSpMk id="44" creationId="{B34C2D06-8932-4807-BCFF-CD41E6A5EF07}"/>
          </ac:cxnSpMkLst>
        </pc:cxnChg>
        <pc:cxnChg chg="mod">
          <ac:chgData name="Wes Filardo" userId="5a25a190-9e06-41c8-ba54-60528d027854" providerId="ADAL" clId="{0F7EF1FC-08F8-4715-9E1F-6E20E70426A5}" dt="2022-07-18T20:09:25.345" v="25037" actId="1076"/>
          <ac:cxnSpMkLst>
            <pc:docMk/>
            <pc:sldMk cId="211311039" sldId="1669"/>
            <ac:cxnSpMk id="59" creationId="{30D9C0BA-4BB3-460C-9970-B352EAE86DD3}"/>
          </ac:cxnSpMkLst>
        </pc:cxnChg>
        <pc:cxnChg chg="mod">
          <ac:chgData name="Wes Filardo" userId="5a25a190-9e06-41c8-ba54-60528d027854" providerId="ADAL" clId="{0F7EF1FC-08F8-4715-9E1F-6E20E70426A5}" dt="2022-07-18T20:09:25.345" v="25037" actId="1076"/>
          <ac:cxnSpMkLst>
            <pc:docMk/>
            <pc:sldMk cId="211311039" sldId="1669"/>
            <ac:cxnSpMk id="72" creationId="{F39D7C81-5C72-4A4A-932B-29B5354804B6}"/>
          </ac:cxnSpMkLst>
        </pc:cxnChg>
        <pc:cxnChg chg="mod">
          <ac:chgData name="Wes Filardo" userId="5a25a190-9e06-41c8-ba54-60528d027854" providerId="ADAL" clId="{0F7EF1FC-08F8-4715-9E1F-6E20E70426A5}" dt="2022-07-18T20:09:25.345" v="25037" actId="1076"/>
          <ac:cxnSpMkLst>
            <pc:docMk/>
            <pc:sldMk cId="211311039" sldId="1669"/>
            <ac:cxnSpMk id="78" creationId="{265A1849-8FBF-424C-9467-B62B0D554564}"/>
          </ac:cxnSpMkLst>
        </pc:cxnChg>
        <pc:cxnChg chg="mod">
          <ac:chgData name="Wes Filardo" userId="5a25a190-9e06-41c8-ba54-60528d027854" providerId="ADAL" clId="{0F7EF1FC-08F8-4715-9E1F-6E20E70426A5}" dt="2022-07-18T20:09:25.345" v="25037" actId="1076"/>
          <ac:cxnSpMkLst>
            <pc:docMk/>
            <pc:sldMk cId="211311039" sldId="1669"/>
            <ac:cxnSpMk id="85" creationId="{F0A40EDD-E778-456A-A568-B15D320E88F0}"/>
          </ac:cxnSpMkLst>
        </pc:cxnChg>
        <pc:cxnChg chg="mod">
          <ac:chgData name="Wes Filardo" userId="5a25a190-9e06-41c8-ba54-60528d027854" providerId="ADAL" clId="{0F7EF1FC-08F8-4715-9E1F-6E20E70426A5}" dt="2022-07-18T20:02:35.127" v="24974" actId="1076"/>
          <ac:cxnSpMkLst>
            <pc:docMk/>
            <pc:sldMk cId="211311039" sldId="1669"/>
            <ac:cxnSpMk id="100" creationId="{BFC5833F-1291-7450-8C26-20BF28A6E82C}"/>
          </ac:cxnSpMkLst>
        </pc:cxnChg>
        <pc:cxnChg chg="mod">
          <ac:chgData name="Wes Filardo" userId="5a25a190-9e06-41c8-ba54-60528d027854" providerId="ADAL" clId="{0F7EF1FC-08F8-4715-9E1F-6E20E70426A5}" dt="2022-07-18T20:02:35.127" v="24974" actId="1076"/>
          <ac:cxnSpMkLst>
            <pc:docMk/>
            <pc:sldMk cId="211311039" sldId="1669"/>
            <ac:cxnSpMk id="114" creationId="{3C81F182-EAA4-C194-E928-C1B2D53301BC}"/>
          </ac:cxnSpMkLst>
        </pc:cxnChg>
        <pc:cxnChg chg="mod">
          <ac:chgData name="Wes Filardo" userId="5a25a190-9e06-41c8-ba54-60528d027854" providerId="ADAL" clId="{0F7EF1FC-08F8-4715-9E1F-6E20E70426A5}" dt="2022-07-18T20:06:26.805" v="25007" actId="1076"/>
          <ac:cxnSpMkLst>
            <pc:docMk/>
            <pc:sldMk cId="211311039" sldId="1669"/>
            <ac:cxnSpMk id="115" creationId="{F7BB4C15-9FA8-F9FA-6579-164C177F6AF1}"/>
          </ac:cxnSpMkLst>
        </pc:cxnChg>
        <pc:cxnChg chg="mod">
          <ac:chgData name="Wes Filardo" userId="5a25a190-9e06-41c8-ba54-60528d027854" providerId="ADAL" clId="{0F7EF1FC-08F8-4715-9E1F-6E20E70426A5}" dt="2022-07-18T20:02:35.127" v="24974" actId="1076"/>
          <ac:cxnSpMkLst>
            <pc:docMk/>
            <pc:sldMk cId="211311039" sldId="1669"/>
            <ac:cxnSpMk id="118" creationId="{E101C4C0-676A-76CA-F1E7-10BC3F35342F}"/>
          </ac:cxnSpMkLst>
        </pc:cxnChg>
        <pc:cxnChg chg="mod">
          <ac:chgData name="Wes Filardo" userId="5a25a190-9e06-41c8-ba54-60528d027854" providerId="ADAL" clId="{0F7EF1FC-08F8-4715-9E1F-6E20E70426A5}" dt="2022-07-18T20:02:35.127" v="24974" actId="1076"/>
          <ac:cxnSpMkLst>
            <pc:docMk/>
            <pc:sldMk cId="211311039" sldId="1669"/>
            <ac:cxnSpMk id="132" creationId="{A0345ABD-A5EB-14FD-4477-F58E0324BE94}"/>
          </ac:cxnSpMkLst>
        </pc:cxnChg>
        <pc:cxnChg chg="mod">
          <ac:chgData name="Wes Filardo" userId="5a25a190-9e06-41c8-ba54-60528d027854" providerId="ADAL" clId="{0F7EF1FC-08F8-4715-9E1F-6E20E70426A5}" dt="2022-07-18T20:03:00.918" v="24979" actId="1076"/>
          <ac:cxnSpMkLst>
            <pc:docMk/>
            <pc:sldMk cId="211311039" sldId="1669"/>
            <ac:cxnSpMk id="138" creationId="{82D18C43-CCEC-5303-4157-2A2D81A5CEE3}"/>
          </ac:cxnSpMkLst>
        </pc:cxnChg>
        <pc:cxnChg chg="mod">
          <ac:chgData name="Wes Filardo" userId="5a25a190-9e06-41c8-ba54-60528d027854" providerId="ADAL" clId="{0F7EF1FC-08F8-4715-9E1F-6E20E70426A5}" dt="2022-07-18T20:02:35.127" v="24974" actId="1076"/>
          <ac:cxnSpMkLst>
            <pc:docMk/>
            <pc:sldMk cId="211311039" sldId="1669"/>
            <ac:cxnSpMk id="140" creationId="{ABDFCB49-73DE-518D-855C-10D7174C6265}"/>
          </ac:cxnSpMkLst>
        </pc:cxnChg>
      </pc:sldChg>
      <pc:sldChg chg="addSp delSp modSp add del mod ord delAnim modAnim modNotesTx">
        <pc:chgData name="Wes Filardo" userId="5a25a190-9e06-41c8-ba54-60528d027854" providerId="ADAL" clId="{0F7EF1FC-08F8-4715-9E1F-6E20E70426A5}" dt="2022-07-22T11:49:04.612" v="57928" actId="47"/>
        <pc:sldMkLst>
          <pc:docMk/>
          <pc:sldMk cId="3057086016" sldId="1669"/>
        </pc:sldMkLst>
        <pc:spChg chg="add del mod">
          <ac:chgData name="Wes Filardo" userId="5a25a190-9e06-41c8-ba54-60528d027854" providerId="ADAL" clId="{0F7EF1FC-08F8-4715-9E1F-6E20E70426A5}" dt="2022-07-20T12:51:44.979" v="35002" actId="478"/>
          <ac:spMkLst>
            <pc:docMk/>
            <pc:sldMk cId="3057086016" sldId="1669"/>
            <ac:spMk id="5" creationId="{F4FCC47A-26E9-3913-5B35-B47A48B7A18C}"/>
          </ac:spMkLst>
        </pc:spChg>
        <pc:spChg chg="mod">
          <ac:chgData name="Wes Filardo" userId="5a25a190-9e06-41c8-ba54-60528d027854" providerId="ADAL" clId="{0F7EF1FC-08F8-4715-9E1F-6E20E70426A5}" dt="2022-07-20T13:08:06.770" v="35324" actId="1076"/>
          <ac:spMkLst>
            <pc:docMk/>
            <pc:sldMk cId="3057086016" sldId="1669"/>
            <ac:spMk id="6" creationId="{3A367E35-323D-4D78-B63E-180B85C5C22F}"/>
          </ac:spMkLst>
        </pc:spChg>
        <pc:spChg chg="mod">
          <ac:chgData name="Wes Filardo" userId="5a25a190-9e06-41c8-ba54-60528d027854" providerId="ADAL" clId="{0F7EF1FC-08F8-4715-9E1F-6E20E70426A5}" dt="2022-07-20T13:19:26.958" v="35538" actId="1076"/>
          <ac:spMkLst>
            <pc:docMk/>
            <pc:sldMk cId="3057086016" sldId="1669"/>
            <ac:spMk id="7" creationId="{A9C42EF5-83A3-69D8-649F-D8DE019ED553}"/>
          </ac:spMkLst>
        </pc:spChg>
        <pc:spChg chg="mod">
          <ac:chgData name="Wes Filardo" userId="5a25a190-9e06-41c8-ba54-60528d027854" providerId="ADAL" clId="{0F7EF1FC-08F8-4715-9E1F-6E20E70426A5}" dt="2022-07-20T13:08:06.770" v="35324" actId="1076"/>
          <ac:spMkLst>
            <pc:docMk/>
            <pc:sldMk cId="3057086016" sldId="1669"/>
            <ac:spMk id="8" creationId="{B14F68AD-9D67-410D-B786-C2BBF7AA77C1}"/>
          </ac:spMkLst>
        </pc:spChg>
        <pc:spChg chg="add mod">
          <ac:chgData name="Wes Filardo" userId="5a25a190-9e06-41c8-ba54-60528d027854" providerId="ADAL" clId="{0F7EF1FC-08F8-4715-9E1F-6E20E70426A5}" dt="2022-07-20T13:09:36.777" v="35344" actId="13822"/>
          <ac:spMkLst>
            <pc:docMk/>
            <pc:sldMk cId="3057086016" sldId="1669"/>
            <ac:spMk id="9" creationId="{B101B1AB-3277-FF28-B9DF-204F6CE5F822}"/>
          </ac:spMkLst>
        </pc:spChg>
        <pc:spChg chg="mod">
          <ac:chgData name="Wes Filardo" userId="5a25a190-9e06-41c8-ba54-60528d027854" providerId="ADAL" clId="{0F7EF1FC-08F8-4715-9E1F-6E20E70426A5}" dt="2022-07-20T14:15:20.299" v="35865" actId="207"/>
          <ac:spMkLst>
            <pc:docMk/>
            <pc:sldMk cId="3057086016" sldId="1669"/>
            <ac:spMk id="13" creationId="{AA14CA19-6B07-BEBA-CBFC-686BF9362594}"/>
          </ac:spMkLst>
        </pc:spChg>
        <pc:spChg chg="add mod">
          <ac:chgData name="Wes Filardo" userId="5a25a190-9e06-41c8-ba54-60528d027854" providerId="ADAL" clId="{0F7EF1FC-08F8-4715-9E1F-6E20E70426A5}" dt="2022-07-20T13:09:40.014" v="35345" actId="13822"/>
          <ac:spMkLst>
            <pc:docMk/>
            <pc:sldMk cId="3057086016" sldId="1669"/>
            <ac:spMk id="14" creationId="{24E8E219-F391-7C9F-DB77-983F8892C69A}"/>
          </ac:spMkLst>
        </pc:spChg>
        <pc:spChg chg="add mod">
          <ac:chgData name="Wes Filardo" userId="5a25a190-9e06-41c8-ba54-60528d027854" providerId="ADAL" clId="{0F7EF1FC-08F8-4715-9E1F-6E20E70426A5}" dt="2022-07-20T13:04:55.379" v="35288" actId="1076"/>
          <ac:spMkLst>
            <pc:docMk/>
            <pc:sldMk cId="3057086016" sldId="1669"/>
            <ac:spMk id="15" creationId="{C4097351-474A-8A2D-5097-673DCEC42404}"/>
          </ac:spMkLst>
        </pc:spChg>
        <pc:spChg chg="mod">
          <ac:chgData name="Wes Filardo" userId="5a25a190-9e06-41c8-ba54-60528d027854" providerId="ADAL" clId="{0F7EF1FC-08F8-4715-9E1F-6E20E70426A5}" dt="2022-07-20T14:06:36.310" v="35640" actId="1076"/>
          <ac:spMkLst>
            <pc:docMk/>
            <pc:sldMk cId="3057086016" sldId="1669"/>
            <ac:spMk id="21" creationId="{BC01DB1B-BA69-4BE8-9019-D65FF0A48672}"/>
          </ac:spMkLst>
        </pc:spChg>
        <pc:spChg chg="mod">
          <ac:chgData name="Wes Filardo" userId="5a25a190-9e06-41c8-ba54-60528d027854" providerId="ADAL" clId="{0F7EF1FC-08F8-4715-9E1F-6E20E70426A5}" dt="2022-07-20T14:15:14.429" v="35864" actId="208"/>
          <ac:spMkLst>
            <pc:docMk/>
            <pc:sldMk cId="3057086016" sldId="1669"/>
            <ac:spMk id="22" creationId="{84339A7F-595C-3257-3553-7DF6B6B1A1C8}"/>
          </ac:spMkLst>
        </pc:spChg>
        <pc:spChg chg="del mod">
          <ac:chgData name="Wes Filardo" userId="5a25a190-9e06-41c8-ba54-60528d027854" providerId="ADAL" clId="{0F7EF1FC-08F8-4715-9E1F-6E20E70426A5}" dt="2022-07-20T12:51:37.284" v="35001" actId="478"/>
          <ac:spMkLst>
            <pc:docMk/>
            <pc:sldMk cId="3057086016" sldId="1669"/>
            <ac:spMk id="24" creationId="{037253A3-2FD7-45B6-A5D1-998D8904FFA1}"/>
          </ac:spMkLst>
        </pc:spChg>
        <pc:spChg chg="mod">
          <ac:chgData name="Wes Filardo" userId="5a25a190-9e06-41c8-ba54-60528d027854" providerId="ADAL" clId="{0F7EF1FC-08F8-4715-9E1F-6E20E70426A5}" dt="2022-07-21T17:31:10.139" v="39424" actId="20577"/>
          <ac:spMkLst>
            <pc:docMk/>
            <pc:sldMk cId="3057086016" sldId="1669"/>
            <ac:spMk id="26" creationId="{A0EED611-B7BD-97EA-F36B-159DE55B4704}"/>
          </ac:spMkLst>
        </pc:spChg>
        <pc:spChg chg="mod">
          <ac:chgData name="Wes Filardo" userId="5a25a190-9e06-41c8-ba54-60528d027854" providerId="ADAL" clId="{0F7EF1FC-08F8-4715-9E1F-6E20E70426A5}" dt="2022-07-20T13:09:00.277" v="35336" actId="1076"/>
          <ac:spMkLst>
            <pc:docMk/>
            <pc:sldMk cId="3057086016" sldId="1669"/>
            <ac:spMk id="32" creationId="{65EF7603-FC12-4873-8581-D5240A578167}"/>
          </ac:spMkLst>
        </pc:spChg>
        <pc:spChg chg="mod">
          <ac:chgData name="Wes Filardo" userId="5a25a190-9e06-41c8-ba54-60528d027854" providerId="ADAL" clId="{0F7EF1FC-08F8-4715-9E1F-6E20E70426A5}" dt="2022-07-20T13:09:00.277" v="35336" actId="1076"/>
          <ac:spMkLst>
            <pc:docMk/>
            <pc:sldMk cId="3057086016" sldId="1669"/>
            <ac:spMk id="34" creationId="{6DD569C5-79C5-4E3B-8687-7E8D7502B9B1}"/>
          </ac:spMkLst>
        </pc:spChg>
        <pc:spChg chg="add mod">
          <ac:chgData name="Wes Filardo" userId="5a25a190-9e06-41c8-ba54-60528d027854" providerId="ADAL" clId="{0F7EF1FC-08F8-4715-9E1F-6E20E70426A5}" dt="2022-07-20T13:09:22.203" v="35342" actId="1076"/>
          <ac:spMkLst>
            <pc:docMk/>
            <pc:sldMk cId="3057086016" sldId="1669"/>
            <ac:spMk id="47" creationId="{C6A806D9-D85F-AC45-B632-74D51AADE50F}"/>
          </ac:spMkLst>
        </pc:spChg>
        <pc:spChg chg="add del mod">
          <ac:chgData name="Wes Filardo" userId="5a25a190-9e06-41c8-ba54-60528d027854" providerId="ADAL" clId="{0F7EF1FC-08F8-4715-9E1F-6E20E70426A5}" dt="2022-07-20T13:07:42.694" v="35323" actId="22"/>
          <ac:spMkLst>
            <pc:docMk/>
            <pc:sldMk cId="3057086016" sldId="1669"/>
            <ac:spMk id="74" creationId="{4AD4A660-99E9-9018-FDEE-0D4505C229BF}"/>
          </ac:spMkLst>
        </pc:spChg>
        <pc:spChg chg="mod">
          <ac:chgData name="Wes Filardo" userId="5a25a190-9e06-41c8-ba54-60528d027854" providerId="ADAL" clId="{0F7EF1FC-08F8-4715-9E1F-6E20E70426A5}" dt="2022-07-20T13:05:15.593" v="35290" actId="1076"/>
          <ac:spMkLst>
            <pc:docMk/>
            <pc:sldMk cId="3057086016" sldId="1669"/>
            <ac:spMk id="81" creationId="{FE99009D-954D-4D62-A4BE-9F2D476EDD6C}"/>
          </ac:spMkLst>
        </pc:spChg>
        <pc:spChg chg="mod">
          <ac:chgData name="Wes Filardo" userId="5a25a190-9e06-41c8-ba54-60528d027854" providerId="ADAL" clId="{0F7EF1FC-08F8-4715-9E1F-6E20E70426A5}" dt="2022-07-20T13:04:20.427" v="35283" actId="1076"/>
          <ac:spMkLst>
            <pc:docMk/>
            <pc:sldMk cId="3057086016" sldId="1669"/>
            <ac:spMk id="83" creationId="{5F4B78B7-F8F1-4E47-9401-DDE4EB8CB1D9}"/>
          </ac:spMkLst>
        </pc:spChg>
        <pc:spChg chg="mod ord">
          <ac:chgData name="Wes Filardo" userId="5a25a190-9e06-41c8-ba54-60528d027854" providerId="ADAL" clId="{0F7EF1FC-08F8-4715-9E1F-6E20E70426A5}" dt="2022-07-20T13:09:22.203" v="35342" actId="1076"/>
          <ac:spMkLst>
            <pc:docMk/>
            <pc:sldMk cId="3057086016" sldId="1669"/>
            <ac:spMk id="87" creationId="{BD552E39-6641-425B-9970-9D16384D9777}"/>
          </ac:spMkLst>
        </pc:spChg>
        <pc:spChg chg="add mod">
          <ac:chgData name="Wes Filardo" userId="5a25a190-9e06-41c8-ba54-60528d027854" providerId="ADAL" clId="{0F7EF1FC-08F8-4715-9E1F-6E20E70426A5}" dt="2022-07-20T13:09:45.134" v="35355" actId="20577"/>
          <ac:spMkLst>
            <pc:docMk/>
            <pc:sldMk cId="3057086016" sldId="1669"/>
            <ac:spMk id="91" creationId="{16A6FA17-E260-D535-49AA-CB4B317FF84A}"/>
          </ac:spMkLst>
        </pc:spChg>
        <pc:spChg chg="mod">
          <ac:chgData name="Wes Filardo" userId="5a25a190-9e06-41c8-ba54-60528d027854" providerId="ADAL" clId="{0F7EF1FC-08F8-4715-9E1F-6E20E70426A5}" dt="2022-07-20T13:08:06.770" v="35324" actId="1076"/>
          <ac:spMkLst>
            <pc:docMk/>
            <pc:sldMk cId="3057086016" sldId="1669"/>
            <ac:spMk id="93" creationId="{D0A1D3B5-AE3E-414A-B876-1D12C4B070B9}"/>
          </ac:spMkLst>
        </pc:spChg>
        <pc:spChg chg="mod">
          <ac:chgData name="Wes Filardo" userId="5a25a190-9e06-41c8-ba54-60528d027854" providerId="ADAL" clId="{0F7EF1FC-08F8-4715-9E1F-6E20E70426A5}" dt="2022-07-21T13:26:52.147" v="38906" actId="1076"/>
          <ac:spMkLst>
            <pc:docMk/>
            <pc:sldMk cId="3057086016" sldId="1669"/>
            <ac:spMk id="94" creationId="{12D3168A-F395-4EB1-0F5C-600F9C64E914}"/>
          </ac:spMkLst>
        </pc:spChg>
        <pc:spChg chg="mod">
          <ac:chgData name="Wes Filardo" userId="5a25a190-9e06-41c8-ba54-60528d027854" providerId="ADAL" clId="{0F7EF1FC-08F8-4715-9E1F-6E20E70426A5}" dt="2022-07-20T13:09:00.277" v="35336" actId="1076"/>
          <ac:spMkLst>
            <pc:docMk/>
            <pc:sldMk cId="3057086016" sldId="1669"/>
            <ac:spMk id="95" creationId="{9AEA997E-1F3C-4DF1-97AC-2B12184D0E37}"/>
          </ac:spMkLst>
        </pc:spChg>
        <pc:spChg chg="mod">
          <ac:chgData name="Wes Filardo" userId="5a25a190-9e06-41c8-ba54-60528d027854" providerId="ADAL" clId="{0F7EF1FC-08F8-4715-9E1F-6E20E70426A5}" dt="2022-07-21T13:26:52.147" v="38906" actId="1076"/>
          <ac:spMkLst>
            <pc:docMk/>
            <pc:sldMk cId="3057086016" sldId="1669"/>
            <ac:spMk id="96" creationId="{AE6BFD67-68B9-7BF8-3B29-DE840B7B27C6}"/>
          </ac:spMkLst>
        </pc:spChg>
        <pc:spChg chg="mod">
          <ac:chgData name="Wes Filardo" userId="5a25a190-9e06-41c8-ba54-60528d027854" providerId="ADAL" clId="{0F7EF1FC-08F8-4715-9E1F-6E20E70426A5}" dt="2022-07-20T13:02:14.570" v="35270" actId="1076"/>
          <ac:spMkLst>
            <pc:docMk/>
            <pc:sldMk cId="3057086016" sldId="1669"/>
            <ac:spMk id="99" creationId="{B80B9FE3-79C3-4F96-8939-16E0258ED4AD}"/>
          </ac:spMkLst>
        </pc:spChg>
        <pc:spChg chg="mod">
          <ac:chgData name="Wes Filardo" userId="5a25a190-9e06-41c8-ba54-60528d027854" providerId="ADAL" clId="{0F7EF1FC-08F8-4715-9E1F-6E20E70426A5}" dt="2022-07-21T13:26:52.147" v="38906" actId="1076"/>
          <ac:spMkLst>
            <pc:docMk/>
            <pc:sldMk cId="3057086016" sldId="1669"/>
            <ac:spMk id="102" creationId="{BFB8C3D4-C8A7-9E3C-3003-6604695624F0}"/>
          </ac:spMkLst>
        </pc:spChg>
        <pc:spChg chg="mod">
          <ac:chgData name="Wes Filardo" userId="5a25a190-9e06-41c8-ba54-60528d027854" providerId="ADAL" clId="{0F7EF1FC-08F8-4715-9E1F-6E20E70426A5}" dt="2022-07-21T13:27:11.243" v="38907" actId="1076"/>
          <ac:spMkLst>
            <pc:docMk/>
            <pc:sldMk cId="3057086016" sldId="1669"/>
            <ac:spMk id="104" creationId="{33BDB037-8659-42BC-2420-05B60AD7DAB9}"/>
          </ac:spMkLst>
        </pc:spChg>
        <pc:spChg chg="mod">
          <ac:chgData name="Wes Filardo" userId="5a25a190-9e06-41c8-ba54-60528d027854" providerId="ADAL" clId="{0F7EF1FC-08F8-4715-9E1F-6E20E70426A5}" dt="2022-07-21T13:27:11.243" v="38907" actId="1076"/>
          <ac:spMkLst>
            <pc:docMk/>
            <pc:sldMk cId="3057086016" sldId="1669"/>
            <ac:spMk id="106" creationId="{5C5C00E0-AE33-85FC-05BA-129D1ABF0368}"/>
          </ac:spMkLst>
        </pc:spChg>
        <pc:spChg chg="mod">
          <ac:chgData name="Wes Filardo" userId="5a25a190-9e06-41c8-ba54-60528d027854" providerId="ADAL" clId="{0F7EF1FC-08F8-4715-9E1F-6E20E70426A5}" dt="2022-07-21T17:31:12.466" v="39425" actId="20577"/>
          <ac:spMkLst>
            <pc:docMk/>
            <pc:sldMk cId="3057086016" sldId="1669"/>
            <ac:spMk id="110" creationId="{92DB5EAE-43E2-231E-9676-19C84AC4122A}"/>
          </ac:spMkLst>
        </pc:spChg>
        <pc:spChg chg="del mod">
          <ac:chgData name="Wes Filardo" userId="5a25a190-9e06-41c8-ba54-60528d027854" providerId="ADAL" clId="{0F7EF1FC-08F8-4715-9E1F-6E20E70426A5}" dt="2022-07-20T13:12:00.122" v="35373" actId="21"/>
          <ac:spMkLst>
            <pc:docMk/>
            <pc:sldMk cId="3057086016" sldId="1669"/>
            <ac:spMk id="116" creationId="{2114A2CC-6C6E-6A99-7FC3-852E8262E1BF}"/>
          </ac:spMkLst>
        </pc:spChg>
        <pc:spChg chg="del mod">
          <ac:chgData name="Wes Filardo" userId="5a25a190-9e06-41c8-ba54-60528d027854" providerId="ADAL" clId="{0F7EF1FC-08F8-4715-9E1F-6E20E70426A5}" dt="2022-07-20T13:12:23.800" v="35378" actId="21"/>
          <ac:spMkLst>
            <pc:docMk/>
            <pc:sldMk cId="3057086016" sldId="1669"/>
            <ac:spMk id="117" creationId="{CE2331B0-B338-960A-6DDF-0D4EA1D80D80}"/>
          </ac:spMkLst>
        </pc:spChg>
        <pc:spChg chg="mod">
          <ac:chgData name="Wes Filardo" userId="5a25a190-9e06-41c8-ba54-60528d027854" providerId="ADAL" clId="{0F7EF1FC-08F8-4715-9E1F-6E20E70426A5}" dt="2022-07-21T13:26:13.357" v="38903" actId="1076"/>
          <ac:spMkLst>
            <pc:docMk/>
            <pc:sldMk cId="3057086016" sldId="1669"/>
            <ac:spMk id="120" creationId="{139B3C83-88D6-E021-CC3C-8EB04A1006C2}"/>
          </ac:spMkLst>
        </pc:spChg>
        <pc:spChg chg="mod">
          <ac:chgData name="Wes Filardo" userId="5a25a190-9e06-41c8-ba54-60528d027854" providerId="ADAL" clId="{0F7EF1FC-08F8-4715-9E1F-6E20E70426A5}" dt="2022-07-21T13:26:13.357" v="38903" actId="1076"/>
          <ac:spMkLst>
            <pc:docMk/>
            <pc:sldMk cId="3057086016" sldId="1669"/>
            <ac:spMk id="122" creationId="{D184FE61-84E4-D8FC-ADA1-1B782C82223B}"/>
          </ac:spMkLst>
        </pc:spChg>
        <pc:spChg chg="mod">
          <ac:chgData name="Wes Filardo" userId="5a25a190-9e06-41c8-ba54-60528d027854" providerId="ADAL" clId="{0F7EF1FC-08F8-4715-9E1F-6E20E70426A5}" dt="2022-07-21T13:26:13.357" v="38903" actId="1076"/>
          <ac:spMkLst>
            <pc:docMk/>
            <pc:sldMk cId="3057086016" sldId="1669"/>
            <ac:spMk id="124" creationId="{B0255D9C-D826-4772-4892-469B67A0D21D}"/>
          </ac:spMkLst>
        </pc:spChg>
        <pc:spChg chg="mod">
          <ac:chgData name="Wes Filardo" userId="5a25a190-9e06-41c8-ba54-60528d027854" providerId="ADAL" clId="{0F7EF1FC-08F8-4715-9E1F-6E20E70426A5}" dt="2022-07-21T13:25:51.543" v="38899" actId="1076"/>
          <ac:spMkLst>
            <pc:docMk/>
            <pc:sldMk cId="3057086016" sldId="1669"/>
            <ac:spMk id="126" creationId="{BA5FF3CA-346E-D375-4F7B-6426944653FA}"/>
          </ac:spMkLst>
        </pc:spChg>
        <pc:spChg chg="mod">
          <ac:chgData name="Wes Filardo" userId="5a25a190-9e06-41c8-ba54-60528d027854" providerId="ADAL" clId="{0F7EF1FC-08F8-4715-9E1F-6E20E70426A5}" dt="2022-07-21T13:25:51.543" v="38899" actId="1076"/>
          <ac:spMkLst>
            <pc:docMk/>
            <pc:sldMk cId="3057086016" sldId="1669"/>
            <ac:spMk id="127" creationId="{18519C10-40F2-58F0-48A5-A2877D8E84A7}"/>
          </ac:spMkLst>
        </pc:spChg>
        <pc:spChg chg="mod">
          <ac:chgData name="Wes Filardo" userId="5a25a190-9e06-41c8-ba54-60528d027854" providerId="ADAL" clId="{0F7EF1FC-08F8-4715-9E1F-6E20E70426A5}" dt="2022-07-21T17:31:16.211" v="39426" actId="20577"/>
          <ac:spMkLst>
            <pc:docMk/>
            <pc:sldMk cId="3057086016" sldId="1669"/>
            <ac:spMk id="128" creationId="{3921CD9D-A8DE-724B-9731-0209C32B025B}"/>
          </ac:spMkLst>
        </pc:spChg>
        <pc:spChg chg="mod">
          <ac:chgData name="Wes Filardo" userId="5a25a190-9e06-41c8-ba54-60528d027854" providerId="ADAL" clId="{0F7EF1FC-08F8-4715-9E1F-6E20E70426A5}" dt="2022-07-20T14:06:36.310" v="35640" actId="1076"/>
          <ac:spMkLst>
            <pc:docMk/>
            <pc:sldMk cId="3057086016" sldId="1669"/>
            <ac:spMk id="129" creationId="{0B10C7B5-FCB9-2081-9D96-F0ABAC1640C4}"/>
          </ac:spMkLst>
        </pc:spChg>
        <pc:spChg chg="mod">
          <ac:chgData name="Wes Filardo" userId="5a25a190-9e06-41c8-ba54-60528d027854" providerId="ADAL" clId="{0F7EF1FC-08F8-4715-9E1F-6E20E70426A5}" dt="2022-07-20T14:06:36.310" v="35640" actId="1076"/>
          <ac:spMkLst>
            <pc:docMk/>
            <pc:sldMk cId="3057086016" sldId="1669"/>
            <ac:spMk id="131" creationId="{9DC99BC3-FE8D-D581-9D46-9BE1D2172B7F}"/>
          </ac:spMkLst>
        </pc:spChg>
        <pc:spChg chg="mod">
          <ac:chgData name="Wes Filardo" userId="5a25a190-9e06-41c8-ba54-60528d027854" providerId="ADAL" clId="{0F7EF1FC-08F8-4715-9E1F-6E20E70426A5}" dt="2022-07-20T14:06:36.310" v="35640" actId="1076"/>
          <ac:spMkLst>
            <pc:docMk/>
            <pc:sldMk cId="3057086016" sldId="1669"/>
            <ac:spMk id="134" creationId="{0DB16E9C-7336-D0F7-4FFD-65636CD485F4}"/>
          </ac:spMkLst>
        </pc:spChg>
        <pc:spChg chg="mod">
          <ac:chgData name="Wes Filardo" userId="5a25a190-9e06-41c8-ba54-60528d027854" providerId="ADAL" clId="{0F7EF1FC-08F8-4715-9E1F-6E20E70426A5}" dt="2022-07-20T14:06:36.310" v="35640" actId="1076"/>
          <ac:spMkLst>
            <pc:docMk/>
            <pc:sldMk cId="3057086016" sldId="1669"/>
            <ac:spMk id="136" creationId="{656B6550-8680-C66C-A092-E8C080443261}"/>
          </ac:spMkLst>
        </pc:spChg>
        <pc:spChg chg="del mod">
          <ac:chgData name="Wes Filardo" userId="5a25a190-9e06-41c8-ba54-60528d027854" providerId="ADAL" clId="{0F7EF1FC-08F8-4715-9E1F-6E20E70426A5}" dt="2022-07-20T13:14:15.169" v="35404" actId="478"/>
          <ac:spMkLst>
            <pc:docMk/>
            <pc:sldMk cId="3057086016" sldId="1669"/>
            <ac:spMk id="142" creationId="{76CD616E-1643-DAC6-B336-CB3264F3E21D}"/>
          </ac:spMkLst>
        </pc:spChg>
        <pc:spChg chg="add mod">
          <ac:chgData name="Wes Filardo" userId="5a25a190-9e06-41c8-ba54-60528d027854" providerId="ADAL" clId="{0F7EF1FC-08F8-4715-9E1F-6E20E70426A5}" dt="2022-07-21T13:25:41.410" v="38898" actId="1076"/>
          <ac:spMkLst>
            <pc:docMk/>
            <pc:sldMk cId="3057086016" sldId="1669"/>
            <ac:spMk id="145" creationId="{1B425FC9-F3C0-1908-5E84-FBECEA61FE8C}"/>
          </ac:spMkLst>
        </pc:spChg>
        <pc:spChg chg="add del mod">
          <ac:chgData name="Wes Filardo" userId="5a25a190-9e06-41c8-ba54-60528d027854" providerId="ADAL" clId="{0F7EF1FC-08F8-4715-9E1F-6E20E70426A5}" dt="2022-07-20T13:12:25.971" v="35380" actId="21"/>
          <ac:spMkLst>
            <pc:docMk/>
            <pc:sldMk cId="3057086016" sldId="1669"/>
            <ac:spMk id="147" creationId="{50BE0012-1D35-2879-E873-DC456F2DCEF0}"/>
          </ac:spMkLst>
        </pc:spChg>
        <pc:spChg chg="add mod">
          <ac:chgData name="Wes Filardo" userId="5a25a190-9e06-41c8-ba54-60528d027854" providerId="ADAL" clId="{0F7EF1FC-08F8-4715-9E1F-6E20E70426A5}" dt="2022-07-21T13:26:23.367" v="38904" actId="1076"/>
          <ac:spMkLst>
            <pc:docMk/>
            <pc:sldMk cId="3057086016" sldId="1669"/>
            <ac:spMk id="148" creationId="{018CDB7A-02D0-8D36-9269-13D2D6FFF04D}"/>
          </ac:spMkLst>
        </pc:spChg>
        <pc:spChg chg="add mod">
          <ac:chgData name="Wes Filardo" userId="5a25a190-9e06-41c8-ba54-60528d027854" providerId="ADAL" clId="{0F7EF1FC-08F8-4715-9E1F-6E20E70426A5}" dt="2022-07-20T14:16:31.276" v="35873" actId="14100"/>
          <ac:spMkLst>
            <pc:docMk/>
            <pc:sldMk cId="3057086016" sldId="1669"/>
            <ac:spMk id="167" creationId="{B4654B19-9155-B42A-F22B-9686E79EDF61}"/>
          </ac:spMkLst>
        </pc:spChg>
        <pc:spChg chg="add del mod">
          <ac:chgData name="Wes Filardo" userId="5a25a190-9e06-41c8-ba54-60528d027854" providerId="ADAL" clId="{0F7EF1FC-08F8-4715-9E1F-6E20E70426A5}" dt="2022-07-20T13:17:42.766" v="35534" actId="478"/>
          <ac:spMkLst>
            <pc:docMk/>
            <pc:sldMk cId="3057086016" sldId="1669"/>
            <ac:spMk id="169" creationId="{EF6F1B59-94C4-CD96-4EAD-38961F5B6565}"/>
          </ac:spMkLst>
        </pc:spChg>
        <pc:spChg chg="add mod">
          <ac:chgData name="Wes Filardo" userId="5a25a190-9e06-41c8-ba54-60528d027854" providerId="ADAL" clId="{0F7EF1FC-08F8-4715-9E1F-6E20E70426A5}" dt="2022-07-21T13:25:18.747" v="38897" actId="20577"/>
          <ac:spMkLst>
            <pc:docMk/>
            <pc:sldMk cId="3057086016" sldId="1669"/>
            <ac:spMk id="196" creationId="{085212DF-ED72-ED06-4539-EC684A5B5CA9}"/>
          </ac:spMkLst>
        </pc:spChg>
        <pc:spChg chg="add mod">
          <ac:chgData name="Wes Filardo" userId="5a25a190-9e06-41c8-ba54-60528d027854" providerId="ADAL" clId="{0F7EF1FC-08F8-4715-9E1F-6E20E70426A5}" dt="2022-07-21T17:31:19.566" v="39427" actId="20577"/>
          <ac:spMkLst>
            <pc:docMk/>
            <pc:sldMk cId="3057086016" sldId="1669"/>
            <ac:spMk id="197" creationId="{D0AB6040-E722-3265-F07C-AA4769E5C1E1}"/>
          </ac:spMkLst>
        </pc:spChg>
        <pc:picChg chg="add del mod">
          <ac:chgData name="Wes Filardo" userId="5a25a190-9e06-41c8-ba54-60528d027854" providerId="ADAL" clId="{0F7EF1FC-08F8-4715-9E1F-6E20E70426A5}" dt="2022-07-22T11:46:26.644" v="57924" actId="14826"/>
          <ac:picMkLst>
            <pc:docMk/>
            <pc:sldMk cId="3057086016" sldId="1669"/>
            <ac:picMk id="10" creationId="{4C4975F2-1132-A828-B956-6D280CCD58D1}"/>
          </ac:picMkLst>
        </pc:picChg>
        <pc:picChg chg="del mod">
          <ac:chgData name="Wes Filardo" userId="5a25a190-9e06-41c8-ba54-60528d027854" providerId="ADAL" clId="{0F7EF1FC-08F8-4715-9E1F-6E20E70426A5}" dt="2022-07-20T13:00:25.301" v="35256" actId="21"/>
          <ac:picMkLst>
            <pc:docMk/>
            <pc:sldMk cId="3057086016" sldId="1669"/>
            <ac:picMk id="20" creationId="{01547534-F863-4D8B-B953-A509F71E6087}"/>
          </ac:picMkLst>
        </pc:picChg>
        <pc:picChg chg="mod">
          <ac:chgData name="Wes Filardo" userId="5a25a190-9e06-41c8-ba54-60528d027854" providerId="ADAL" clId="{0F7EF1FC-08F8-4715-9E1F-6E20E70426A5}" dt="2022-07-20T15:22:18.925" v="36514" actId="1076"/>
          <ac:picMkLst>
            <pc:docMk/>
            <pc:sldMk cId="3057086016" sldId="1669"/>
            <ac:picMk id="28" creationId="{6DFFBE55-E0EF-459C-B7D4-D9ADC5805720}"/>
          </ac:picMkLst>
        </pc:picChg>
        <pc:picChg chg="del mod">
          <ac:chgData name="Wes Filardo" userId="5a25a190-9e06-41c8-ba54-60528d027854" providerId="ADAL" clId="{0F7EF1FC-08F8-4715-9E1F-6E20E70426A5}" dt="2022-07-20T13:08:24.576" v="35326" actId="21"/>
          <ac:picMkLst>
            <pc:docMk/>
            <pc:sldMk cId="3057086016" sldId="1669"/>
            <ac:picMk id="30" creationId="{EF89B3B6-C711-4202-8AF3-0B026708797D}"/>
          </ac:picMkLst>
        </pc:picChg>
        <pc:picChg chg="add mod">
          <ac:chgData name="Wes Filardo" userId="5a25a190-9e06-41c8-ba54-60528d027854" providerId="ADAL" clId="{0F7EF1FC-08F8-4715-9E1F-6E20E70426A5}" dt="2022-07-20T15:23:03.579" v="36525" actId="207"/>
          <ac:picMkLst>
            <pc:docMk/>
            <pc:sldMk cId="3057086016" sldId="1669"/>
            <ac:picMk id="41" creationId="{E2985695-772D-AEC5-43B1-FC3503F24BAF}"/>
          </ac:picMkLst>
        </pc:picChg>
        <pc:picChg chg="add mod">
          <ac:chgData name="Wes Filardo" userId="5a25a190-9e06-41c8-ba54-60528d027854" providerId="ADAL" clId="{0F7EF1FC-08F8-4715-9E1F-6E20E70426A5}" dt="2022-07-22T11:46:26.477" v="57923" actId="14826"/>
          <ac:picMkLst>
            <pc:docMk/>
            <pc:sldMk cId="3057086016" sldId="1669"/>
            <ac:picMk id="76" creationId="{E2728742-F526-EA7A-2728-D540A7E267A7}"/>
          </ac:picMkLst>
        </pc:picChg>
        <pc:picChg chg="add mod">
          <ac:chgData name="Wes Filardo" userId="5a25a190-9e06-41c8-ba54-60528d027854" providerId="ADAL" clId="{0F7EF1FC-08F8-4715-9E1F-6E20E70426A5}" dt="2022-07-22T11:46:27.012" v="57925" actId="14826"/>
          <ac:picMkLst>
            <pc:docMk/>
            <pc:sldMk cId="3057086016" sldId="1669"/>
            <ac:picMk id="97" creationId="{17CC64DC-8023-BDD0-7C36-C8C258C73842}"/>
          </ac:picMkLst>
        </pc:picChg>
        <pc:picChg chg="del mod">
          <ac:chgData name="Wes Filardo" userId="5a25a190-9e06-41c8-ba54-60528d027854" providerId="ADAL" clId="{0F7EF1FC-08F8-4715-9E1F-6E20E70426A5}" dt="2022-07-20T13:10:18.527" v="35363" actId="478"/>
          <ac:picMkLst>
            <pc:docMk/>
            <pc:sldMk cId="3057086016" sldId="1669"/>
            <ac:picMk id="98" creationId="{5D73213F-0920-A616-7F90-16D4BD999EC7}"/>
          </ac:picMkLst>
        </pc:picChg>
        <pc:picChg chg="add mod">
          <ac:chgData name="Wes Filardo" userId="5a25a190-9e06-41c8-ba54-60528d027854" providerId="ADAL" clId="{0F7EF1FC-08F8-4715-9E1F-6E20E70426A5}" dt="2022-07-22T11:46:27.201" v="57926" actId="14826"/>
          <ac:picMkLst>
            <pc:docMk/>
            <pc:sldMk cId="3057086016" sldId="1669"/>
            <ac:picMk id="105" creationId="{05DEB3C3-6B80-E5CE-9F16-41C82713DCAF}"/>
          </ac:picMkLst>
        </pc:picChg>
        <pc:picChg chg="del mod">
          <ac:chgData name="Wes Filardo" userId="5a25a190-9e06-41c8-ba54-60528d027854" providerId="ADAL" clId="{0F7EF1FC-08F8-4715-9E1F-6E20E70426A5}" dt="2022-07-20T13:09:59.006" v="35356" actId="21"/>
          <ac:picMkLst>
            <pc:docMk/>
            <pc:sldMk cId="3057086016" sldId="1669"/>
            <ac:picMk id="108" creationId="{6CC9595F-EA3C-67AE-EFD6-997DD55DF4F1}"/>
          </ac:picMkLst>
        </pc:picChg>
        <pc:picChg chg="mod">
          <ac:chgData name="Wes Filardo" userId="5a25a190-9e06-41c8-ba54-60528d027854" providerId="ADAL" clId="{0F7EF1FC-08F8-4715-9E1F-6E20E70426A5}" dt="2022-07-21T17:30:21.532" v="39421" actId="207"/>
          <ac:picMkLst>
            <pc:docMk/>
            <pc:sldMk cId="3057086016" sldId="1669"/>
            <ac:picMk id="112" creationId="{0CBAB57A-9595-474F-6D3F-2582BA5FFCE0}"/>
          </ac:picMkLst>
        </pc:picChg>
        <pc:picChg chg="mod">
          <ac:chgData name="Wes Filardo" userId="5a25a190-9e06-41c8-ba54-60528d027854" providerId="ADAL" clId="{0F7EF1FC-08F8-4715-9E1F-6E20E70426A5}" dt="2022-07-22T11:46:27.201" v="57926" actId="14826"/>
          <ac:picMkLst>
            <pc:docMk/>
            <pc:sldMk cId="3057086016" sldId="1669"/>
            <ac:picMk id="130" creationId="{953E7CDD-8276-318C-1D31-A403A2FEB512}"/>
          </ac:picMkLst>
        </pc:picChg>
        <pc:picChg chg="add del mod">
          <ac:chgData name="Wes Filardo" userId="5a25a190-9e06-41c8-ba54-60528d027854" providerId="ADAL" clId="{0F7EF1FC-08F8-4715-9E1F-6E20E70426A5}" dt="2022-07-20T15:19:32.012" v="36490"/>
          <ac:picMkLst>
            <pc:docMk/>
            <pc:sldMk cId="3057086016" sldId="1669"/>
            <ac:picMk id="198" creationId="{3C396366-22EF-034D-79D7-22106D76BE58}"/>
          </ac:picMkLst>
        </pc:picChg>
        <pc:picChg chg="add del mod">
          <ac:chgData name="Wes Filardo" userId="5a25a190-9e06-41c8-ba54-60528d027854" providerId="ADAL" clId="{0F7EF1FC-08F8-4715-9E1F-6E20E70426A5}" dt="2022-07-20T15:22:23.075" v="36519"/>
          <ac:picMkLst>
            <pc:docMk/>
            <pc:sldMk cId="3057086016" sldId="1669"/>
            <ac:picMk id="199" creationId="{07ECA6E5-DFFF-8937-52B2-FAB7CCFC7F4D}"/>
          </ac:picMkLst>
        </pc:picChg>
        <pc:cxnChg chg="mod">
          <ac:chgData name="Wes Filardo" userId="5a25a190-9e06-41c8-ba54-60528d027854" providerId="ADAL" clId="{0F7EF1FC-08F8-4715-9E1F-6E20E70426A5}" dt="2022-07-20T14:15:14.429" v="35864" actId="208"/>
          <ac:cxnSpMkLst>
            <pc:docMk/>
            <pc:sldMk cId="3057086016" sldId="1669"/>
            <ac:cxnSpMk id="17" creationId="{7AEA3223-0C5E-1493-7D18-FA9D87900528}"/>
          </ac:cxnSpMkLst>
        </pc:cxnChg>
        <pc:cxnChg chg="mod">
          <ac:chgData name="Wes Filardo" userId="5a25a190-9e06-41c8-ba54-60528d027854" providerId="ADAL" clId="{0F7EF1FC-08F8-4715-9E1F-6E20E70426A5}" dt="2022-07-20T15:22:18.925" v="36514" actId="1076"/>
          <ac:cxnSpMkLst>
            <pc:docMk/>
            <pc:sldMk cId="3057086016" sldId="1669"/>
            <ac:cxnSpMk id="25" creationId="{8B0D081C-37B0-3F67-B0AE-B5DA70023BF2}"/>
          </ac:cxnSpMkLst>
        </pc:cxnChg>
        <pc:cxnChg chg="mod">
          <ac:chgData name="Wes Filardo" userId="5a25a190-9e06-41c8-ba54-60528d027854" providerId="ADAL" clId="{0F7EF1FC-08F8-4715-9E1F-6E20E70426A5}" dt="2022-07-21T13:27:11.243" v="38907" actId="1076"/>
          <ac:cxnSpMkLst>
            <pc:docMk/>
            <pc:sldMk cId="3057086016" sldId="1669"/>
            <ac:cxnSpMk id="29" creationId="{8D94EFB5-6572-E072-3F7F-7997B3C355D7}"/>
          </ac:cxnSpMkLst>
        </pc:cxnChg>
        <pc:cxnChg chg="add mod">
          <ac:chgData name="Wes Filardo" userId="5a25a190-9e06-41c8-ba54-60528d027854" providerId="ADAL" clId="{0F7EF1FC-08F8-4715-9E1F-6E20E70426A5}" dt="2022-07-20T15:22:18.925" v="36514" actId="1076"/>
          <ac:cxnSpMkLst>
            <pc:docMk/>
            <pc:sldMk cId="3057086016" sldId="1669"/>
            <ac:cxnSpMk id="37" creationId="{0398C023-99AC-09A8-93C8-A95C22046E57}"/>
          </ac:cxnSpMkLst>
        </pc:cxnChg>
        <pc:cxnChg chg="mod">
          <ac:chgData name="Wes Filardo" userId="5a25a190-9e06-41c8-ba54-60528d027854" providerId="ADAL" clId="{0F7EF1FC-08F8-4715-9E1F-6E20E70426A5}" dt="2022-07-20T14:15:14.429" v="35864" actId="208"/>
          <ac:cxnSpMkLst>
            <pc:docMk/>
            <pc:sldMk cId="3057086016" sldId="1669"/>
            <ac:cxnSpMk id="38" creationId="{2F3D9A8B-003B-7DC6-E07D-07CBA3FD1947}"/>
          </ac:cxnSpMkLst>
        </pc:cxnChg>
        <pc:cxnChg chg="add del mod">
          <ac:chgData name="Wes Filardo" userId="5a25a190-9e06-41c8-ba54-60528d027854" providerId="ADAL" clId="{0F7EF1FC-08F8-4715-9E1F-6E20E70426A5}" dt="2022-07-20T13:00:32.626" v="35258" actId="478"/>
          <ac:cxnSpMkLst>
            <pc:docMk/>
            <pc:sldMk cId="3057086016" sldId="1669"/>
            <ac:cxnSpMk id="42" creationId="{76CEBE81-C2CF-ECB8-827C-D0C53DEB23F1}"/>
          </ac:cxnSpMkLst>
        </pc:cxnChg>
        <pc:cxnChg chg="mod">
          <ac:chgData name="Wes Filardo" userId="5a25a190-9e06-41c8-ba54-60528d027854" providerId="ADAL" clId="{0F7EF1FC-08F8-4715-9E1F-6E20E70426A5}" dt="2022-07-20T13:19:26.958" v="35538" actId="1076"/>
          <ac:cxnSpMkLst>
            <pc:docMk/>
            <pc:sldMk cId="3057086016" sldId="1669"/>
            <ac:cxnSpMk id="44" creationId="{B34C2D06-8932-4807-BCFF-CD41E6A5EF07}"/>
          </ac:cxnSpMkLst>
        </pc:cxnChg>
        <pc:cxnChg chg="add mod">
          <ac:chgData name="Wes Filardo" userId="5a25a190-9e06-41c8-ba54-60528d027854" providerId="ADAL" clId="{0F7EF1FC-08F8-4715-9E1F-6E20E70426A5}" dt="2022-07-20T13:09:22.203" v="35342" actId="1076"/>
          <ac:cxnSpMkLst>
            <pc:docMk/>
            <pc:sldMk cId="3057086016" sldId="1669"/>
            <ac:cxnSpMk id="57" creationId="{F02EAF11-6DE2-F77F-4576-E63FA1E37264}"/>
          </ac:cxnSpMkLst>
        </pc:cxnChg>
        <pc:cxnChg chg="mod">
          <ac:chgData name="Wes Filardo" userId="5a25a190-9e06-41c8-ba54-60528d027854" providerId="ADAL" clId="{0F7EF1FC-08F8-4715-9E1F-6E20E70426A5}" dt="2022-07-20T13:19:26.958" v="35538" actId="1076"/>
          <ac:cxnSpMkLst>
            <pc:docMk/>
            <pc:sldMk cId="3057086016" sldId="1669"/>
            <ac:cxnSpMk id="59" creationId="{30D9C0BA-4BB3-460C-9970-B352EAE86DD3}"/>
          </ac:cxnSpMkLst>
        </pc:cxnChg>
        <pc:cxnChg chg="add mod">
          <ac:chgData name="Wes Filardo" userId="5a25a190-9e06-41c8-ba54-60528d027854" providerId="ADAL" clId="{0F7EF1FC-08F8-4715-9E1F-6E20E70426A5}" dt="2022-07-20T13:09:22.203" v="35342" actId="1076"/>
          <ac:cxnSpMkLst>
            <pc:docMk/>
            <pc:sldMk cId="3057086016" sldId="1669"/>
            <ac:cxnSpMk id="63" creationId="{38553297-EF0D-8781-F27C-B03F6D6EAC08}"/>
          </ac:cxnSpMkLst>
        </pc:cxnChg>
        <pc:cxnChg chg="add del mod">
          <ac:chgData name="Wes Filardo" userId="5a25a190-9e06-41c8-ba54-60528d027854" providerId="ADAL" clId="{0F7EF1FC-08F8-4715-9E1F-6E20E70426A5}" dt="2022-07-20T13:07:20.634" v="35318" actId="478"/>
          <ac:cxnSpMkLst>
            <pc:docMk/>
            <pc:sldMk cId="3057086016" sldId="1669"/>
            <ac:cxnSpMk id="69" creationId="{2B48B7C3-6B9B-57E3-C96A-3CB82EFE3020}"/>
          </ac:cxnSpMkLst>
        </pc:cxnChg>
        <pc:cxnChg chg="mod">
          <ac:chgData name="Wes Filardo" userId="5a25a190-9e06-41c8-ba54-60528d027854" providerId="ADAL" clId="{0F7EF1FC-08F8-4715-9E1F-6E20E70426A5}" dt="2022-07-20T13:09:00.277" v="35336" actId="1076"/>
          <ac:cxnSpMkLst>
            <pc:docMk/>
            <pc:sldMk cId="3057086016" sldId="1669"/>
            <ac:cxnSpMk id="72" creationId="{F39D7C81-5C72-4A4A-932B-29B5354804B6}"/>
          </ac:cxnSpMkLst>
        </pc:cxnChg>
        <pc:cxnChg chg="del mod">
          <ac:chgData name="Wes Filardo" userId="5a25a190-9e06-41c8-ba54-60528d027854" providerId="ADAL" clId="{0F7EF1FC-08F8-4715-9E1F-6E20E70426A5}" dt="2022-07-20T13:00:25.301" v="35256" actId="21"/>
          <ac:cxnSpMkLst>
            <pc:docMk/>
            <pc:sldMk cId="3057086016" sldId="1669"/>
            <ac:cxnSpMk id="78" creationId="{265A1849-8FBF-424C-9467-B62B0D554564}"/>
          </ac:cxnSpMkLst>
        </pc:cxnChg>
        <pc:cxnChg chg="mod">
          <ac:chgData name="Wes Filardo" userId="5a25a190-9e06-41c8-ba54-60528d027854" providerId="ADAL" clId="{0F7EF1FC-08F8-4715-9E1F-6E20E70426A5}" dt="2022-07-20T13:04:55.379" v="35288" actId="1076"/>
          <ac:cxnSpMkLst>
            <pc:docMk/>
            <pc:sldMk cId="3057086016" sldId="1669"/>
            <ac:cxnSpMk id="85" creationId="{F0A40EDD-E778-456A-A568-B15D320E88F0}"/>
          </ac:cxnSpMkLst>
        </pc:cxnChg>
        <pc:cxnChg chg="mod">
          <ac:chgData name="Wes Filardo" userId="5a25a190-9e06-41c8-ba54-60528d027854" providerId="ADAL" clId="{0F7EF1FC-08F8-4715-9E1F-6E20E70426A5}" dt="2022-07-21T13:26:52.147" v="38906" actId="1076"/>
          <ac:cxnSpMkLst>
            <pc:docMk/>
            <pc:sldMk cId="3057086016" sldId="1669"/>
            <ac:cxnSpMk id="100" creationId="{BFC5833F-1291-7450-8C26-20BF28A6E82C}"/>
          </ac:cxnSpMkLst>
        </pc:cxnChg>
        <pc:cxnChg chg="mod">
          <ac:chgData name="Wes Filardo" userId="5a25a190-9e06-41c8-ba54-60528d027854" providerId="ADAL" clId="{0F7EF1FC-08F8-4715-9E1F-6E20E70426A5}" dt="2022-07-21T13:26:52.147" v="38906" actId="1076"/>
          <ac:cxnSpMkLst>
            <pc:docMk/>
            <pc:sldMk cId="3057086016" sldId="1669"/>
            <ac:cxnSpMk id="114" creationId="{3C81F182-EAA4-C194-E928-C1B2D53301BC}"/>
          </ac:cxnSpMkLst>
        </pc:cxnChg>
        <pc:cxnChg chg="mod">
          <ac:chgData name="Wes Filardo" userId="5a25a190-9e06-41c8-ba54-60528d027854" providerId="ADAL" clId="{0F7EF1FC-08F8-4715-9E1F-6E20E70426A5}" dt="2022-07-21T13:27:11.243" v="38907" actId="1076"/>
          <ac:cxnSpMkLst>
            <pc:docMk/>
            <pc:sldMk cId="3057086016" sldId="1669"/>
            <ac:cxnSpMk id="115" creationId="{F7BB4C15-9FA8-F9FA-6579-164C177F6AF1}"/>
          </ac:cxnSpMkLst>
        </pc:cxnChg>
        <pc:cxnChg chg="mod">
          <ac:chgData name="Wes Filardo" userId="5a25a190-9e06-41c8-ba54-60528d027854" providerId="ADAL" clId="{0F7EF1FC-08F8-4715-9E1F-6E20E70426A5}" dt="2022-07-21T13:26:13.357" v="38903" actId="1076"/>
          <ac:cxnSpMkLst>
            <pc:docMk/>
            <pc:sldMk cId="3057086016" sldId="1669"/>
            <ac:cxnSpMk id="118" creationId="{E101C4C0-676A-76CA-F1E7-10BC3F35342F}"/>
          </ac:cxnSpMkLst>
        </pc:cxnChg>
        <pc:cxnChg chg="mod">
          <ac:chgData name="Wes Filardo" userId="5a25a190-9e06-41c8-ba54-60528d027854" providerId="ADAL" clId="{0F7EF1FC-08F8-4715-9E1F-6E20E70426A5}" dt="2022-07-20T14:06:36.310" v="35640" actId="1076"/>
          <ac:cxnSpMkLst>
            <pc:docMk/>
            <pc:sldMk cId="3057086016" sldId="1669"/>
            <ac:cxnSpMk id="132" creationId="{A0345ABD-A5EB-14FD-4477-F58E0324BE94}"/>
          </ac:cxnSpMkLst>
        </pc:cxnChg>
        <pc:cxnChg chg="mod">
          <ac:chgData name="Wes Filardo" userId="5a25a190-9e06-41c8-ba54-60528d027854" providerId="ADAL" clId="{0F7EF1FC-08F8-4715-9E1F-6E20E70426A5}" dt="2022-07-20T14:06:36.310" v="35640" actId="1076"/>
          <ac:cxnSpMkLst>
            <pc:docMk/>
            <pc:sldMk cId="3057086016" sldId="1669"/>
            <ac:cxnSpMk id="138" creationId="{82D18C43-CCEC-5303-4157-2A2D81A5CEE3}"/>
          </ac:cxnSpMkLst>
        </pc:cxnChg>
        <pc:cxnChg chg="mod">
          <ac:chgData name="Wes Filardo" userId="5a25a190-9e06-41c8-ba54-60528d027854" providerId="ADAL" clId="{0F7EF1FC-08F8-4715-9E1F-6E20E70426A5}" dt="2022-07-21T13:25:51.543" v="38899" actId="1076"/>
          <ac:cxnSpMkLst>
            <pc:docMk/>
            <pc:sldMk cId="3057086016" sldId="1669"/>
            <ac:cxnSpMk id="140" creationId="{ABDFCB49-73DE-518D-855C-10D7174C6265}"/>
          </ac:cxnSpMkLst>
        </pc:cxnChg>
      </pc:sldChg>
      <pc:sldChg chg="addSp delSp modSp mod ord addCm delCm modNotesTx">
        <pc:chgData name="Wes Filardo" userId="5a25a190-9e06-41c8-ba54-60528d027854" providerId="ADAL" clId="{0F7EF1FC-08F8-4715-9E1F-6E20E70426A5}" dt="2022-07-22T13:31:08.771" v="63790" actId="20577"/>
        <pc:sldMkLst>
          <pc:docMk/>
          <pc:sldMk cId="1333364796" sldId="1670"/>
        </pc:sldMkLst>
        <pc:spChg chg="add del mod">
          <ac:chgData name="Wes Filardo" userId="5a25a190-9e06-41c8-ba54-60528d027854" providerId="ADAL" clId="{0F7EF1FC-08F8-4715-9E1F-6E20E70426A5}" dt="2022-07-22T13:31:08.771" v="63790" actId="20577"/>
          <ac:spMkLst>
            <pc:docMk/>
            <pc:sldMk cId="1333364796" sldId="1670"/>
            <ac:spMk id="3" creationId="{955F57A2-5C41-4025-90A2-CF515DEEC724}"/>
          </ac:spMkLst>
        </pc:spChg>
        <pc:spChg chg="mod">
          <ac:chgData name="Wes Filardo" userId="5a25a190-9e06-41c8-ba54-60528d027854" providerId="ADAL" clId="{0F7EF1FC-08F8-4715-9E1F-6E20E70426A5}" dt="2022-07-22T03:17:32.806" v="55540" actId="20577"/>
          <ac:spMkLst>
            <pc:docMk/>
            <pc:sldMk cId="1333364796" sldId="1670"/>
            <ac:spMk id="4" creationId="{3CB7496D-C585-48A6-BAC2-DB8FD9340265}"/>
          </ac:spMkLst>
        </pc:spChg>
        <pc:spChg chg="add del mod">
          <ac:chgData name="Wes Filardo" userId="5a25a190-9e06-41c8-ba54-60528d027854" providerId="ADAL" clId="{0F7EF1FC-08F8-4715-9E1F-6E20E70426A5}" dt="2022-07-22T03:16:35.188" v="55367" actId="478"/>
          <ac:spMkLst>
            <pc:docMk/>
            <pc:sldMk cId="1333364796" sldId="1670"/>
            <ac:spMk id="6" creationId="{B2521746-1124-F726-E5D7-D08D441DFDBD}"/>
          </ac:spMkLst>
        </pc:spChg>
        <pc:spChg chg="add del mod">
          <ac:chgData name="Wes Filardo" userId="5a25a190-9e06-41c8-ba54-60528d027854" providerId="ADAL" clId="{0F7EF1FC-08F8-4715-9E1F-6E20E70426A5}" dt="2022-07-22T13:26:41.758" v="63512" actId="478"/>
          <ac:spMkLst>
            <pc:docMk/>
            <pc:sldMk cId="1333364796" sldId="1670"/>
            <ac:spMk id="6" creationId="{FC465494-8E1C-09B3-8623-B180295D405F}"/>
          </ac:spMkLst>
        </pc:spChg>
        <pc:spChg chg="add del">
          <ac:chgData name="Wes Filardo" userId="5a25a190-9e06-41c8-ba54-60528d027854" providerId="ADAL" clId="{0F7EF1FC-08F8-4715-9E1F-6E20E70426A5}" dt="2022-07-17T21:46:27.704" v="12344" actId="22"/>
          <ac:spMkLst>
            <pc:docMk/>
            <pc:sldMk cId="1333364796" sldId="1670"/>
            <ac:spMk id="7" creationId="{18484AC0-03C5-19F9-4D83-7B3186E8C8CB}"/>
          </ac:spMkLst>
        </pc:spChg>
        <pc:spChg chg="add del">
          <ac:chgData name="Wes Filardo" userId="5a25a190-9e06-41c8-ba54-60528d027854" providerId="ADAL" clId="{0F7EF1FC-08F8-4715-9E1F-6E20E70426A5}" dt="2022-07-17T21:47:32.010" v="12346" actId="22"/>
          <ac:spMkLst>
            <pc:docMk/>
            <pc:sldMk cId="1333364796" sldId="1670"/>
            <ac:spMk id="9" creationId="{72BADF71-C495-FACB-1491-66C17F3A0D88}"/>
          </ac:spMkLst>
        </pc:spChg>
        <pc:spChg chg="add del mod">
          <ac:chgData name="Wes Filardo" userId="5a25a190-9e06-41c8-ba54-60528d027854" providerId="ADAL" clId="{0F7EF1FC-08F8-4715-9E1F-6E20E70426A5}" dt="2022-07-22T03:16:35.188" v="55367" actId="478"/>
          <ac:spMkLst>
            <pc:docMk/>
            <pc:sldMk cId="1333364796" sldId="1670"/>
            <ac:spMk id="11" creationId="{CC4BC9AE-2AD7-C6E5-C07B-983493EB45EE}"/>
          </ac:spMkLst>
        </pc:spChg>
      </pc:sldChg>
      <pc:sldChg chg="modSp mod ord modNotesTx">
        <pc:chgData name="Wes Filardo" userId="5a25a190-9e06-41c8-ba54-60528d027854" providerId="ADAL" clId="{0F7EF1FC-08F8-4715-9E1F-6E20E70426A5}" dt="2022-07-22T16:27:27.955" v="66471" actId="20577"/>
        <pc:sldMkLst>
          <pc:docMk/>
          <pc:sldMk cId="2960338643" sldId="1673"/>
        </pc:sldMkLst>
        <pc:spChg chg="mod">
          <ac:chgData name="Wes Filardo" userId="5a25a190-9e06-41c8-ba54-60528d027854" providerId="ADAL" clId="{0F7EF1FC-08F8-4715-9E1F-6E20E70426A5}" dt="2022-07-11T12:54:27.707" v="3866" actId="20577"/>
          <ac:spMkLst>
            <pc:docMk/>
            <pc:sldMk cId="2960338643" sldId="1673"/>
            <ac:spMk id="10" creationId="{2443AD8D-A4DD-487A-3E00-57A79B2CE5E0}"/>
          </ac:spMkLst>
        </pc:spChg>
      </pc:sldChg>
      <pc:sldChg chg="add del">
        <pc:chgData name="Wes Filardo" userId="5a25a190-9e06-41c8-ba54-60528d027854" providerId="ADAL" clId="{0F7EF1FC-08F8-4715-9E1F-6E20E70426A5}" dt="2022-07-10T16:27:40.864" v="956" actId="47"/>
        <pc:sldMkLst>
          <pc:docMk/>
          <pc:sldMk cId="1887982848" sldId="1676"/>
        </pc:sldMkLst>
      </pc:sldChg>
      <pc:sldChg chg="addSp delSp modSp mod addCm modNotesTx">
        <pc:chgData name="Wes Filardo" userId="5a25a190-9e06-41c8-ba54-60528d027854" providerId="ADAL" clId="{0F7EF1FC-08F8-4715-9E1F-6E20E70426A5}" dt="2022-07-22T16:26:42.234" v="66334" actId="1076"/>
        <pc:sldMkLst>
          <pc:docMk/>
          <pc:sldMk cId="1197469470" sldId="1678"/>
        </pc:sldMkLst>
        <pc:spChg chg="mod">
          <ac:chgData name="Wes Filardo" userId="5a25a190-9e06-41c8-ba54-60528d027854" providerId="ADAL" clId="{0F7EF1FC-08F8-4715-9E1F-6E20E70426A5}" dt="2022-07-22T16:25:44.527" v="66327" actId="20577"/>
          <ac:spMkLst>
            <pc:docMk/>
            <pc:sldMk cId="1197469470" sldId="1678"/>
            <ac:spMk id="2" creationId="{CA130E59-5957-6AB5-03BE-3B8A86E883AD}"/>
          </ac:spMkLst>
        </pc:spChg>
        <pc:spChg chg="mod">
          <ac:chgData name="Wes Filardo" userId="5a25a190-9e06-41c8-ba54-60528d027854" providerId="ADAL" clId="{0F7EF1FC-08F8-4715-9E1F-6E20E70426A5}" dt="2022-07-10T16:15:57.183" v="524" actId="1076"/>
          <ac:spMkLst>
            <pc:docMk/>
            <pc:sldMk cId="1197469470" sldId="1678"/>
            <ac:spMk id="10" creationId="{36A873A6-861C-3E20-2F6D-F6EC72E65CC7}"/>
          </ac:spMkLst>
        </pc:spChg>
        <pc:picChg chg="add del mod">
          <ac:chgData name="Wes Filardo" userId="5a25a190-9e06-41c8-ba54-60528d027854" providerId="ADAL" clId="{0F7EF1FC-08F8-4715-9E1F-6E20E70426A5}" dt="2022-07-22T16:25:45.812" v="66328" actId="478"/>
          <ac:picMkLst>
            <pc:docMk/>
            <pc:sldMk cId="1197469470" sldId="1678"/>
            <ac:picMk id="5" creationId="{619FA13D-EC2B-99F5-5740-11D462FD3C27}"/>
          </ac:picMkLst>
        </pc:picChg>
        <pc:picChg chg="add del mod">
          <ac:chgData name="Wes Filardo" userId="5a25a190-9e06-41c8-ba54-60528d027854" providerId="ADAL" clId="{0F7EF1FC-08F8-4715-9E1F-6E20E70426A5}" dt="2022-07-22T16:24:52.078" v="66309" actId="478"/>
          <ac:picMkLst>
            <pc:docMk/>
            <pc:sldMk cId="1197469470" sldId="1678"/>
            <ac:picMk id="6" creationId="{0BF9F778-E1E6-D0E2-A3ED-73759568C694}"/>
          </ac:picMkLst>
        </pc:picChg>
        <pc:picChg chg="add mod">
          <ac:chgData name="Wes Filardo" userId="5a25a190-9e06-41c8-ba54-60528d027854" providerId="ADAL" clId="{0F7EF1FC-08F8-4715-9E1F-6E20E70426A5}" dt="2022-07-22T16:26:42.234" v="66334" actId="1076"/>
          <ac:picMkLst>
            <pc:docMk/>
            <pc:sldMk cId="1197469470" sldId="1678"/>
            <ac:picMk id="8" creationId="{E497F4FE-1DBE-33FC-DFB4-27F59CAC0BA3}"/>
          </ac:picMkLst>
        </pc:picChg>
      </pc:sldChg>
      <pc:sldChg chg="modSp mod ord modNotesTx">
        <pc:chgData name="Wes Filardo" userId="5a25a190-9e06-41c8-ba54-60528d027854" providerId="ADAL" clId="{0F7EF1FC-08F8-4715-9E1F-6E20E70426A5}" dt="2022-07-18T12:06:08.092" v="14768" actId="20577"/>
        <pc:sldMkLst>
          <pc:docMk/>
          <pc:sldMk cId="3385286018" sldId="1679"/>
        </pc:sldMkLst>
        <pc:spChg chg="mod">
          <ac:chgData name="Wes Filardo" userId="5a25a190-9e06-41c8-ba54-60528d027854" providerId="ADAL" clId="{0F7EF1FC-08F8-4715-9E1F-6E20E70426A5}" dt="2022-07-11T12:54:41.008" v="3868" actId="20577"/>
          <ac:spMkLst>
            <pc:docMk/>
            <pc:sldMk cId="3385286018" sldId="1679"/>
            <ac:spMk id="10" creationId="{F107C83E-15A6-9FEC-5B22-114F5CD875E9}"/>
          </ac:spMkLst>
        </pc:spChg>
      </pc:sldChg>
      <pc:sldChg chg="modSp mod modNotesTx">
        <pc:chgData name="Wes Filardo" userId="5a25a190-9e06-41c8-ba54-60528d027854" providerId="ADAL" clId="{0F7EF1FC-08F8-4715-9E1F-6E20E70426A5}" dt="2022-07-21T23:09:25.610" v="44526" actId="20577"/>
        <pc:sldMkLst>
          <pc:docMk/>
          <pc:sldMk cId="125737803" sldId="1681"/>
        </pc:sldMkLst>
        <pc:spChg chg="mod">
          <ac:chgData name="Wes Filardo" userId="5a25a190-9e06-41c8-ba54-60528d027854" providerId="ADAL" clId="{0F7EF1FC-08F8-4715-9E1F-6E20E70426A5}" dt="2022-07-15T13:26:05.212" v="8693" actId="20577"/>
          <ac:spMkLst>
            <pc:docMk/>
            <pc:sldMk cId="125737803" sldId="1681"/>
            <ac:spMk id="3" creationId="{58BB68F2-9ECE-43E9-B577-6FF340212B14}"/>
          </ac:spMkLst>
        </pc:spChg>
        <pc:spChg chg="mod">
          <ac:chgData name="Wes Filardo" userId="5a25a190-9e06-41c8-ba54-60528d027854" providerId="ADAL" clId="{0F7EF1FC-08F8-4715-9E1F-6E20E70426A5}" dt="2022-07-18T12:30:30.532" v="14972" actId="20577"/>
          <ac:spMkLst>
            <pc:docMk/>
            <pc:sldMk cId="125737803" sldId="1681"/>
            <ac:spMk id="21" creationId="{DBBDD497-7DF9-0BF5-C913-8A9FFB57E1F4}"/>
          </ac:spMkLst>
        </pc:spChg>
        <pc:spChg chg="mod">
          <ac:chgData name="Wes Filardo" userId="5a25a190-9e06-41c8-ba54-60528d027854" providerId="ADAL" clId="{0F7EF1FC-08F8-4715-9E1F-6E20E70426A5}" dt="2022-07-21T22:04:53.242" v="41925" actId="14100"/>
          <ac:spMkLst>
            <pc:docMk/>
            <pc:sldMk cId="125737803" sldId="1681"/>
            <ac:spMk id="27" creationId="{2C1F7001-0EDC-4DB8-857B-B4C6950CAD88}"/>
          </ac:spMkLst>
        </pc:spChg>
        <pc:spChg chg="mod">
          <ac:chgData name="Wes Filardo" userId="5a25a190-9e06-41c8-ba54-60528d027854" providerId="ADAL" clId="{0F7EF1FC-08F8-4715-9E1F-6E20E70426A5}" dt="2022-07-21T22:04:45.820" v="41922" actId="14100"/>
          <ac:spMkLst>
            <pc:docMk/>
            <pc:sldMk cId="125737803" sldId="1681"/>
            <ac:spMk id="33" creationId="{5B34099C-F514-4E39-8491-2BA8BF961EC6}"/>
          </ac:spMkLst>
        </pc:spChg>
        <pc:spChg chg="mod">
          <ac:chgData name="Wes Filardo" userId="5a25a190-9e06-41c8-ba54-60528d027854" providerId="ADAL" clId="{0F7EF1FC-08F8-4715-9E1F-6E20E70426A5}" dt="2022-07-20T00:05:49.191" v="34498" actId="20577"/>
          <ac:spMkLst>
            <pc:docMk/>
            <pc:sldMk cId="125737803" sldId="1681"/>
            <ac:spMk id="35" creationId="{01B8AAB6-7B81-43BE-AE8D-956164E0F646}"/>
          </ac:spMkLst>
        </pc:spChg>
        <pc:cxnChg chg="mod">
          <ac:chgData name="Wes Filardo" userId="5a25a190-9e06-41c8-ba54-60528d027854" providerId="ADAL" clId="{0F7EF1FC-08F8-4715-9E1F-6E20E70426A5}" dt="2022-07-21T22:04:53.242" v="41925" actId="14100"/>
          <ac:cxnSpMkLst>
            <pc:docMk/>
            <pc:sldMk cId="125737803" sldId="1681"/>
            <ac:cxnSpMk id="9" creationId="{BC7D9722-7C95-4F25-A299-8AF16E60B308}"/>
          </ac:cxnSpMkLst>
        </pc:cxnChg>
        <pc:cxnChg chg="mod">
          <ac:chgData name="Wes Filardo" userId="5a25a190-9e06-41c8-ba54-60528d027854" providerId="ADAL" clId="{0F7EF1FC-08F8-4715-9E1F-6E20E70426A5}" dt="2022-07-21T22:04:45.820" v="41922" actId="14100"/>
          <ac:cxnSpMkLst>
            <pc:docMk/>
            <pc:sldMk cId="125737803" sldId="1681"/>
            <ac:cxnSpMk id="11" creationId="{72D632DF-2AAF-4B53-B9E4-0F8027669609}"/>
          </ac:cxnSpMkLst>
        </pc:cxnChg>
        <pc:cxnChg chg="mod">
          <ac:chgData name="Wes Filardo" userId="5a25a190-9e06-41c8-ba54-60528d027854" providerId="ADAL" clId="{0F7EF1FC-08F8-4715-9E1F-6E20E70426A5}" dt="2022-07-21T22:04:53.242" v="41925" actId="14100"/>
          <ac:cxnSpMkLst>
            <pc:docMk/>
            <pc:sldMk cId="125737803" sldId="1681"/>
            <ac:cxnSpMk id="41" creationId="{39C41BA0-3369-4AA4-8237-480A262B04CE}"/>
          </ac:cxnSpMkLst>
        </pc:cxnChg>
      </pc:sldChg>
      <pc:sldChg chg="addSp delSp modSp mod delAnim modAnim modCm modNotesTx">
        <pc:chgData name="Wes Filardo" userId="5a25a190-9e06-41c8-ba54-60528d027854" providerId="ADAL" clId="{0F7EF1FC-08F8-4715-9E1F-6E20E70426A5}" dt="2022-07-21T23:04:26.969" v="44447" actId="6549"/>
        <pc:sldMkLst>
          <pc:docMk/>
          <pc:sldMk cId="350864936" sldId="1682"/>
        </pc:sldMkLst>
        <pc:spChg chg="mod">
          <ac:chgData name="Wes Filardo" userId="5a25a190-9e06-41c8-ba54-60528d027854" providerId="ADAL" clId="{0F7EF1FC-08F8-4715-9E1F-6E20E70426A5}" dt="2022-07-19T23:46:14.369" v="34358" actId="20577"/>
          <ac:spMkLst>
            <pc:docMk/>
            <pc:sldMk cId="350864936" sldId="1682"/>
            <ac:spMk id="2" creationId="{CC8A9F69-15A9-4B4F-AE26-224AD1A11A97}"/>
          </ac:spMkLst>
        </pc:spChg>
        <pc:spChg chg="add mod">
          <ac:chgData name="Wes Filardo" userId="5a25a190-9e06-41c8-ba54-60528d027854" providerId="ADAL" clId="{0F7EF1FC-08F8-4715-9E1F-6E20E70426A5}" dt="2022-07-21T17:27:42.799" v="39410" actId="208"/>
          <ac:spMkLst>
            <pc:docMk/>
            <pc:sldMk cId="350864936" sldId="1682"/>
            <ac:spMk id="4" creationId="{19B3E4E1-66E3-404D-6C86-F93FF23A0CE2}"/>
          </ac:spMkLst>
        </pc:spChg>
        <pc:spChg chg="add mod">
          <ac:chgData name="Wes Filardo" userId="5a25a190-9e06-41c8-ba54-60528d027854" providerId="ADAL" clId="{0F7EF1FC-08F8-4715-9E1F-6E20E70426A5}" dt="2022-07-12T11:18:31.882" v="5081" actId="1076"/>
          <ac:spMkLst>
            <pc:docMk/>
            <pc:sldMk cId="350864936" sldId="1682"/>
            <ac:spMk id="6" creationId="{5B619403-D1CA-9E7C-D827-B64740C135FF}"/>
          </ac:spMkLst>
        </pc:spChg>
        <pc:spChg chg="mod">
          <ac:chgData name="Wes Filardo" userId="5a25a190-9e06-41c8-ba54-60528d027854" providerId="ADAL" clId="{0F7EF1FC-08F8-4715-9E1F-6E20E70426A5}" dt="2022-07-19T23:46:22.941" v="34362" actId="20577"/>
          <ac:spMkLst>
            <pc:docMk/>
            <pc:sldMk cId="350864936" sldId="1682"/>
            <ac:spMk id="7" creationId="{1BA800C7-04CA-462E-BB81-C17457B52AEF}"/>
          </ac:spMkLst>
        </pc:spChg>
        <pc:spChg chg="add">
          <ac:chgData name="Wes Filardo" userId="5a25a190-9e06-41c8-ba54-60528d027854" providerId="ADAL" clId="{0F7EF1FC-08F8-4715-9E1F-6E20E70426A5}" dt="2022-07-19T00:36:00.276" v="29196" actId="22"/>
          <ac:spMkLst>
            <pc:docMk/>
            <pc:sldMk cId="350864936" sldId="1682"/>
            <ac:spMk id="11" creationId="{E111BFAC-A065-D59F-A253-DBAF6FEAB6D8}"/>
          </ac:spMkLst>
        </pc:spChg>
        <pc:spChg chg="add del">
          <ac:chgData name="Wes Filardo" userId="5a25a190-9e06-41c8-ba54-60528d027854" providerId="ADAL" clId="{0F7EF1FC-08F8-4715-9E1F-6E20E70426A5}" dt="2022-07-19T00:35:59.838" v="29195" actId="478"/>
          <ac:spMkLst>
            <pc:docMk/>
            <pc:sldMk cId="350864936" sldId="1682"/>
            <ac:spMk id="12" creationId="{9C90349E-8F9C-97E7-0894-482A6B41CC02}"/>
          </ac:spMkLst>
        </pc:spChg>
        <pc:spChg chg="add mod">
          <ac:chgData name="Wes Filardo" userId="5a25a190-9e06-41c8-ba54-60528d027854" providerId="ADAL" clId="{0F7EF1FC-08F8-4715-9E1F-6E20E70426A5}" dt="2022-07-21T17:27:33.103" v="39409" actId="207"/>
          <ac:spMkLst>
            <pc:docMk/>
            <pc:sldMk cId="350864936" sldId="1682"/>
            <ac:spMk id="12" creationId="{A508ED29-CBB8-A3D2-7350-8BA11263837A}"/>
          </ac:spMkLst>
        </pc:spChg>
        <pc:spChg chg="add">
          <ac:chgData name="Wes Filardo" userId="5a25a190-9e06-41c8-ba54-60528d027854" providerId="ADAL" clId="{0F7EF1FC-08F8-4715-9E1F-6E20E70426A5}" dt="2022-07-19T00:36:00.276" v="29196" actId="22"/>
          <ac:spMkLst>
            <pc:docMk/>
            <pc:sldMk cId="350864936" sldId="1682"/>
            <ac:spMk id="14" creationId="{1A8DCFA2-B78E-7464-E414-F03FAEFA9D96}"/>
          </ac:spMkLst>
        </pc:spChg>
        <pc:cxnChg chg="mod">
          <ac:chgData name="Wes Filardo" userId="5a25a190-9e06-41c8-ba54-60528d027854" providerId="ADAL" clId="{0F7EF1FC-08F8-4715-9E1F-6E20E70426A5}" dt="2022-07-12T11:11:35.495" v="5027" actId="14100"/>
          <ac:cxnSpMkLst>
            <pc:docMk/>
            <pc:sldMk cId="350864936" sldId="1682"/>
            <ac:cxnSpMk id="18" creationId="{82536829-BD57-D5CD-A621-847A41F33C74}"/>
          </ac:cxnSpMkLst>
        </pc:cxnChg>
        <pc:cxnChg chg="del mod">
          <ac:chgData name="Wes Filardo" userId="5a25a190-9e06-41c8-ba54-60528d027854" providerId="ADAL" clId="{0F7EF1FC-08F8-4715-9E1F-6E20E70426A5}" dt="2022-07-12T11:16:33.951" v="5071" actId="478"/>
          <ac:cxnSpMkLst>
            <pc:docMk/>
            <pc:sldMk cId="350864936" sldId="1682"/>
            <ac:cxnSpMk id="22" creationId="{995F3E3D-A448-3AE5-F0CE-AAEB6533BDFC}"/>
          </ac:cxnSpMkLst>
        </pc:cxnChg>
      </pc:sldChg>
      <pc:sldChg chg="modSp mod modNotesTx">
        <pc:chgData name="Wes Filardo" userId="5a25a190-9e06-41c8-ba54-60528d027854" providerId="ADAL" clId="{0F7EF1FC-08F8-4715-9E1F-6E20E70426A5}" dt="2022-07-21T23:11:00.881" v="44603" actId="313"/>
        <pc:sldMkLst>
          <pc:docMk/>
          <pc:sldMk cId="4287680641" sldId="1683"/>
        </pc:sldMkLst>
        <pc:spChg chg="mod">
          <ac:chgData name="Wes Filardo" userId="5a25a190-9e06-41c8-ba54-60528d027854" providerId="ADAL" clId="{0F7EF1FC-08F8-4715-9E1F-6E20E70426A5}" dt="2022-07-15T13:26:11.094" v="8703" actId="20577"/>
          <ac:spMkLst>
            <pc:docMk/>
            <pc:sldMk cId="4287680641" sldId="1683"/>
            <ac:spMk id="3" creationId="{58BB68F2-9ECE-43E9-B577-6FF340212B14}"/>
          </ac:spMkLst>
        </pc:spChg>
        <pc:spChg chg="mod">
          <ac:chgData name="Wes Filardo" userId="5a25a190-9e06-41c8-ba54-60528d027854" providerId="ADAL" clId="{0F7EF1FC-08F8-4715-9E1F-6E20E70426A5}" dt="2022-07-10T16:38:26.987" v="1437" actId="207"/>
          <ac:spMkLst>
            <pc:docMk/>
            <pc:sldMk cId="4287680641" sldId="1683"/>
            <ac:spMk id="20" creationId="{D90AB2FA-2EE2-CFE1-5265-31985ADAE664}"/>
          </ac:spMkLst>
        </pc:spChg>
        <pc:spChg chg="mod">
          <ac:chgData name="Wes Filardo" userId="5a25a190-9e06-41c8-ba54-60528d027854" providerId="ADAL" clId="{0F7EF1FC-08F8-4715-9E1F-6E20E70426A5}" dt="2022-07-21T22:05:11.327" v="41929" actId="14100"/>
          <ac:spMkLst>
            <pc:docMk/>
            <pc:sldMk cId="4287680641" sldId="1683"/>
            <ac:spMk id="27" creationId="{2C1F7001-0EDC-4DB8-857B-B4C6950CAD88}"/>
          </ac:spMkLst>
        </pc:spChg>
        <pc:spChg chg="mod">
          <ac:chgData name="Wes Filardo" userId="5a25a190-9e06-41c8-ba54-60528d027854" providerId="ADAL" clId="{0F7EF1FC-08F8-4715-9E1F-6E20E70426A5}" dt="2022-07-21T22:05:11.327" v="41929" actId="14100"/>
          <ac:spMkLst>
            <pc:docMk/>
            <pc:sldMk cId="4287680641" sldId="1683"/>
            <ac:spMk id="33" creationId="{5B34099C-F514-4E39-8491-2BA8BF961EC6}"/>
          </ac:spMkLst>
        </pc:spChg>
        <pc:cxnChg chg="mod">
          <ac:chgData name="Wes Filardo" userId="5a25a190-9e06-41c8-ba54-60528d027854" providerId="ADAL" clId="{0F7EF1FC-08F8-4715-9E1F-6E20E70426A5}" dt="2022-07-21T22:05:11.327" v="41929" actId="14100"/>
          <ac:cxnSpMkLst>
            <pc:docMk/>
            <pc:sldMk cId="4287680641" sldId="1683"/>
            <ac:cxnSpMk id="9" creationId="{BC7D9722-7C95-4F25-A299-8AF16E60B308}"/>
          </ac:cxnSpMkLst>
        </pc:cxnChg>
        <pc:cxnChg chg="mod">
          <ac:chgData name="Wes Filardo" userId="5a25a190-9e06-41c8-ba54-60528d027854" providerId="ADAL" clId="{0F7EF1FC-08F8-4715-9E1F-6E20E70426A5}" dt="2022-07-21T22:05:11.327" v="41929" actId="14100"/>
          <ac:cxnSpMkLst>
            <pc:docMk/>
            <pc:sldMk cId="4287680641" sldId="1683"/>
            <ac:cxnSpMk id="11" creationId="{72D632DF-2AAF-4B53-B9E4-0F8027669609}"/>
          </ac:cxnSpMkLst>
        </pc:cxnChg>
        <pc:cxnChg chg="mod">
          <ac:chgData name="Wes Filardo" userId="5a25a190-9e06-41c8-ba54-60528d027854" providerId="ADAL" clId="{0F7EF1FC-08F8-4715-9E1F-6E20E70426A5}" dt="2022-07-21T22:05:11.327" v="41929" actId="14100"/>
          <ac:cxnSpMkLst>
            <pc:docMk/>
            <pc:sldMk cId="4287680641" sldId="1683"/>
            <ac:cxnSpMk id="41" creationId="{39C41BA0-3369-4AA4-8237-480A262B04CE}"/>
          </ac:cxnSpMkLst>
        </pc:cxnChg>
      </pc:sldChg>
      <pc:sldChg chg="addSp delSp modSp mod modAnim modNotesTx">
        <pc:chgData name="Wes Filardo" userId="5a25a190-9e06-41c8-ba54-60528d027854" providerId="ADAL" clId="{0F7EF1FC-08F8-4715-9E1F-6E20E70426A5}" dt="2022-07-21T23:26:28.207" v="44743" actId="20577"/>
        <pc:sldMkLst>
          <pc:docMk/>
          <pc:sldMk cId="843238562" sldId="1684"/>
        </pc:sldMkLst>
        <pc:spChg chg="mod">
          <ac:chgData name="Wes Filardo" userId="5a25a190-9e06-41c8-ba54-60528d027854" providerId="ADAL" clId="{0F7EF1FC-08F8-4715-9E1F-6E20E70426A5}" dt="2022-07-10T16:36:47.881" v="1435" actId="20577"/>
          <ac:spMkLst>
            <pc:docMk/>
            <pc:sldMk cId="843238562" sldId="1684"/>
            <ac:spMk id="3" creationId="{5A44C93B-D00F-16BE-4A01-328D0323A983}"/>
          </ac:spMkLst>
        </pc:spChg>
        <pc:spChg chg="mod">
          <ac:chgData name="Wes Filardo" userId="5a25a190-9e06-41c8-ba54-60528d027854" providerId="ADAL" clId="{0F7EF1FC-08F8-4715-9E1F-6E20E70426A5}" dt="2022-07-15T13:26:25.185" v="8709" actId="20577"/>
          <ac:spMkLst>
            <pc:docMk/>
            <pc:sldMk cId="843238562" sldId="1684"/>
            <ac:spMk id="4" creationId="{BF9EF891-C83D-B39B-28EB-DB60750C3529}"/>
          </ac:spMkLst>
        </pc:spChg>
        <pc:spChg chg="add del mod">
          <ac:chgData name="Wes Filardo" userId="5a25a190-9e06-41c8-ba54-60528d027854" providerId="ADAL" clId="{0F7EF1FC-08F8-4715-9E1F-6E20E70426A5}" dt="2022-07-10T16:30:08.270" v="1050"/>
          <ac:spMkLst>
            <pc:docMk/>
            <pc:sldMk cId="843238562" sldId="1684"/>
            <ac:spMk id="5" creationId="{37A346CD-E1D6-D28C-2FD9-B011C3AA6FFC}"/>
          </ac:spMkLst>
        </pc:spChg>
        <pc:spChg chg="add del mod">
          <ac:chgData name="Wes Filardo" userId="5a25a190-9e06-41c8-ba54-60528d027854" providerId="ADAL" clId="{0F7EF1FC-08F8-4715-9E1F-6E20E70426A5}" dt="2022-07-10T16:30:08.270" v="1050"/>
          <ac:spMkLst>
            <pc:docMk/>
            <pc:sldMk cId="843238562" sldId="1684"/>
            <ac:spMk id="6" creationId="{98591D1A-42E3-5F5A-C109-842FEFBAA26B}"/>
          </ac:spMkLst>
        </pc:spChg>
        <pc:spChg chg="add del mod">
          <ac:chgData name="Wes Filardo" userId="5a25a190-9e06-41c8-ba54-60528d027854" providerId="ADAL" clId="{0F7EF1FC-08F8-4715-9E1F-6E20E70426A5}" dt="2022-07-10T16:30:08.270" v="1050"/>
          <ac:spMkLst>
            <pc:docMk/>
            <pc:sldMk cId="843238562" sldId="1684"/>
            <ac:spMk id="7" creationId="{3D1B6DBF-4E4B-5A33-C41A-E42989816DD4}"/>
          </ac:spMkLst>
        </pc:spChg>
        <pc:spChg chg="add del mod">
          <ac:chgData name="Wes Filardo" userId="5a25a190-9e06-41c8-ba54-60528d027854" providerId="ADAL" clId="{0F7EF1FC-08F8-4715-9E1F-6E20E70426A5}" dt="2022-07-10T16:30:08.270" v="1050"/>
          <ac:spMkLst>
            <pc:docMk/>
            <pc:sldMk cId="843238562" sldId="1684"/>
            <ac:spMk id="9" creationId="{F508DA37-E9DB-D2CE-3E60-DDEB33F58A6C}"/>
          </ac:spMkLst>
        </pc:spChg>
        <pc:spChg chg="add del mod">
          <ac:chgData name="Wes Filardo" userId="5a25a190-9e06-41c8-ba54-60528d027854" providerId="ADAL" clId="{0F7EF1FC-08F8-4715-9E1F-6E20E70426A5}" dt="2022-07-10T16:30:08.270" v="1050"/>
          <ac:spMkLst>
            <pc:docMk/>
            <pc:sldMk cId="843238562" sldId="1684"/>
            <ac:spMk id="10" creationId="{7E18D757-D366-8F80-3571-001F5AD448BB}"/>
          </ac:spMkLst>
        </pc:spChg>
        <pc:spChg chg="add del mod">
          <ac:chgData name="Wes Filardo" userId="5a25a190-9e06-41c8-ba54-60528d027854" providerId="ADAL" clId="{0F7EF1FC-08F8-4715-9E1F-6E20E70426A5}" dt="2022-07-10T16:30:08.270" v="1050"/>
          <ac:spMkLst>
            <pc:docMk/>
            <pc:sldMk cId="843238562" sldId="1684"/>
            <ac:spMk id="11" creationId="{914BADBE-21CB-B1EA-2316-C1B2F690418B}"/>
          </ac:spMkLst>
        </pc:spChg>
        <pc:spChg chg="add del mod">
          <ac:chgData name="Wes Filardo" userId="5a25a190-9e06-41c8-ba54-60528d027854" providerId="ADAL" clId="{0F7EF1FC-08F8-4715-9E1F-6E20E70426A5}" dt="2022-07-10T16:30:08.270" v="1050"/>
          <ac:spMkLst>
            <pc:docMk/>
            <pc:sldMk cId="843238562" sldId="1684"/>
            <ac:spMk id="12" creationId="{E7DB8D01-5742-41FC-C2D8-BAE1C2FE52F9}"/>
          </ac:spMkLst>
        </pc:spChg>
        <pc:spChg chg="add del mod">
          <ac:chgData name="Wes Filardo" userId="5a25a190-9e06-41c8-ba54-60528d027854" providerId="ADAL" clId="{0F7EF1FC-08F8-4715-9E1F-6E20E70426A5}" dt="2022-07-10T16:30:08.270" v="1050"/>
          <ac:spMkLst>
            <pc:docMk/>
            <pc:sldMk cId="843238562" sldId="1684"/>
            <ac:spMk id="13" creationId="{61BF3459-70AF-AC6A-0CF8-11CF138235AA}"/>
          </ac:spMkLst>
        </pc:spChg>
        <pc:spChg chg="add mod">
          <ac:chgData name="Wes Filardo" userId="5a25a190-9e06-41c8-ba54-60528d027854" providerId="ADAL" clId="{0F7EF1FC-08F8-4715-9E1F-6E20E70426A5}" dt="2022-07-10T16:30:26.158" v="1051"/>
          <ac:spMkLst>
            <pc:docMk/>
            <pc:sldMk cId="843238562" sldId="1684"/>
            <ac:spMk id="14" creationId="{D09380F2-6711-F2AB-B2C1-57B364F710E7}"/>
          </ac:spMkLst>
        </pc:spChg>
        <pc:spChg chg="add mod">
          <ac:chgData name="Wes Filardo" userId="5a25a190-9e06-41c8-ba54-60528d027854" providerId="ADAL" clId="{0F7EF1FC-08F8-4715-9E1F-6E20E70426A5}" dt="2022-07-10T16:30:26.158" v="1051"/>
          <ac:spMkLst>
            <pc:docMk/>
            <pc:sldMk cId="843238562" sldId="1684"/>
            <ac:spMk id="15" creationId="{D3B82C23-9A91-4F28-ABC1-87751067EB9A}"/>
          </ac:spMkLst>
        </pc:spChg>
        <pc:spChg chg="add mod">
          <ac:chgData name="Wes Filardo" userId="5a25a190-9e06-41c8-ba54-60528d027854" providerId="ADAL" clId="{0F7EF1FC-08F8-4715-9E1F-6E20E70426A5}" dt="2022-07-10T16:30:26.158" v="1051"/>
          <ac:spMkLst>
            <pc:docMk/>
            <pc:sldMk cId="843238562" sldId="1684"/>
            <ac:spMk id="17" creationId="{DF5472D4-6F6A-26A6-3D78-BB7DC7028AB2}"/>
          </ac:spMkLst>
        </pc:spChg>
        <pc:spChg chg="add mod">
          <ac:chgData name="Wes Filardo" userId="5a25a190-9e06-41c8-ba54-60528d027854" providerId="ADAL" clId="{0F7EF1FC-08F8-4715-9E1F-6E20E70426A5}" dt="2022-07-10T16:30:26.158" v="1051"/>
          <ac:spMkLst>
            <pc:docMk/>
            <pc:sldMk cId="843238562" sldId="1684"/>
            <ac:spMk id="18" creationId="{7F33C8EE-7A62-4029-E1B7-663F980A8637}"/>
          </ac:spMkLst>
        </pc:spChg>
        <pc:spChg chg="add mod">
          <ac:chgData name="Wes Filardo" userId="5a25a190-9e06-41c8-ba54-60528d027854" providerId="ADAL" clId="{0F7EF1FC-08F8-4715-9E1F-6E20E70426A5}" dt="2022-07-21T22:05:26.023" v="41930" actId="14100"/>
          <ac:spMkLst>
            <pc:docMk/>
            <pc:sldMk cId="843238562" sldId="1684"/>
            <ac:spMk id="20" creationId="{1D96BADF-61B8-3287-7AC7-8F9933F4DE2D}"/>
          </ac:spMkLst>
        </pc:spChg>
        <pc:spChg chg="add mod">
          <ac:chgData name="Wes Filardo" userId="5a25a190-9e06-41c8-ba54-60528d027854" providerId="ADAL" clId="{0F7EF1FC-08F8-4715-9E1F-6E20E70426A5}" dt="2022-07-21T22:05:26.023" v="41930" actId="14100"/>
          <ac:spMkLst>
            <pc:docMk/>
            <pc:sldMk cId="843238562" sldId="1684"/>
            <ac:spMk id="21" creationId="{46AF5EE9-29BA-099C-D4E2-979E71897798}"/>
          </ac:spMkLst>
        </pc:spChg>
        <pc:spChg chg="add mod">
          <ac:chgData name="Wes Filardo" userId="5a25a190-9e06-41c8-ba54-60528d027854" providerId="ADAL" clId="{0F7EF1FC-08F8-4715-9E1F-6E20E70426A5}" dt="2022-07-10T16:30:26.158" v="1051"/>
          <ac:spMkLst>
            <pc:docMk/>
            <pc:sldMk cId="843238562" sldId="1684"/>
            <ac:spMk id="22" creationId="{7F13589D-14DC-3CF6-7007-0EFF72D5A78B}"/>
          </ac:spMkLst>
        </pc:spChg>
        <pc:spChg chg="add del mod">
          <ac:chgData name="Wes Filardo" userId="5a25a190-9e06-41c8-ba54-60528d027854" providerId="ADAL" clId="{0F7EF1FC-08F8-4715-9E1F-6E20E70426A5}" dt="2022-07-10T16:34:51.896" v="1375"/>
          <ac:spMkLst>
            <pc:docMk/>
            <pc:sldMk cId="843238562" sldId="1684"/>
            <ac:spMk id="26" creationId="{56E48842-B232-792A-E450-F8C27FAD77B9}"/>
          </ac:spMkLst>
        </pc:spChg>
        <pc:spChg chg="add del mod">
          <ac:chgData name="Wes Filardo" userId="5a25a190-9e06-41c8-ba54-60528d027854" providerId="ADAL" clId="{0F7EF1FC-08F8-4715-9E1F-6E20E70426A5}" dt="2022-07-10T16:34:51.896" v="1375"/>
          <ac:spMkLst>
            <pc:docMk/>
            <pc:sldMk cId="843238562" sldId="1684"/>
            <ac:spMk id="27" creationId="{3164AD80-C8ED-0A6A-94FF-E68847CA8C9B}"/>
          </ac:spMkLst>
        </pc:spChg>
        <pc:spChg chg="add del mod">
          <ac:chgData name="Wes Filardo" userId="5a25a190-9e06-41c8-ba54-60528d027854" providerId="ADAL" clId="{0F7EF1FC-08F8-4715-9E1F-6E20E70426A5}" dt="2022-07-10T16:34:51.896" v="1375"/>
          <ac:spMkLst>
            <pc:docMk/>
            <pc:sldMk cId="843238562" sldId="1684"/>
            <ac:spMk id="29" creationId="{951CF49F-0B38-9743-6B54-15DEAB1CA215}"/>
          </ac:spMkLst>
        </pc:spChg>
        <pc:spChg chg="add del mod">
          <ac:chgData name="Wes Filardo" userId="5a25a190-9e06-41c8-ba54-60528d027854" providerId="ADAL" clId="{0F7EF1FC-08F8-4715-9E1F-6E20E70426A5}" dt="2022-07-10T16:34:51.896" v="1375"/>
          <ac:spMkLst>
            <pc:docMk/>
            <pc:sldMk cId="843238562" sldId="1684"/>
            <ac:spMk id="30" creationId="{33022C76-B280-27F1-D59B-926161F064B2}"/>
          </ac:spMkLst>
        </pc:spChg>
        <pc:spChg chg="add del mod">
          <ac:chgData name="Wes Filardo" userId="5a25a190-9e06-41c8-ba54-60528d027854" providerId="ADAL" clId="{0F7EF1FC-08F8-4715-9E1F-6E20E70426A5}" dt="2022-07-10T16:34:51.896" v="1375"/>
          <ac:spMkLst>
            <pc:docMk/>
            <pc:sldMk cId="843238562" sldId="1684"/>
            <ac:spMk id="32" creationId="{DA1FD1A5-F198-30D6-5741-E3107174526A}"/>
          </ac:spMkLst>
        </pc:spChg>
        <pc:spChg chg="add del mod">
          <ac:chgData name="Wes Filardo" userId="5a25a190-9e06-41c8-ba54-60528d027854" providerId="ADAL" clId="{0F7EF1FC-08F8-4715-9E1F-6E20E70426A5}" dt="2022-07-10T16:34:51.896" v="1375"/>
          <ac:spMkLst>
            <pc:docMk/>
            <pc:sldMk cId="843238562" sldId="1684"/>
            <ac:spMk id="33" creationId="{EA04D601-8221-8220-CF8D-6A2AE11A9E9F}"/>
          </ac:spMkLst>
        </pc:spChg>
        <pc:spChg chg="add del mod">
          <ac:chgData name="Wes Filardo" userId="5a25a190-9e06-41c8-ba54-60528d027854" providerId="ADAL" clId="{0F7EF1FC-08F8-4715-9E1F-6E20E70426A5}" dt="2022-07-10T16:34:51.896" v="1375"/>
          <ac:spMkLst>
            <pc:docMk/>
            <pc:sldMk cId="843238562" sldId="1684"/>
            <ac:spMk id="34" creationId="{BDBC4B15-906C-0454-6CA3-E41DB4D5CDB7}"/>
          </ac:spMkLst>
        </pc:spChg>
        <pc:spChg chg="add">
          <ac:chgData name="Wes Filardo" userId="5a25a190-9e06-41c8-ba54-60528d027854" providerId="ADAL" clId="{0F7EF1FC-08F8-4715-9E1F-6E20E70426A5}" dt="2022-07-10T16:34:56.827" v="1376" actId="22"/>
          <ac:spMkLst>
            <pc:docMk/>
            <pc:sldMk cId="843238562" sldId="1684"/>
            <ac:spMk id="39" creationId="{30A20A41-949E-0087-F0E4-9FD9166C21CF}"/>
          </ac:spMkLst>
        </pc:spChg>
        <pc:spChg chg="add del mod">
          <ac:chgData name="Wes Filardo" userId="5a25a190-9e06-41c8-ba54-60528d027854" providerId="ADAL" clId="{0F7EF1FC-08F8-4715-9E1F-6E20E70426A5}" dt="2022-07-17T16:53:48.975" v="9952" actId="478"/>
          <ac:spMkLst>
            <pc:docMk/>
            <pc:sldMk cId="843238562" sldId="1684"/>
            <ac:spMk id="43" creationId="{2457AEB0-353E-A478-7027-241C258BAB89}"/>
          </ac:spMkLst>
        </pc:spChg>
        <pc:cxnChg chg="add del mod">
          <ac:chgData name="Wes Filardo" userId="5a25a190-9e06-41c8-ba54-60528d027854" providerId="ADAL" clId="{0F7EF1FC-08F8-4715-9E1F-6E20E70426A5}" dt="2022-07-21T22:07:08.743" v="41932" actId="478"/>
          <ac:cxnSpMkLst>
            <pc:docMk/>
            <pc:sldMk cId="843238562" sldId="1684"/>
            <ac:cxnSpMk id="6" creationId="{9C3D89BB-1C69-60E4-C941-DFBF80F03C9E}"/>
          </ac:cxnSpMkLst>
        </pc:cxnChg>
        <pc:cxnChg chg="add del mod">
          <ac:chgData name="Wes Filardo" userId="5a25a190-9e06-41c8-ba54-60528d027854" providerId="ADAL" clId="{0F7EF1FC-08F8-4715-9E1F-6E20E70426A5}" dt="2022-07-10T16:30:08.270" v="1050"/>
          <ac:cxnSpMkLst>
            <pc:docMk/>
            <pc:sldMk cId="843238562" sldId="1684"/>
            <ac:cxnSpMk id="8" creationId="{384294FD-93D4-417A-7524-6C7A703EDE2D}"/>
          </ac:cxnSpMkLst>
        </pc:cxnChg>
        <pc:cxnChg chg="add del mod">
          <ac:chgData name="Wes Filardo" userId="5a25a190-9e06-41c8-ba54-60528d027854" providerId="ADAL" clId="{0F7EF1FC-08F8-4715-9E1F-6E20E70426A5}" dt="2022-07-21T22:07:10.627" v="41933" actId="478"/>
          <ac:cxnSpMkLst>
            <pc:docMk/>
            <pc:sldMk cId="843238562" sldId="1684"/>
            <ac:cxnSpMk id="9" creationId="{6C8CD25F-88D4-F53F-36B7-CA762277DB49}"/>
          </ac:cxnSpMkLst>
        </pc:cxnChg>
        <pc:cxnChg chg="add mod">
          <ac:chgData name="Wes Filardo" userId="5a25a190-9e06-41c8-ba54-60528d027854" providerId="ADAL" clId="{0F7EF1FC-08F8-4715-9E1F-6E20E70426A5}" dt="2022-07-21T22:05:26.023" v="41930" actId="14100"/>
          <ac:cxnSpMkLst>
            <pc:docMk/>
            <pc:sldMk cId="843238562" sldId="1684"/>
            <ac:cxnSpMk id="16" creationId="{87E7752B-068A-6EBD-3DC3-601C80640E02}"/>
          </ac:cxnSpMkLst>
        </pc:cxnChg>
        <pc:cxnChg chg="add mod">
          <ac:chgData name="Wes Filardo" userId="5a25a190-9e06-41c8-ba54-60528d027854" providerId="ADAL" clId="{0F7EF1FC-08F8-4715-9E1F-6E20E70426A5}" dt="2022-07-10T16:30:26.158" v="1051"/>
          <ac:cxnSpMkLst>
            <pc:docMk/>
            <pc:sldMk cId="843238562" sldId="1684"/>
            <ac:cxnSpMk id="19" creationId="{044C5A48-B3B7-BA75-D47D-269EBC66EE71}"/>
          </ac:cxnSpMkLst>
        </pc:cxnChg>
        <pc:cxnChg chg="add mod">
          <ac:chgData name="Wes Filardo" userId="5a25a190-9e06-41c8-ba54-60528d027854" providerId="ADAL" clId="{0F7EF1FC-08F8-4715-9E1F-6E20E70426A5}" dt="2022-07-21T22:05:26.023" v="41930" actId="14100"/>
          <ac:cxnSpMkLst>
            <pc:docMk/>
            <pc:sldMk cId="843238562" sldId="1684"/>
            <ac:cxnSpMk id="23" creationId="{A1A9C58A-626E-6A5E-8A2F-5EFDF7C3071A}"/>
          </ac:cxnSpMkLst>
        </pc:cxnChg>
        <pc:cxnChg chg="add mod">
          <ac:chgData name="Wes Filardo" userId="5a25a190-9e06-41c8-ba54-60528d027854" providerId="ADAL" clId="{0F7EF1FC-08F8-4715-9E1F-6E20E70426A5}" dt="2022-07-21T22:05:26.023" v="41930" actId="14100"/>
          <ac:cxnSpMkLst>
            <pc:docMk/>
            <pc:sldMk cId="843238562" sldId="1684"/>
            <ac:cxnSpMk id="24" creationId="{A44729CA-6C80-75C0-51C5-C19D2532FDDC}"/>
          </ac:cxnSpMkLst>
        </pc:cxnChg>
        <pc:cxnChg chg="add mod">
          <ac:chgData name="Wes Filardo" userId="5a25a190-9e06-41c8-ba54-60528d027854" providerId="ADAL" clId="{0F7EF1FC-08F8-4715-9E1F-6E20E70426A5}" dt="2022-07-10T16:30:26.158" v="1051"/>
          <ac:cxnSpMkLst>
            <pc:docMk/>
            <pc:sldMk cId="843238562" sldId="1684"/>
            <ac:cxnSpMk id="25" creationId="{6744A090-C4A5-E3C7-8251-62C42919AA0C}"/>
          </ac:cxnSpMkLst>
        </pc:cxnChg>
        <pc:cxnChg chg="add del mod">
          <ac:chgData name="Wes Filardo" userId="5a25a190-9e06-41c8-ba54-60528d027854" providerId="ADAL" clId="{0F7EF1FC-08F8-4715-9E1F-6E20E70426A5}" dt="2022-07-10T16:34:51.896" v="1375"/>
          <ac:cxnSpMkLst>
            <pc:docMk/>
            <pc:sldMk cId="843238562" sldId="1684"/>
            <ac:cxnSpMk id="28" creationId="{023B9C7F-B16D-16E2-5CDA-A24F8A6C4A91}"/>
          </ac:cxnSpMkLst>
        </pc:cxnChg>
        <pc:cxnChg chg="add del mod">
          <ac:chgData name="Wes Filardo" userId="5a25a190-9e06-41c8-ba54-60528d027854" providerId="ADAL" clId="{0F7EF1FC-08F8-4715-9E1F-6E20E70426A5}" dt="2022-07-21T22:09:32.404" v="41946" actId="478"/>
          <ac:cxnSpMkLst>
            <pc:docMk/>
            <pc:sldMk cId="843238562" sldId="1684"/>
            <ac:cxnSpMk id="29" creationId="{949A6AF9-CD47-8AFA-2FB7-0143F8A2FD7E}"/>
          </ac:cxnSpMkLst>
        </pc:cxnChg>
        <pc:cxnChg chg="add del mod">
          <ac:chgData name="Wes Filardo" userId="5a25a190-9e06-41c8-ba54-60528d027854" providerId="ADAL" clId="{0F7EF1FC-08F8-4715-9E1F-6E20E70426A5}" dt="2022-07-10T16:34:51.896" v="1375"/>
          <ac:cxnSpMkLst>
            <pc:docMk/>
            <pc:sldMk cId="843238562" sldId="1684"/>
            <ac:cxnSpMk id="31" creationId="{7DA3B8ED-8B56-D726-7462-17887110B2A7}"/>
          </ac:cxnSpMkLst>
        </pc:cxnChg>
        <pc:cxnChg chg="add del mod">
          <ac:chgData name="Wes Filardo" userId="5a25a190-9e06-41c8-ba54-60528d027854" providerId="ADAL" clId="{0F7EF1FC-08F8-4715-9E1F-6E20E70426A5}" dt="2022-07-21T22:09:32.404" v="41946" actId="478"/>
          <ac:cxnSpMkLst>
            <pc:docMk/>
            <pc:sldMk cId="843238562" sldId="1684"/>
            <ac:cxnSpMk id="33" creationId="{70EFCF90-9DF9-31B1-5EF1-E73C1E00E6A8}"/>
          </ac:cxnSpMkLst>
        </pc:cxnChg>
        <pc:cxnChg chg="add del mod">
          <ac:chgData name="Wes Filardo" userId="5a25a190-9e06-41c8-ba54-60528d027854" providerId="ADAL" clId="{0F7EF1FC-08F8-4715-9E1F-6E20E70426A5}" dt="2022-07-10T16:34:51.896" v="1375"/>
          <ac:cxnSpMkLst>
            <pc:docMk/>
            <pc:sldMk cId="843238562" sldId="1684"/>
            <ac:cxnSpMk id="35" creationId="{0064A581-8816-4F7B-8363-6471D946A1CE}"/>
          </ac:cxnSpMkLst>
        </pc:cxnChg>
        <pc:cxnChg chg="add del mod">
          <ac:chgData name="Wes Filardo" userId="5a25a190-9e06-41c8-ba54-60528d027854" providerId="ADAL" clId="{0F7EF1FC-08F8-4715-9E1F-6E20E70426A5}" dt="2022-07-10T16:34:51.896" v="1375"/>
          <ac:cxnSpMkLst>
            <pc:docMk/>
            <pc:sldMk cId="843238562" sldId="1684"/>
            <ac:cxnSpMk id="36" creationId="{6B90BCD6-1A20-D4D9-230A-E88E0D1E3C5A}"/>
          </ac:cxnSpMkLst>
        </pc:cxnChg>
        <pc:cxnChg chg="add del mod">
          <ac:chgData name="Wes Filardo" userId="5a25a190-9e06-41c8-ba54-60528d027854" providerId="ADAL" clId="{0F7EF1FC-08F8-4715-9E1F-6E20E70426A5}" dt="2022-07-10T16:34:51.896" v="1375"/>
          <ac:cxnSpMkLst>
            <pc:docMk/>
            <pc:sldMk cId="843238562" sldId="1684"/>
            <ac:cxnSpMk id="37" creationId="{6582ABB9-8050-67EF-089C-8AC1401BAA47}"/>
          </ac:cxnSpMkLst>
        </pc:cxnChg>
        <pc:cxnChg chg="add mod">
          <ac:chgData name="Wes Filardo" userId="5a25a190-9e06-41c8-ba54-60528d027854" providerId="ADAL" clId="{0F7EF1FC-08F8-4715-9E1F-6E20E70426A5}" dt="2022-07-10T16:35:04.789" v="1377" actId="22"/>
          <ac:cxnSpMkLst>
            <pc:docMk/>
            <pc:sldMk cId="843238562" sldId="1684"/>
            <ac:cxnSpMk id="41" creationId="{BCC9A1EC-734C-0BE9-A983-9F246BF34AF3}"/>
          </ac:cxnSpMkLst>
        </pc:cxnChg>
      </pc:sldChg>
      <pc:sldChg chg="addSp delSp modSp mod modAnim">
        <pc:chgData name="Wes Filardo" userId="5a25a190-9e06-41c8-ba54-60528d027854" providerId="ADAL" clId="{0F7EF1FC-08F8-4715-9E1F-6E20E70426A5}" dt="2022-07-21T17:28:19.097" v="39413"/>
        <pc:sldMkLst>
          <pc:docMk/>
          <pc:sldMk cId="394264670" sldId="1686"/>
        </pc:sldMkLst>
        <pc:spChg chg="add mod">
          <ac:chgData name="Wes Filardo" userId="5a25a190-9e06-41c8-ba54-60528d027854" providerId="ADAL" clId="{0F7EF1FC-08F8-4715-9E1F-6E20E70426A5}" dt="2022-07-21T17:28:14.234" v="39411"/>
          <ac:spMkLst>
            <pc:docMk/>
            <pc:sldMk cId="394264670" sldId="1686"/>
            <ac:spMk id="2" creationId="{12A3D987-F7F0-12AF-9407-7ACE14B287EE}"/>
          </ac:spMkLst>
        </pc:spChg>
        <pc:spChg chg="add del mod">
          <ac:chgData name="Wes Filardo" userId="5a25a190-9e06-41c8-ba54-60528d027854" providerId="ADAL" clId="{0F7EF1FC-08F8-4715-9E1F-6E20E70426A5}" dt="2022-07-19T00:35:45.423" v="29194" actId="478"/>
          <ac:spMkLst>
            <pc:docMk/>
            <pc:sldMk cId="394264670" sldId="1686"/>
            <ac:spMk id="2" creationId="{EE70844B-C5AA-90BE-DAF4-D62A8F78045D}"/>
          </ac:spMkLst>
        </pc:spChg>
        <pc:spChg chg="add del mod">
          <ac:chgData name="Wes Filardo" userId="5a25a190-9e06-41c8-ba54-60528d027854" providerId="ADAL" clId="{0F7EF1FC-08F8-4715-9E1F-6E20E70426A5}" dt="2022-07-19T00:35:45.423" v="29194" actId="478"/>
          <ac:spMkLst>
            <pc:docMk/>
            <pc:sldMk cId="394264670" sldId="1686"/>
            <ac:spMk id="4" creationId="{1C781C7E-68E2-9035-3A51-4970FFBFB93F}"/>
          </ac:spMkLst>
        </pc:spChg>
        <pc:spChg chg="add mod">
          <ac:chgData name="Wes Filardo" userId="5a25a190-9e06-41c8-ba54-60528d027854" providerId="ADAL" clId="{0F7EF1FC-08F8-4715-9E1F-6E20E70426A5}" dt="2022-07-21T17:28:14.234" v="39411"/>
          <ac:spMkLst>
            <pc:docMk/>
            <pc:sldMk cId="394264670" sldId="1686"/>
            <ac:spMk id="4" creationId="{D8119FB9-7B7A-4773-B97B-77BFE4796D46}"/>
          </ac:spMkLst>
        </pc:spChg>
        <pc:spChg chg="mod">
          <ac:chgData name="Wes Filardo" userId="5a25a190-9e06-41c8-ba54-60528d027854" providerId="ADAL" clId="{0F7EF1FC-08F8-4715-9E1F-6E20E70426A5}" dt="2022-07-19T23:46:28.638" v="34366" actId="20577"/>
          <ac:spMkLst>
            <pc:docMk/>
            <pc:sldMk cId="394264670" sldId="1686"/>
            <ac:spMk id="17" creationId="{B4B4E519-9C07-1CED-1692-C4035A134A97}"/>
          </ac:spMkLst>
        </pc:spChg>
        <pc:spChg chg="mod">
          <ac:chgData name="Wes Filardo" userId="5a25a190-9e06-41c8-ba54-60528d027854" providerId="ADAL" clId="{0F7EF1FC-08F8-4715-9E1F-6E20E70426A5}" dt="2022-07-19T23:46:30.845" v="34370" actId="20577"/>
          <ac:spMkLst>
            <pc:docMk/>
            <pc:sldMk cId="394264670" sldId="1686"/>
            <ac:spMk id="18" creationId="{828B8B41-FA13-CF90-6626-D4985A5B7256}"/>
          </ac:spMkLst>
        </pc:spChg>
      </pc:sldChg>
      <pc:sldChg chg="delSp modSp mod ord modAnim modNotesTx">
        <pc:chgData name="Wes Filardo" userId="5a25a190-9e06-41c8-ba54-60528d027854" providerId="ADAL" clId="{0F7EF1FC-08F8-4715-9E1F-6E20E70426A5}" dt="2022-07-21T23:35:54.319" v="45137" actId="20577"/>
        <pc:sldMkLst>
          <pc:docMk/>
          <pc:sldMk cId="2638390337" sldId="1689"/>
        </pc:sldMkLst>
        <pc:spChg chg="mod">
          <ac:chgData name="Wes Filardo" userId="5a25a190-9e06-41c8-ba54-60528d027854" providerId="ADAL" clId="{0F7EF1FC-08F8-4715-9E1F-6E20E70426A5}" dt="2022-07-15T13:12:41.427" v="7001" actId="20577"/>
          <ac:spMkLst>
            <pc:docMk/>
            <pc:sldMk cId="2638390337" sldId="1689"/>
            <ac:spMk id="3" creationId="{58BB68F2-9ECE-43E9-B577-6FF340212B14}"/>
          </ac:spMkLst>
        </pc:spChg>
        <pc:spChg chg="mod">
          <ac:chgData name="Wes Filardo" userId="5a25a190-9e06-41c8-ba54-60528d027854" providerId="ADAL" clId="{0F7EF1FC-08F8-4715-9E1F-6E20E70426A5}" dt="2022-07-21T23:32:50.130" v="44884" actId="207"/>
          <ac:spMkLst>
            <pc:docMk/>
            <pc:sldMk cId="2638390337" sldId="1689"/>
            <ac:spMk id="20" creationId="{D90AB2FA-2EE2-CFE1-5265-31985ADAE664}"/>
          </ac:spMkLst>
        </pc:spChg>
        <pc:spChg chg="del mod">
          <ac:chgData name="Wes Filardo" userId="5a25a190-9e06-41c8-ba54-60528d027854" providerId="ADAL" clId="{0F7EF1FC-08F8-4715-9E1F-6E20E70426A5}" dt="2022-07-21T23:30:11.100" v="44805"/>
          <ac:spMkLst>
            <pc:docMk/>
            <pc:sldMk cId="2638390337" sldId="1689"/>
            <ac:spMk id="21" creationId="{DBBDD497-7DF9-0BF5-C913-8A9FFB57E1F4}"/>
          </ac:spMkLst>
        </pc:spChg>
        <pc:spChg chg="mod">
          <ac:chgData name="Wes Filardo" userId="5a25a190-9e06-41c8-ba54-60528d027854" providerId="ADAL" clId="{0F7EF1FC-08F8-4715-9E1F-6E20E70426A5}" dt="2022-07-21T22:05:38.057" v="41931" actId="14100"/>
          <ac:spMkLst>
            <pc:docMk/>
            <pc:sldMk cId="2638390337" sldId="1689"/>
            <ac:spMk id="27" creationId="{2C1F7001-0EDC-4DB8-857B-B4C6950CAD88}"/>
          </ac:spMkLst>
        </pc:spChg>
        <pc:spChg chg="mod">
          <ac:chgData name="Wes Filardo" userId="5a25a190-9e06-41c8-ba54-60528d027854" providerId="ADAL" clId="{0F7EF1FC-08F8-4715-9E1F-6E20E70426A5}" dt="2022-07-21T22:05:38.057" v="41931" actId="14100"/>
          <ac:spMkLst>
            <pc:docMk/>
            <pc:sldMk cId="2638390337" sldId="1689"/>
            <ac:spMk id="33" creationId="{5B34099C-F514-4E39-8491-2BA8BF961EC6}"/>
          </ac:spMkLst>
        </pc:spChg>
        <pc:cxnChg chg="mod">
          <ac:chgData name="Wes Filardo" userId="5a25a190-9e06-41c8-ba54-60528d027854" providerId="ADAL" clId="{0F7EF1FC-08F8-4715-9E1F-6E20E70426A5}" dt="2022-07-21T22:05:38.057" v="41931" actId="14100"/>
          <ac:cxnSpMkLst>
            <pc:docMk/>
            <pc:sldMk cId="2638390337" sldId="1689"/>
            <ac:cxnSpMk id="9" creationId="{BC7D9722-7C95-4F25-A299-8AF16E60B308}"/>
          </ac:cxnSpMkLst>
        </pc:cxnChg>
        <pc:cxnChg chg="mod">
          <ac:chgData name="Wes Filardo" userId="5a25a190-9e06-41c8-ba54-60528d027854" providerId="ADAL" clId="{0F7EF1FC-08F8-4715-9E1F-6E20E70426A5}" dt="2022-07-21T22:05:38.057" v="41931" actId="14100"/>
          <ac:cxnSpMkLst>
            <pc:docMk/>
            <pc:sldMk cId="2638390337" sldId="1689"/>
            <ac:cxnSpMk id="11" creationId="{72D632DF-2AAF-4B53-B9E4-0F8027669609}"/>
          </ac:cxnSpMkLst>
        </pc:cxnChg>
        <pc:cxnChg chg="mod">
          <ac:chgData name="Wes Filardo" userId="5a25a190-9e06-41c8-ba54-60528d027854" providerId="ADAL" clId="{0F7EF1FC-08F8-4715-9E1F-6E20E70426A5}" dt="2022-07-21T22:05:38.057" v="41931" actId="14100"/>
          <ac:cxnSpMkLst>
            <pc:docMk/>
            <pc:sldMk cId="2638390337" sldId="1689"/>
            <ac:cxnSpMk id="41" creationId="{39C41BA0-3369-4AA4-8237-480A262B04CE}"/>
          </ac:cxnSpMkLst>
        </pc:cxnChg>
      </pc:sldChg>
      <pc:sldChg chg="addSp modSp mod ord addCm delCm">
        <pc:chgData name="Wes Filardo" userId="5a25a190-9e06-41c8-ba54-60528d027854" providerId="ADAL" clId="{0F7EF1FC-08F8-4715-9E1F-6E20E70426A5}" dt="2022-07-18T16:06:34.799" v="20631" actId="20577"/>
        <pc:sldMkLst>
          <pc:docMk/>
          <pc:sldMk cId="1364177639" sldId="1690"/>
        </pc:sldMkLst>
        <pc:spChg chg="mod">
          <ac:chgData name="Wes Filardo" userId="5a25a190-9e06-41c8-ba54-60528d027854" providerId="ADAL" clId="{0F7EF1FC-08F8-4715-9E1F-6E20E70426A5}" dt="2022-07-18T16:06:34.799" v="20631" actId="20577"/>
          <ac:spMkLst>
            <pc:docMk/>
            <pc:sldMk cId="1364177639" sldId="1690"/>
            <ac:spMk id="3" creationId="{911E6A3A-2A30-4C0C-AD08-31BDAE2DEEBD}"/>
          </ac:spMkLst>
        </pc:spChg>
        <pc:spChg chg="add mod">
          <ac:chgData name="Wes Filardo" userId="5a25a190-9e06-41c8-ba54-60528d027854" providerId="ADAL" clId="{0F7EF1FC-08F8-4715-9E1F-6E20E70426A5}" dt="2022-07-11T12:55:25.477" v="3881" actId="20577"/>
          <ac:spMkLst>
            <pc:docMk/>
            <pc:sldMk cId="1364177639" sldId="1690"/>
            <ac:spMk id="5" creationId="{477C64BF-E3B7-78E6-6605-A852FFA84351}"/>
          </ac:spMkLst>
        </pc:spChg>
      </pc:sldChg>
      <pc:sldChg chg="addSp delSp modSp mod addAnim delAnim modAnim modNotesTx">
        <pc:chgData name="Wes Filardo" userId="5a25a190-9e06-41c8-ba54-60528d027854" providerId="ADAL" clId="{0F7EF1FC-08F8-4715-9E1F-6E20E70426A5}" dt="2022-07-21T22:14:03.502" v="41956" actId="20577"/>
        <pc:sldMkLst>
          <pc:docMk/>
          <pc:sldMk cId="1823112883" sldId="1692"/>
        </pc:sldMkLst>
        <pc:spChg chg="add mod">
          <ac:chgData name="Wes Filardo" userId="5a25a190-9e06-41c8-ba54-60528d027854" providerId="ADAL" clId="{0F7EF1FC-08F8-4715-9E1F-6E20E70426A5}" dt="2022-07-21T17:28:44.527" v="39416" actId="14100"/>
          <ac:spMkLst>
            <pc:docMk/>
            <pc:sldMk cId="1823112883" sldId="1692"/>
            <ac:spMk id="2" creationId="{D2C65BE5-74D2-4FA1-5315-A4F3FF733C3D}"/>
          </ac:spMkLst>
        </pc:spChg>
        <pc:spChg chg="add mod">
          <ac:chgData name="Wes Filardo" userId="5a25a190-9e06-41c8-ba54-60528d027854" providerId="ADAL" clId="{0F7EF1FC-08F8-4715-9E1F-6E20E70426A5}" dt="2022-07-19T00:34:54.939" v="29193" actId="1076"/>
          <ac:spMkLst>
            <pc:docMk/>
            <pc:sldMk cId="1823112883" sldId="1692"/>
            <ac:spMk id="4" creationId="{5CB99E45-62AA-6860-1581-9104E56377B0}"/>
          </ac:spMkLst>
        </pc:spChg>
        <pc:spChg chg="add mod">
          <ac:chgData name="Wes Filardo" userId="5a25a190-9e06-41c8-ba54-60528d027854" providerId="ADAL" clId="{0F7EF1FC-08F8-4715-9E1F-6E20E70426A5}" dt="2022-07-21T17:28:51.819" v="39417" actId="1076"/>
          <ac:spMkLst>
            <pc:docMk/>
            <pc:sldMk cId="1823112883" sldId="1692"/>
            <ac:spMk id="7" creationId="{28FC2F0D-EF05-ED01-96AD-8C476C6522B4}"/>
          </ac:spMkLst>
        </pc:spChg>
        <pc:spChg chg="add mod">
          <ac:chgData name="Wes Filardo" userId="5a25a190-9e06-41c8-ba54-60528d027854" providerId="ADAL" clId="{0F7EF1FC-08F8-4715-9E1F-6E20E70426A5}" dt="2022-07-19T00:34:24.424" v="29190" actId="1076"/>
          <ac:spMkLst>
            <pc:docMk/>
            <pc:sldMk cId="1823112883" sldId="1692"/>
            <ac:spMk id="8" creationId="{C38CAB2B-CCB6-EA90-8C94-D759AED6ACC2}"/>
          </ac:spMkLst>
        </pc:spChg>
        <pc:spChg chg="mod">
          <ac:chgData name="Wes Filardo" userId="5a25a190-9e06-41c8-ba54-60528d027854" providerId="ADAL" clId="{0F7EF1FC-08F8-4715-9E1F-6E20E70426A5}" dt="2022-07-19T23:46:35.371" v="34372" actId="20577"/>
          <ac:spMkLst>
            <pc:docMk/>
            <pc:sldMk cId="1823112883" sldId="1692"/>
            <ac:spMk id="17" creationId="{B4B4E519-9C07-1CED-1692-C4035A134A97}"/>
          </ac:spMkLst>
        </pc:spChg>
        <pc:spChg chg="mod">
          <ac:chgData name="Wes Filardo" userId="5a25a190-9e06-41c8-ba54-60528d027854" providerId="ADAL" clId="{0F7EF1FC-08F8-4715-9E1F-6E20E70426A5}" dt="2022-07-19T23:46:37.652" v="34374" actId="20577"/>
          <ac:spMkLst>
            <pc:docMk/>
            <pc:sldMk cId="1823112883" sldId="1692"/>
            <ac:spMk id="18" creationId="{828B8B41-FA13-CF90-6626-D4985A5B7256}"/>
          </ac:spMkLst>
        </pc:spChg>
        <pc:spChg chg="mod">
          <ac:chgData name="Wes Filardo" userId="5a25a190-9e06-41c8-ba54-60528d027854" providerId="ADAL" clId="{0F7EF1FC-08F8-4715-9E1F-6E20E70426A5}" dt="2022-07-21T17:28:58.603" v="39418" actId="14100"/>
          <ac:spMkLst>
            <pc:docMk/>
            <pc:sldMk cId="1823112883" sldId="1692"/>
            <ac:spMk id="23" creationId="{9BFDABAE-7FF0-85A3-EFBE-6053D7297131}"/>
          </ac:spMkLst>
        </pc:spChg>
        <pc:spChg chg="add del">
          <ac:chgData name="Wes Filardo" userId="5a25a190-9e06-41c8-ba54-60528d027854" providerId="ADAL" clId="{0F7EF1FC-08F8-4715-9E1F-6E20E70426A5}" dt="2022-07-12T10:59:23.753" v="4919" actId="11529"/>
          <ac:spMkLst>
            <pc:docMk/>
            <pc:sldMk cId="1823112883" sldId="1692"/>
            <ac:spMk id="26" creationId="{3924C77B-8B06-DE18-AEAA-8A578A50829B}"/>
          </ac:spMkLst>
        </pc:spChg>
        <pc:spChg chg="add del mod">
          <ac:chgData name="Wes Filardo" userId="5a25a190-9e06-41c8-ba54-60528d027854" providerId="ADAL" clId="{0F7EF1FC-08F8-4715-9E1F-6E20E70426A5}" dt="2022-07-12T11:20:01.397" v="5091" actId="478"/>
          <ac:spMkLst>
            <pc:docMk/>
            <pc:sldMk cId="1823112883" sldId="1692"/>
            <ac:spMk id="27" creationId="{4BE652CA-3080-B6A5-F962-047FC0A7AF6A}"/>
          </ac:spMkLst>
        </pc:spChg>
        <pc:spChg chg="add mod">
          <ac:chgData name="Wes Filardo" userId="5a25a190-9e06-41c8-ba54-60528d027854" providerId="ADAL" clId="{0F7EF1FC-08F8-4715-9E1F-6E20E70426A5}" dt="2022-07-12T11:20:57.416" v="5096" actId="13822"/>
          <ac:spMkLst>
            <pc:docMk/>
            <pc:sldMk cId="1823112883" sldId="1692"/>
            <ac:spMk id="28" creationId="{61E28342-5AF4-8054-2828-D128D055FE63}"/>
          </ac:spMkLst>
        </pc:spChg>
        <pc:cxnChg chg="add del mod">
          <ac:chgData name="Wes Filardo" userId="5a25a190-9e06-41c8-ba54-60528d027854" providerId="ADAL" clId="{0F7EF1FC-08F8-4715-9E1F-6E20E70426A5}" dt="2022-07-12T10:54:37.912" v="4907" actId="478"/>
          <ac:cxnSpMkLst>
            <pc:docMk/>
            <pc:sldMk cId="1823112883" sldId="1692"/>
            <ac:cxnSpMk id="4" creationId="{5F87886A-A4B8-BE26-A078-FB5FC5A026BF}"/>
          </ac:cxnSpMkLst>
        </pc:cxnChg>
        <pc:cxnChg chg="add del mod">
          <ac:chgData name="Wes Filardo" userId="5a25a190-9e06-41c8-ba54-60528d027854" providerId="ADAL" clId="{0F7EF1FC-08F8-4715-9E1F-6E20E70426A5}" dt="2022-07-12T10:58:09.394" v="4917" actId="478"/>
          <ac:cxnSpMkLst>
            <pc:docMk/>
            <pc:sldMk cId="1823112883" sldId="1692"/>
            <ac:cxnSpMk id="25" creationId="{7238FE2B-1475-94E4-6D3E-6B0D2FC0A8AD}"/>
          </ac:cxnSpMkLst>
        </pc:cxnChg>
      </pc:sldChg>
      <pc:sldChg chg="addSp delSp modSp add del mod addAnim delAnim modAnim">
        <pc:chgData name="Wes Filardo" userId="5a25a190-9e06-41c8-ba54-60528d027854" providerId="ADAL" clId="{0F7EF1FC-08F8-4715-9E1F-6E20E70426A5}" dt="2022-07-15T09:54:04.862" v="6012" actId="2696"/>
        <pc:sldMkLst>
          <pc:docMk/>
          <pc:sldMk cId="1297405119" sldId="1693"/>
        </pc:sldMkLst>
        <pc:spChg chg="add del mod">
          <ac:chgData name="Wes Filardo" userId="5a25a190-9e06-41c8-ba54-60528d027854" providerId="ADAL" clId="{0F7EF1FC-08F8-4715-9E1F-6E20E70426A5}" dt="2022-07-12T11:21:14.445" v="5099" actId="478"/>
          <ac:spMkLst>
            <pc:docMk/>
            <pc:sldMk cId="1297405119" sldId="1693"/>
            <ac:spMk id="5" creationId="{59DE0C9A-8CC3-6507-B9FD-CC97FF2FD9C0}"/>
          </ac:spMkLst>
        </pc:spChg>
        <pc:spChg chg="add mod">
          <ac:chgData name="Wes Filardo" userId="5a25a190-9e06-41c8-ba54-60528d027854" providerId="ADAL" clId="{0F7EF1FC-08F8-4715-9E1F-6E20E70426A5}" dt="2022-07-12T11:21:32.261" v="5101" actId="1076"/>
          <ac:spMkLst>
            <pc:docMk/>
            <pc:sldMk cId="1297405119" sldId="1693"/>
            <ac:spMk id="6" creationId="{7CE930AD-13FD-6C15-81B8-60B6F6723148}"/>
          </ac:spMkLst>
        </pc:spChg>
      </pc:sldChg>
      <pc:sldChg chg="add del">
        <pc:chgData name="Wes Filardo" userId="5a25a190-9e06-41c8-ba54-60528d027854" providerId="ADAL" clId="{0F7EF1FC-08F8-4715-9E1F-6E20E70426A5}" dt="2022-07-15T09:54:26.655" v="6015" actId="47"/>
        <pc:sldMkLst>
          <pc:docMk/>
          <pc:sldMk cId="2101323758" sldId="1693"/>
        </pc:sldMkLst>
      </pc:sldChg>
      <pc:sldChg chg="modSp del mod ord addCm">
        <pc:chgData name="Wes Filardo" userId="5a25a190-9e06-41c8-ba54-60528d027854" providerId="ADAL" clId="{0F7EF1FC-08F8-4715-9E1F-6E20E70426A5}" dt="2022-07-21T13:24:40.602" v="38887" actId="2696"/>
        <pc:sldMkLst>
          <pc:docMk/>
          <pc:sldMk cId="4213692971" sldId="1694"/>
        </pc:sldMkLst>
        <pc:spChg chg="mod">
          <ac:chgData name="Wes Filardo" userId="5a25a190-9e06-41c8-ba54-60528d027854" providerId="ADAL" clId="{0F7EF1FC-08F8-4715-9E1F-6E20E70426A5}" dt="2022-07-13T11:43:33.215" v="5518" actId="20577"/>
          <ac:spMkLst>
            <pc:docMk/>
            <pc:sldMk cId="4213692971" sldId="1694"/>
            <ac:spMk id="3" creationId="{53D946FE-3BCF-46F8-8B71-41AD500A730D}"/>
          </ac:spMkLst>
        </pc:spChg>
        <pc:spChg chg="mod">
          <ac:chgData name="Wes Filardo" userId="5a25a190-9e06-41c8-ba54-60528d027854" providerId="ADAL" clId="{0F7EF1FC-08F8-4715-9E1F-6E20E70426A5}" dt="2022-07-19T13:31:49.522" v="32255" actId="20577"/>
          <ac:spMkLst>
            <pc:docMk/>
            <pc:sldMk cId="4213692971" sldId="1694"/>
            <ac:spMk id="4" creationId="{A9F2AD09-FCFE-4B9C-B36D-D450B890D501}"/>
          </ac:spMkLst>
        </pc:spChg>
      </pc:sldChg>
      <pc:sldChg chg="modSp add mod ord modAnim modNotesTx">
        <pc:chgData name="Wes Filardo" userId="5a25a190-9e06-41c8-ba54-60528d027854" providerId="ADAL" clId="{0F7EF1FC-08F8-4715-9E1F-6E20E70426A5}" dt="2022-07-21T23:55:37.429" v="45995" actId="20577"/>
        <pc:sldMkLst>
          <pc:docMk/>
          <pc:sldMk cId="3087007030" sldId="1695"/>
        </pc:sldMkLst>
        <pc:spChg chg="mod">
          <ac:chgData name="Wes Filardo" userId="5a25a190-9e06-41c8-ba54-60528d027854" providerId="ADAL" clId="{0F7EF1FC-08F8-4715-9E1F-6E20E70426A5}" dt="2022-07-18T19:34:32.094" v="22096" actId="20577"/>
          <ac:spMkLst>
            <pc:docMk/>
            <pc:sldMk cId="3087007030" sldId="1695"/>
            <ac:spMk id="25" creationId="{0B78B05E-3E43-7F06-EF22-67F80A8F361E}"/>
          </ac:spMkLst>
        </pc:spChg>
      </pc:sldChg>
      <pc:sldChg chg="add del">
        <pc:chgData name="Wes Filardo" userId="5a25a190-9e06-41c8-ba54-60528d027854" providerId="ADAL" clId="{0F7EF1FC-08F8-4715-9E1F-6E20E70426A5}" dt="2022-07-17T21:44:46.344" v="12340" actId="2696"/>
        <pc:sldMkLst>
          <pc:docMk/>
          <pc:sldMk cId="3095501529" sldId="1695"/>
        </pc:sldMkLst>
      </pc:sldChg>
      <pc:sldChg chg="addSp delSp modSp add del mod addAnim delAnim modAnim modNotesTx">
        <pc:chgData name="Wes Filardo" userId="5a25a190-9e06-41c8-ba54-60528d027854" providerId="ADAL" clId="{0F7EF1FC-08F8-4715-9E1F-6E20E70426A5}" dt="2022-07-15T10:14:05.753" v="6893" actId="2696"/>
        <pc:sldMkLst>
          <pc:docMk/>
          <pc:sldMk cId="3366071555" sldId="1695"/>
        </pc:sldMkLst>
        <pc:spChg chg="add del mod">
          <ac:chgData name="Wes Filardo" userId="5a25a190-9e06-41c8-ba54-60528d027854" providerId="ADAL" clId="{0F7EF1FC-08F8-4715-9E1F-6E20E70426A5}" dt="2022-07-12T10:37:55.215" v="4771" actId="21"/>
          <ac:spMkLst>
            <pc:docMk/>
            <pc:sldMk cId="3366071555" sldId="1695"/>
            <ac:spMk id="3" creationId="{43D52CB3-39C2-FF76-C322-2005174A718A}"/>
          </ac:spMkLst>
        </pc:spChg>
        <pc:spChg chg="add del mod">
          <ac:chgData name="Wes Filardo" userId="5a25a190-9e06-41c8-ba54-60528d027854" providerId="ADAL" clId="{0F7EF1FC-08F8-4715-9E1F-6E20E70426A5}" dt="2022-07-12T10:38:35.121" v="4775" actId="1038"/>
          <ac:spMkLst>
            <pc:docMk/>
            <pc:sldMk cId="3366071555" sldId="1695"/>
            <ac:spMk id="5" creationId="{85AE331D-87E9-ADE3-31E9-3D749A4109E6}"/>
          </ac:spMkLst>
        </pc:spChg>
        <pc:spChg chg="mod">
          <ac:chgData name="Wes Filardo" userId="5a25a190-9e06-41c8-ba54-60528d027854" providerId="ADAL" clId="{0F7EF1FC-08F8-4715-9E1F-6E20E70426A5}" dt="2022-07-12T10:37:54.800" v="4770" actId="1076"/>
          <ac:spMkLst>
            <pc:docMk/>
            <pc:sldMk cId="3366071555" sldId="1695"/>
            <ac:spMk id="17" creationId="{0D4CA650-9B3E-2F20-EB15-656DEA35AB8A}"/>
          </ac:spMkLst>
        </pc:spChg>
        <pc:spChg chg="mod">
          <ac:chgData name="Wes Filardo" userId="5a25a190-9e06-41c8-ba54-60528d027854" providerId="ADAL" clId="{0F7EF1FC-08F8-4715-9E1F-6E20E70426A5}" dt="2022-07-12T10:37:54.800" v="4770" actId="1076"/>
          <ac:spMkLst>
            <pc:docMk/>
            <pc:sldMk cId="3366071555" sldId="1695"/>
            <ac:spMk id="19" creationId="{20EF1B82-3A96-A2A7-045B-C601FDF389F5}"/>
          </ac:spMkLst>
        </pc:spChg>
        <pc:spChg chg="mod">
          <ac:chgData name="Wes Filardo" userId="5a25a190-9e06-41c8-ba54-60528d027854" providerId="ADAL" clId="{0F7EF1FC-08F8-4715-9E1F-6E20E70426A5}" dt="2022-07-12T10:37:54.800" v="4770" actId="1076"/>
          <ac:spMkLst>
            <pc:docMk/>
            <pc:sldMk cId="3366071555" sldId="1695"/>
            <ac:spMk id="21" creationId="{602C41E2-4474-D264-B8DF-8CCCD3943083}"/>
          </ac:spMkLst>
        </pc:spChg>
        <pc:spChg chg="mod">
          <ac:chgData name="Wes Filardo" userId="5a25a190-9e06-41c8-ba54-60528d027854" providerId="ADAL" clId="{0F7EF1FC-08F8-4715-9E1F-6E20E70426A5}" dt="2022-07-12T10:37:54.800" v="4770" actId="1076"/>
          <ac:spMkLst>
            <pc:docMk/>
            <pc:sldMk cId="3366071555" sldId="1695"/>
            <ac:spMk id="23" creationId="{06E3F3DD-812E-8F42-A7F8-089303AEE7AB}"/>
          </ac:spMkLst>
        </pc:spChg>
        <pc:spChg chg="mod">
          <ac:chgData name="Wes Filardo" userId="5a25a190-9e06-41c8-ba54-60528d027854" providerId="ADAL" clId="{0F7EF1FC-08F8-4715-9E1F-6E20E70426A5}" dt="2022-07-12T10:37:54.800" v="4770" actId="1076"/>
          <ac:spMkLst>
            <pc:docMk/>
            <pc:sldMk cId="3366071555" sldId="1695"/>
            <ac:spMk id="25" creationId="{0B78B05E-3E43-7F06-EF22-67F80A8F361E}"/>
          </ac:spMkLst>
        </pc:spChg>
        <pc:spChg chg="mod">
          <ac:chgData name="Wes Filardo" userId="5a25a190-9e06-41c8-ba54-60528d027854" providerId="ADAL" clId="{0F7EF1FC-08F8-4715-9E1F-6E20E70426A5}" dt="2022-07-12T10:37:54.800" v="4770" actId="1076"/>
          <ac:spMkLst>
            <pc:docMk/>
            <pc:sldMk cId="3366071555" sldId="1695"/>
            <ac:spMk id="27" creationId="{603CD00C-BF65-03C4-6C1E-D4225A8E5BEA}"/>
          </ac:spMkLst>
        </pc:spChg>
        <pc:spChg chg="mod">
          <ac:chgData name="Wes Filardo" userId="5a25a190-9e06-41c8-ba54-60528d027854" providerId="ADAL" clId="{0F7EF1FC-08F8-4715-9E1F-6E20E70426A5}" dt="2022-07-12T10:38:57.372" v="4790" actId="14100"/>
          <ac:spMkLst>
            <pc:docMk/>
            <pc:sldMk cId="3366071555" sldId="1695"/>
            <ac:spMk id="29" creationId="{DFBBAECA-B24F-DED0-178A-2FA657581EFE}"/>
          </ac:spMkLst>
        </pc:spChg>
        <pc:spChg chg="mod">
          <ac:chgData name="Wes Filardo" userId="5a25a190-9e06-41c8-ba54-60528d027854" providerId="ADAL" clId="{0F7EF1FC-08F8-4715-9E1F-6E20E70426A5}" dt="2022-07-12T10:39:07.775" v="4792" actId="14100"/>
          <ac:spMkLst>
            <pc:docMk/>
            <pc:sldMk cId="3366071555" sldId="1695"/>
            <ac:spMk id="30" creationId="{B530F957-0649-89AE-FF5B-BF66335592AA}"/>
          </ac:spMkLst>
        </pc:spChg>
        <pc:spChg chg="mod">
          <ac:chgData name="Wes Filardo" userId="5a25a190-9e06-41c8-ba54-60528d027854" providerId="ADAL" clId="{0F7EF1FC-08F8-4715-9E1F-6E20E70426A5}" dt="2022-07-12T10:37:54.800" v="4770" actId="1076"/>
          <ac:spMkLst>
            <pc:docMk/>
            <pc:sldMk cId="3366071555" sldId="1695"/>
            <ac:spMk id="32" creationId="{AC72CC00-F4EC-5334-85BB-FE5723ED0304}"/>
          </ac:spMkLst>
        </pc:spChg>
        <pc:spChg chg="add del">
          <ac:chgData name="Wes Filardo" userId="5a25a190-9e06-41c8-ba54-60528d027854" providerId="ADAL" clId="{0F7EF1FC-08F8-4715-9E1F-6E20E70426A5}" dt="2022-07-12T10:36:39.010" v="4746" actId="478"/>
          <ac:spMkLst>
            <pc:docMk/>
            <pc:sldMk cId="3366071555" sldId="1695"/>
            <ac:spMk id="33" creationId="{C2CE1444-86E4-572D-CA3F-261E705D9D66}"/>
          </ac:spMkLst>
        </pc:spChg>
        <pc:spChg chg="add del">
          <ac:chgData name="Wes Filardo" userId="5a25a190-9e06-41c8-ba54-60528d027854" providerId="ADAL" clId="{0F7EF1FC-08F8-4715-9E1F-6E20E70426A5}" dt="2022-07-12T10:36:39.010" v="4746" actId="478"/>
          <ac:spMkLst>
            <pc:docMk/>
            <pc:sldMk cId="3366071555" sldId="1695"/>
            <ac:spMk id="34" creationId="{D974DB0D-86AA-0232-1380-34F98D61FD99}"/>
          </ac:spMkLst>
        </pc:spChg>
        <pc:spChg chg="mod">
          <ac:chgData name="Wes Filardo" userId="5a25a190-9e06-41c8-ba54-60528d027854" providerId="ADAL" clId="{0F7EF1FC-08F8-4715-9E1F-6E20E70426A5}" dt="2022-07-12T10:39:19.218" v="4793" actId="1076"/>
          <ac:spMkLst>
            <pc:docMk/>
            <pc:sldMk cId="3366071555" sldId="1695"/>
            <ac:spMk id="36" creationId="{04837EB5-9069-626F-9F29-4C3F72A1AB01}"/>
          </ac:spMkLst>
        </pc:spChg>
        <pc:spChg chg="mod">
          <ac:chgData name="Wes Filardo" userId="5a25a190-9e06-41c8-ba54-60528d027854" providerId="ADAL" clId="{0F7EF1FC-08F8-4715-9E1F-6E20E70426A5}" dt="2022-07-12T10:37:54.800" v="4770" actId="1076"/>
          <ac:spMkLst>
            <pc:docMk/>
            <pc:sldMk cId="3366071555" sldId="1695"/>
            <ac:spMk id="38" creationId="{C2D41A18-CF7F-CEF5-D1CE-0AE3ACBC8DB1}"/>
          </ac:spMkLst>
        </pc:spChg>
        <pc:spChg chg="mod">
          <ac:chgData name="Wes Filardo" userId="5a25a190-9e06-41c8-ba54-60528d027854" providerId="ADAL" clId="{0F7EF1FC-08F8-4715-9E1F-6E20E70426A5}" dt="2022-07-12T10:33:58.207" v="4740" actId="14100"/>
          <ac:spMkLst>
            <pc:docMk/>
            <pc:sldMk cId="3366071555" sldId="1695"/>
            <ac:spMk id="69" creationId="{37949AE0-A154-5DD4-1DED-B4A99FC51D4F}"/>
          </ac:spMkLst>
        </pc:spChg>
        <pc:cxnChg chg="add del mod">
          <ac:chgData name="Wes Filardo" userId="5a25a190-9e06-41c8-ba54-60528d027854" providerId="ADAL" clId="{0F7EF1FC-08F8-4715-9E1F-6E20E70426A5}" dt="2022-07-12T10:37:55.215" v="4771" actId="21"/>
          <ac:cxnSpMkLst>
            <pc:docMk/>
            <pc:sldMk cId="3366071555" sldId="1695"/>
            <ac:cxnSpMk id="7" creationId="{55A0DE77-3757-21F4-5353-78EB3363AF5A}"/>
          </ac:cxnSpMkLst>
        </pc:cxnChg>
      </pc:sldChg>
      <pc:sldChg chg="modSp new mod addCm delCm">
        <pc:chgData name="Wes Filardo" userId="5a25a190-9e06-41c8-ba54-60528d027854" providerId="ADAL" clId="{0F7EF1FC-08F8-4715-9E1F-6E20E70426A5}" dt="2022-07-21T21:20:40.750" v="41351" actId="20577"/>
        <pc:sldMkLst>
          <pc:docMk/>
          <pc:sldMk cId="1638456361" sldId="3533"/>
        </pc:sldMkLst>
        <pc:spChg chg="mod">
          <ac:chgData name="Wes Filardo" userId="5a25a190-9e06-41c8-ba54-60528d027854" providerId="ADAL" clId="{0F7EF1FC-08F8-4715-9E1F-6E20E70426A5}" dt="2022-07-21T21:20:40.750" v="41351" actId="20577"/>
          <ac:spMkLst>
            <pc:docMk/>
            <pc:sldMk cId="1638456361" sldId="3533"/>
            <ac:spMk id="3" creationId="{42414B43-A3E4-788D-E955-E528DE422195}"/>
          </ac:spMkLst>
        </pc:spChg>
        <pc:spChg chg="mod">
          <ac:chgData name="Wes Filardo" userId="5a25a190-9e06-41c8-ba54-60528d027854" providerId="ADAL" clId="{0F7EF1FC-08F8-4715-9E1F-6E20E70426A5}" dt="2022-07-13T11:40:35.988" v="5115" actId="20577"/>
          <ac:spMkLst>
            <pc:docMk/>
            <pc:sldMk cId="1638456361" sldId="3533"/>
            <ac:spMk id="4" creationId="{7CAE0520-83A9-5558-E1F9-8D5AF1D554DF}"/>
          </ac:spMkLst>
        </pc:spChg>
      </pc:sldChg>
      <pc:sldChg chg="addSp delSp modSp add mod modClrScheme addAnim delAnim modAnim chgLayout modNotesTx">
        <pc:chgData name="Wes Filardo" userId="5a25a190-9e06-41c8-ba54-60528d027854" providerId="ADAL" clId="{0F7EF1FC-08F8-4715-9E1F-6E20E70426A5}" dt="2022-07-21T23:23:11.325" v="44661"/>
        <pc:sldMkLst>
          <pc:docMk/>
          <pc:sldMk cId="3799374385" sldId="3534"/>
        </pc:sldMkLst>
        <pc:spChg chg="add del mod ord">
          <ac:chgData name="Wes Filardo" userId="5a25a190-9e06-41c8-ba54-60528d027854" providerId="ADAL" clId="{0F7EF1FC-08F8-4715-9E1F-6E20E70426A5}" dt="2022-07-21T23:18:03.289" v="44632" actId="478"/>
          <ac:spMkLst>
            <pc:docMk/>
            <pc:sldMk cId="3799374385" sldId="3534"/>
            <ac:spMk id="2" creationId="{5B26DE97-B2F3-9D24-F657-A3C5926B1F82}"/>
          </ac:spMkLst>
        </pc:spChg>
        <pc:spChg chg="add del mod">
          <ac:chgData name="Wes Filardo" userId="5a25a190-9e06-41c8-ba54-60528d027854" providerId="ADAL" clId="{0F7EF1FC-08F8-4715-9E1F-6E20E70426A5}" dt="2022-07-10T16:27:42.042" v="963" actId="47"/>
          <ac:spMkLst>
            <pc:docMk/>
            <pc:sldMk cId="3799374385" sldId="3534"/>
            <ac:spMk id="2" creationId="{5C4EF7C3-E366-A937-6510-367EDFF18613}"/>
          </ac:spMkLst>
        </pc:spChg>
        <pc:spChg chg="mod ord">
          <ac:chgData name="Wes Filardo" userId="5a25a190-9e06-41c8-ba54-60528d027854" providerId="ADAL" clId="{0F7EF1FC-08F8-4715-9E1F-6E20E70426A5}" dt="2022-07-10T16:27:58.155" v="1033" actId="20577"/>
          <ac:spMkLst>
            <pc:docMk/>
            <pc:sldMk cId="3799374385" sldId="3534"/>
            <ac:spMk id="3" creationId="{CB3B3089-AF3A-465D-8DF8-1532C377FABF}"/>
          </ac:spMkLst>
        </pc:spChg>
        <pc:spChg chg="add del mod">
          <ac:chgData name="Wes Filardo" userId="5a25a190-9e06-41c8-ba54-60528d027854" providerId="ADAL" clId="{0F7EF1FC-08F8-4715-9E1F-6E20E70426A5}" dt="2022-07-21T21:57:17.150" v="41829" actId="1076"/>
          <ac:spMkLst>
            <pc:docMk/>
            <pc:sldMk cId="3799374385" sldId="3534"/>
            <ac:spMk id="4" creationId="{6C9DDFD7-B429-411B-ABEE-04D25BF86BE3}"/>
          </ac:spMkLst>
        </pc:spChg>
        <pc:spChg chg="add del mod">
          <ac:chgData name="Wes Filardo" userId="5a25a190-9e06-41c8-ba54-60528d027854" providerId="ADAL" clId="{0F7EF1FC-08F8-4715-9E1F-6E20E70426A5}" dt="2022-07-21T21:57:17.150" v="41829" actId="1076"/>
          <ac:spMkLst>
            <pc:docMk/>
            <pc:sldMk cId="3799374385" sldId="3534"/>
            <ac:spMk id="5" creationId="{D384B532-6C04-4DD1-A5D9-E650A201919E}"/>
          </ac:spMkLst>
        </pc:spChg>
        <pc:spChg chg="add del mod">
          <ac:chgData name="Wes Filardo" userId="5a25a190-9e06-41c8-ba54-60528d027854" providerId="ADAL" clId="{0F7EF1FC-08F8-4715-9E1F-6E20E70426A5}" dt="2022-07-21T21:57:17.150" v="41829" actId="1076"/>
          <ac:spMkLst>
            <pc:docMk/>
            <pc:sldMk cId="3799374385" sldId="3534"/>
            <ac:spMk id="6" creationId="{703D507B-A0E6-4C3C-A925-0A4638F30A80}"/>
          </ac:spMkLst>
        </pc:spChg>
        <pc:spChg chg="add del mod">
          <ac:chgData name="Wes Filardo" userId="5a25a190-9e06-41c8-ba54-60528d027854" providerId="ADAL" clId="{0F7EF1FC-08F8-4715-9E1F-6E20E70426A5}" dt="2022-07-21T21:57:17.150" v="41829" actId="1076"/>
          <ac:spMkLst>
            <pc:docMk/>
            <pc:sldMk cId="3799374385" sldId="3534"/>
            <ac:spMk id="7" creationId="{1F63C932-3F35-4CD0-B843-545B80D2A634}"/>
          </ac:spMkLst>
        </pc:spChg>
        <pc:spChg chg="add del mod">
          <ac:chgData name="Wes Filardo" userId="5a25a190-9e06-41c8-ba54-60528d027854" providerId="ADAL" clId="{0F7EF1FC-08F8-4715-9E1F-6E20E70426A5}" dt="2022-07-21T21:57:17.150" v="41829" actId="1076"/>
          <ac:spMkLst>
            <pc:docMk/>
            <pc:sldMk cId="3799374385" sldId="3534"/>
            <ac:spMk id="8" creationId="{4DF22CCD-3638-4DDC-BECE-84C8D8020A3A}"/>
          </ac:spMkLst>
        </pc:spChg>
        <pc:spChg chg="add del mod">
          <ac:chgData name="Wes Filardo" userId="5a25a190-9e06-41c8-ba54-60528d027854" providerId="ADAL" clId="{0F7EF1FC-08F8-4715-9E1F-6E20E70426A5}" dt="2022-07-21T21:57:17.150" v="41829" actId="1076"/>
          <ac:spMkLst>
            <pc:docMk/>
            <pc:sldMk cId="3799374385" sldId="3534"/>
            <ac:spMk id="9" creationId="{2AA94D3F-6DD3-4B19-A180-6287D46EB0C0}"/>
          </ac:spMkLst>
        </pc:spChg>
        <pc:spChg chg="add del mod">
          <ac:chgData name="Wes Filardo" userId="5a25a190-9e06-41c8-ba54-60528d027854" providerId="ADAL" clId="{0F7EF1FC-08F8-4715-9E1F-6E20E70426A5}" dt="2022-07-21T21:57:17.150" v="41829" actId="1076"/>
          <ac:spMkLst>
            <pc:docMk/>
            <pc:sldMk cId="3799374385" sldId="3534"/>
            <ac:spMk id="10" creationId="{11EA34DE-9D2E-4687-AB39-8F579397ED18}"/>
          </ac:spMkLst>
        </pc:spChg>
        <pc:spChg chg="add del mod">
          <ac:chgData name="Wes Filardo" userId="5a25a190-9e06-41c8-ba54-60528d027854" providerId="ADAL" clId="{0F7EF1FC-08F8-4715-9E1F-6E20E70426A5}" dt="2022-07-21T21:57:17.150" v="41829" actId="1076"/>
          <ac:spMkLst>
            <pc:docMk/>
            <pc:sldMk cId="3799374385" sldId="3534"/>
            <ac:spMk id="11" creationId="{6AD5B74D-DFA3-4B9E-851F-A334E6BD369E}"/>
          </ac:spMkLst>
        </pc:spChg>
        <pc:spChg chg="add del mod">
          <ac:chgData name="Wes Filardo" userId="5a25a190-9e06-41c8-ba54-60528d027854" providerId="ADAL" clId="{0F7EF1FC-08F8-4715-9E1F-6E20E70426A5}" dt="2022-07-21T21:57:17.150" v="41829" actId="1076"/>
          <ac:spMkLst>
            <pc:docMk/>
            <pc:sldMk cId="3799374385" sldId="3534"/>
            <ac:spMk id="12" creationId="{DAF6D02A-ED6F-41FF-9935-474BE94A640C}"/>
          </ac:spMkLst>
        </pc:spChg>
        <pc:spChg chg="add del mod">
          <ac:chgData name="Wes Filardo" userId="5a25a190-9e06-41c8-ba54-60528d027854" providerId="ADAL" clId="{0F7EF1FC-08F8-4715-9E1F-6E20E70426A5}" dt="2022-07-21T21:57:17.150" v="41829" actId="1076"/>
          <ac:spMkLst>
            <pc:docMk/>
            <pc:sldMk cId="3799374385" sldId="3534"/>
            <ac:spMk id="13" creationId="{822B4D8A-7438-487C-B1FF-C7979139F15C}"/>
          </ac:spMkLst>
        </pc:spChg>
        <pc:spChg chg="add del mod">
          <ac:chgData name="Wes Filardo" userId="5a25a190-9e06-41c8-ba54-60528d027854" providerId="ADAL" clId="{0F7EF1FC-08F8-4715-9E1F-6E20E70426A5}" dt="2022-07-21T21:57:17.150" v="41829" actId="1076"/>
          <ac:spMkLst>
            <pc:docMk/>
            <pc:sldMk cId="3799374385" sldId="3534"/>
            <ac:spMk id="14" creationId="{5E657D0F-C509-444F-AC0B-070FECB42FDD}"/>
          </ac:spMkLst>
        </pc:spChg>
        <pc:spChg chg="add del mod">
          <ac:chgData name="Wes Filardo" userId="5a25a190-9e06-41c8-ba54-60528d027854" providerId="ADAL" clId="{0F7EF1FC-08F8-4715-9E1F-6E20E70426A5}" dt="2022-07-21T21:57:17.150" v="41829" actId="1076"/>
          <ac:spMkLst>
            <pc:docMk/>
            <pc:sldMk cId="3799374385" sldId="3534"/>
            <ac:spMk id="15" creationId="{9BB231B2-B14F-41E3-9302-A246A012E1EC}"/>
          </ac:spMkLst>
        </pc:spChg>
        <pc:spChg chg="add del mod">
          <ac:chgData name="Wes Filardo" userId="5a25a190-9e06-41c8-ba54-60528d027854" providerId="ADAL" clId="{0F7EF1FC-08F8-4715-9E1F-6E20E70426A5}" dt="2022-07-21T21:57:17.150" v="41829" actId="1076"/>
          <ac:spMkLst>
            <pc:docMk/>
            <pc:sldMk cId="3799374385" sldId="3534"/>
            <ac:spMk id="16" creationId="{C7CD5C15-75D6-4B30-8747-1094F9564A74}"/>
          </ac:spMkLst>
        </pc:spChg>
        <pc:spChg chg="add del mod">
          <ac:chgData name="Wes Filardo" userId="5a25a190-9e06-41c8-ba54-60528d027854" providerId="ADAL" clId="{0F7EF1FC-08F8-4715-9E1F-6E20E70426A5}" dt="2022-07-21T21:57:17.150" v="41829" actId="1076"/>
          <ac:spMkLst>
            <pc:docMk/>
            <pc:sldMk cId="3799374385" sldId="3534"/>
            <ac:spMk id="17" creationId="{01E5A4C0-5171-4733-B6AD-DE5EE41401E7}"/>
          </ac:spMkLst>
        </pc:spChg>
        <pc:spChg chg="add del mod">
          <ac:chgData name="Wes Filardo" userId="5a25a190-9e06-41c8-ba54-60528d027854" providerId="ADAL" clId="{0F7EF1FC-08F8-4715-9E1F-6E20E70426A5}" dt="2022-07-21T21:57:17.150" v="41829" actId="1076"/>
          <ac:spMkLst>
            <pc:docMk/>
            <pc:sldMk cId="3799374385" sldId="3534"/>
            <ac:spMk id="18" creationId="{614FEF05-B9A6-4E8C-9939-F47D1CA17210}"/>
          </ac:spMkLst>
        </pc:spChg>
        <pc:spChg chg="add del mod">
          <ac:chgData name="Wes Filardo" userId="5a25a190-9e06-41c8-ba54-60528d027854" providerId="ADAL" clId="{0F7EF1FC-08F8-4715-9E1F-6E20E70426A5}" dt="2022-07-21T21:57:17.150" v="41829" actId="1076"/>
          <ac:spMkLst>
            <pc:docMk/>
            <pc:sldMk cId="3799374385" sldId="3534"/>
            <ac:spMk id="19" creationId="{571C4414-2CFF-4AC5-A945-2AB7F485EB76}"/>
          </ac:spMkLst>
        </pc:spChg>
        <pc:spChg chg="add del mod">
          <ac:chgData name="Wes Filardo" userId="5a25a190-9e06-41c8-ba54-60528d027854" providerId="ADAL" clId="{0F7EF1FC-08F8-4715-9E1F-6E20E70426A5}" dt="2022-07-21T21:57:17.150" v="41829" actId="1076"/>
          <ac:spMkLst>
            <pc:docMk/>
            <pc:sldMk cId="3799374385" sldId="3534"/>
            <ac:spMk id="20" creationId="{CD2F9050-BB17-4975-8D2B-61B1F2A1BB86}"/>
          </ac:spMkLst>
        </pc:spChg>
        <pc:spChg chg="add del mod">
          <ac:chgData name="Wes Filardo" userId="5a25a190-9e06-41c8-ba54-60528d027854" providerId="ADAL" clId="{0F7EF1FC-08F8-4715-9E1F-6E20E70426A5}" dt="2022-07-21T21:57:17.150" v="41829" actId="1076"/>
          <ac:spMkLst>
            <pc:docMk/>
            <pc:sldMk cId="3799374385" sldId="3534"/>
            <ac:spMk id="21" creationId="{A30AB867-7EDA-4081-A2D0-6F34B320E731}"/>
          </ac:spMkLst>
        </pc:spChg>
        <pc:spChg chg="add del mod">
          <ac:chgData name="Wes Filardo" userId="5a25a190-9e06-41c8-ba54-60528d027854" providerId="ADAL" clId="{0F7EF1FC-08F8-4715-9E1F-6E20E70426A5}" dt="2022-07-21T21:57:17.150" v="41829" actId="1076"/>
          <ac:spMkLst>
            <pc:docMk/>
            <pc:sldMk cId="3799374385" sldId="3534"/>
            <ac:spMk id="22" creationId="{0D44DC45-6F9E-4A78-BFC9-83FC5C4A30CE}"/>
          </ac:spMkLst>
        </pc:spChg>
        <pc:spChg chg="add del mod">
          <ac:chgData name="Wes Filardo" userId="5a25a190-9e06-41c8-ba54-60528d027854" providerId="ADAL" clId="{0F7EF1FC-08F8-4715-9E1F-6E20E70426A5}" dt="2022-07-21T21:57:17.150" v="41829" actId="1076"/>
          <ac:spMkLst>
            <pc:docMk/>
            <pc:sldMk cId="3799374385" sldId="3534"/>
            <ac:spMk id="23" creationId="{F44512CB-9C09-4BAF-AF17-970A6FE3E91F}"/>
          </ac:spMkLst>
        </pc:spChg>
        <pc:spChg chg="add del mod">
          <ac:chgData name="Wes Filardo" userId="5a25a190-9e06-41c8-ba54-60528d027854" providerId="ADAL" clId="{0F7EF1FC-08F8-4715-9E1F-6E20E70426A5}" dt="2022-07-21T21:57:17.150" v="41829" actId="1076"/>
          <ac:spMkLst>
            <pc:docMk/>
            <pc:sldMk cId="3799374385" sldId="3534"/>
            <ac:spMk id="24" creationId="{37853386-1F62-43A1-9EB5-20B9A754E8C0}"/>
          </ac:spMkLst>
        </pc:spChg>
        <pc:spChg chg="add del mod">
          <ac:chgData name="Wes Filardo" userId="5a25a190-9e06-41c8-ba54-60528d027854" providerId="ADAL" clId="{0F7EF1FC-08F8-4715-9E1F-6E20E70426A5}" dt="2022-07-21T21:57:17.150" v="41829" actId="1076"/>
          <ac:spMkLst>
            <pc:docMk/>
            <pc:sldMk cId="3799374385" sldId="3534"/>
            <ac:spMk id="25" creationId="{2C5F7783-E77C-4F21-9B74-4A28A0F1AB96}"/>
          </ac:spMkLst>
        </pc:spChg>
        <pc:spChg chg="add del mod">
          <ac:chgData name="Wes Filardo" userId="5a25a190-9e06-41c8-ba54-60528d027854" providerId="ADAL" clId="{0F7EF1FC-08F8-4715-9E1F-6E20E70426A5}" dt="2022-07-21T21:57:17.150" v="41829" actId="1076"/>
          <ac:spMkLst>
            <pc:docMk/>
            <pc:sldMk cId="3799374385" sldId="3534"/>
            <ac:spMk id="26" creationId="{487ACB32-1151-4075-9CA3-8213F1F8471E}"/>
          </ac:spMkLst>
        </pc:spChg>
        <pc:spChg chg="add del mod">
          <ac:chgData name="Wes Filardo" userId="5a25a190-9e06-41c8-ba54-60528d027854" providerId="ADAL" clId="{0F7EF1FC-08F8-4715-9E1F-6E20E70426A5}" dt="2022-07-21T23:20:54.098" v="44642" actId="1076"/>
          <ac:spMkLst>
            <pc:docMk/>
            <pc:sldMk cId="3799374385" sldId="3534"/>
            <ac:spMk id="27" creationId="{0D6326D1-C540-4B2D-99A5-AC0808917B1C}"/>
          </ac:spMkLst>
        </pc:spChg>
        <pc:spChg chg="add del mod">
          <ac:chgData name="Wes Filardo" userId="5a25a190-9e06-41c8-ba54-60528d027854" providerId="ADAL" clId="{0F7EF1FC-08F8-4715-9E1F-6E20E70426A5}" dt="2022-07-21T21:57:17.150" v="41829" actId="1076"/>
          <ac:spMkLst>
            <pc:docMk/>
            <pc:sldMk cId="3799374385" sldId="3534"/>
            <ac:spMk id="28" creationId="{B6272B06-6870-4321-B87C-EEA59E15AD17}"/>
          </ac:spMkLst>
        </pc:spChg>
        <pc:spChg chg="add del mod">
          <ac:chgData name="Wes Filardo" userId="5a25a190-9e06-41c8-ba54-60528d027854" providerId="ADAL" clId="{0F7EF1FC-08F8-4715-9E1F-6E20E70426A5}" dt="2022-07-21T21:57:17.150" v="41829" actId="1076"/>
          <ac:spMkLst>
            <pc:docMk/>
            <pc:sldMk cId="3799374385" sldId="3534"/>
            <ac:spMk id="29" creationId="{F99942B7-4967-4B9E-956D-6C7DE44C69D6}"/>
          </ac:spMkLst>
        </pc:spChg>
        <pc:spChg chg="add del mod">
          <ac:chgData name="Wes Filardo" userId="5a25a190-9e06-41c8-ba54-60528d027854" providerId="ADAL" clId="{0F7EF1FC-08F8-4715-9E1F-6E20E70426A5}" dt="2022-07-21T21:57:17.150" v="41829" actId="1076"/>
          <ac:spMkLst>
            <pc:docMk/>
            <pc:sldMk cId="3799374385" sldId="3534"/>
            <ac:spMk id="30" creationId="{0D44D494-DB22-4434-BC70-2B32B8D4CCE2}"/>
          </ac:spMkLst>
        </pc:spChg>
        <pc:spChg chg="add del mod">
          <ac:chgData name="Wes Filardo" userId="5a25a190-9e06-41c8-ba54-60528d027854" providerId="ADAL" clId="{0F7EF1FC-08F8-4715-9E1F-6E20E70426A5}" dt="2022-07-21T21:57:17.150" v="41829" actId="1076"/>
          <ac:spMkLst>
            <pc:docMk/>
            <pc:sldMk cId="3799374385" sldId="3534"/>
            <ac:spMk id="31" creationId="{B845C0D8-CBAF-4DBD-8CA5-78B422D3EE16}"/>
          </ac:spMkLst>
        </pc:spChg>
        <pc:spChg chg="add del mod ord">
          <ac:chgData name="Wes Filardo" userId="5a25a190-9e06-41c8-ba54-60528d027854" providerId="ADAL" clId="{0F7EF1FC-08F8-4715-9E1F-6E20E70426A5}" dt="2022-07-20T00:05:18.790" v="34483" actId="14100"/>
          <ac:spMkLst>
            <pc:docMk/>
            <pc:sldMk cId="3799374385" sldId="3534"/>
            <ac:spMk id="32" creationId="{157803C7-F242-27A3-9D19-65225AD347DF}"/>
          </ac:spMkLst>
        </pc:spChg>
        <pc:spChg chg="add del mod">
          <ac:chgData name="Wes Filardo" userId="5a25a190-9e06-41c8-ba54-60528d027854" providerId="ADAL" clId="{0F7EF1FC-08F8-4715-9E1F-6E20E70426A5}" dt="2022-07-21T21:57:17.150" v="41829" actId="1076"/>
          <ac:spMkLst>
            <pc:docMk/>
            <pc:sldMk cId="3799374385" sldId="3534"/>
            <ac:spMk id="39" creationId="{D506BA89-4A8C-407C-B4E8-174ADE07DC63}"/>
          </ac:spMkLst>
        </pc:spChg>
        <pc:spChg chg="add del mod">
          <ac:chgData name="Wes Filardo" userId="5a25a190-9e06-41c8-ba54-60528d027854" providerId="ADAL" clId="{0F7EF1FC-08F8-4715-9E1F-6E20E70426A5}" dt="2022-07-21T21:57:17.150" v="41829" actId="1076"/>
          <ac:spMkLst>
            <pc:docMk/>
            <pc:sldMk cId="3799374385" sldId="3534"/>
            <ac:spMk id="40" creationId="{C30E62A9-0EA1-4365-A33E-C259C17465EE}"/>
          </ac:spMkLst>
        </pc:spChg>
        <pc:spChg chg="add del mod">
          <ac:chgData name="Wes Filardo" userId="5a25a190-9e06-41c8-ba54-60528d027854" providerId="ADAL" clId="{0F7EF1FC-08F8-4715-9E1F-6E20E70426A5}" dt="2022-07-21T21:57:17.150" v="41829" actId="1076"/>
          <ac:spMkLst>
            <pc:docMk/>
            <pc:sldMk cId="3799374385" sldId="3534"/>
            <ac:spMk id="41" creationId="{FC47A991-8ADA-4948-B84D-71861B92C6E0}"/>
          </ac:spMkLst>
        </pc:spChg>
        <pc:spChg chg="add del mod">
          <ac:chgData name="Wes Filardo" userId="5a25a190-9e06-41c8-ba54-60528d027854" providerId="ADAL" clId="{0F7EF1FC-08F8-4715-9E1F-6E20E70426A5}" dt="2022-07-21T21:57:17.150" v="41829" actId="1076"/>
          <ac:spMkLst>
            <pc:docMk/>
            <pc:sldMk cId="3799374385" sldId="3534"/>
            <ac:spMk id="42" creationId="{31BC7BFE-7663-427D-BBA2-C526B6C869BC}"/>
          </ac:spMkLst>
        </pc:spChg>
        <pc:spChg chg="add del mod">
          <ac:chgData name="Wes Filardo" userId="5a25a190-9e06-41c8-ba54-60528d027854" providerId="ADAL" clId="{0F7EF1FC-08F8-4715-9E1F-6E20E70426A5}" dt="2022-07-21T21:57:17.150" v="41829" actId="1076"/>
          <ac:spMkLst>
            <pc:docMk/>
            <pc:sldMk cId="3799374385" sldId="3534"/>
            <ac:spMk id="43" creationId="{FE22B855-F8E0-4254-9D3E-D38B7B84C205}"/>
          </ac:spMkLst>
        </pc:spChg>
        <pc:spChg chg="add del mod">
          <ac:chgData name="Wes Filardo" userId="5a25a190-9e06-41c8-ba54-60528d027854" providerId="ADAL" clId="{0F7EF1FC-08F8-4715-9E1F-6E20E70426A5}" dt="2022-07-21T21:57:17.150" v="41829" actId="1076"/>
          <ac:spMkLst>
            <pc:docMk/>
            <pc:sldMk cId="3799374385" sldId="3534"/>
            <ac:spMk id="44" creationId="{348A1148-1E50-4FBE-9B71-364F4F89532E}"/>
          </ac:spMkLst>
        </pc:spChg>
        <pc:spChg chg="add del mod">
          <ac:chgData name="Wes Filardo" userId="5a25a190-9e06-41c8-ba54-60528d027854" providerId="ADAL" clId="{0F7EF1FC-08F8-4715-9E1F-6E20E70426A5}" dt="2022-07-21T21:57:17.150" v="41829" actId="1076"/>
          <ac:spMkLst>
            <pc:docMk/>
            <pc:sldMk cId="3799374385" sldId="3534"/>
            <ac:spMk id="47" creationId="{687DA7D3-0A66-4596-BB81-1AC8310E6674}"/>
          </ac:spMkLst>
        </pc:spChg>
        <pc:spChg chg="add del mod">
          <ac:chgData name="Wes Filardo" userId="5a25a190-9e06-41c8-ba54-60528d027854" providerId="ADAL" clId="{0F7EF1FC-08F8-4715-9E1F-6E20E70426A5}" dt="2022-07-21T21:57:17.150" v="41829" actId="1076"/>
          <ac:spMkLst>
            <pc:docMk/>
            <pc:sldMk cId="3799374385" sldId="3534"/>
            <ac:spMk id="48" creationId="{D34F1D6A-058C-457C-AC93-768B9BCCBB96}"/>
          </ac:spMkLst>
        </pc:spChg>
        <pc:spChg chg="add del mod">
          <ac:chgData name="Wes Filardo" userId="5a25a190-9e06-41c8-ba54-60528d027854" providerId="ADAL" clId="{0F7EF1FC-08F8-4715-9E1F-6E20E70426A5}" dt="2022-07-20T00:03:40.305" v="34439" actId="21"/>
          <ac:spMkLst>
            <pc:docMk/>
            <pc:sldMk cId="3799374385" sldId="3534"/>
            <ac:spMk id="49" creationId="{FB3D3B4C-A95E-4351-9FE6-A9F4A55714E5}"/>
          </ac:spMkLst>
        </pc:spChg>
        <pc:spChg chg="add del mod">
          <ac:chgData name="Wes Filardo" userId="5a25a190-9e06-41c8-ba54-60528d027854" providerId="ADAL" clId="{0F7EF1FC-08F8-4715-9E1F-6E20E70426A5}" dt="2022-07-20T00:03:40.305" v="34439" actId="21"/>
          <ac:spMkLst>
            <pc:docMk/>
            <pc:sldMk cId="3799374385" sldId="3534"/>
            <ac:spMk id="50" creationId="{2B7643D7-F88E-4021-8D68-55AF5D48B701}"/>
          </ac:spMkLst>
        </pc:spChg>
        <pc:spChg chg="add del mod">
          <ac:chgData name="Wes Filardo" userId="5a25a190-9e06-41c8-ba54-60528d027854" providerId="ADAL" clId="{0F7EF1FC-08F8-4715-9E1F-6E20E70426A5}" dt="2022-07-20T00:03:40.305" v="34439" actId="21"/>
          <ac:spMkLst>
            <pc:docMk/>
            <pc:sldMk cId="3799374385" sldId="3534"/>
            <ac:spMk id="51" creationId="{3C2AA5B0-5312-4147-98C4-DF01EB4BD914}"/>
          </ac:spMkLst>
        </pc:spChg>
        <pc:spChg chg="add del mod">
          <ac:chgData name="Wes Filardo" userId="5a25a190-9e06-41c8-ba54-60528d027854" providerId="ADAL" clId="{0F7EF1FC-08F8-4715-9E1F-6E20E70426A5}" dt="2022-07-20T00:03:40.305" v="34439" actId="21"/>
          <ac:spMkLst>
            <pc:docMk/>
            <pc:sldMk cId="3799374385" sldId="3534"/>
            <ac:spMk id="52" creationId="{49786FAD-CC1A-42AB-8BAA-85885B8F8C57}"/>
          </ac:spMkLst>
        </pc:spChg>
        <pc:spChg chg="add del mod">
          <ac:chgData name="Wes Filardo" userId="5a25a190-9e06-41c8-ba54-60528d027854" providerId="ADAL" clId="{0F7EF1FC-08F8-4715-9E1F-6E20E70426A5}" dt="2022-07-20T00:03:40.305" v="34439" actId="21"/>
          <ac:spMkLst>
            <pc:docMk/>
            <pc:sldMk cId="3799374385" sldId="3534"/>
            <ac:spMk id="53" creationId="{D578B3B1-E66A-42B6-BD4A-A32202644EE1}"/>
          </ac:spMkLst>
        </pc:spChg>
        <pc:spChg chg="add del mod">
          <ac:chgData name="Wes Filardo" userId="5a25a190-9e06-41c8-ba54-60528d027854" providerId="ADAL" clId="{0F7EF1FC-08F8-4715-9E1F-6E20E70426A5}" dt="2022-07-20T00:03:40.305" v="34439" actId="21"/>
          <ac:spMkLst>
            <pc:docMk/>
            <pc:sldMk cId="3799374385" sldId="3534"/>
            <ac:spMk id="58" creationId="{0DF8FCD0-EFCB-4984-8D1F-0FE22709D033}"/>
          </ac:spMkLst>
        </pc:spChg>
        <pc:spChg chg="mod ord">
          <ac:chgData name="Wes Filardo" userId="5a25a190-9e06-41c8-ba54-60528d027854" providerId="ADAL" clId="{0F7EF1FC-08F8-4715-9E1F-6E20E70426A5}" dt="2022-07-20T00:01:31.972" v="34425" actId="1076"/>
          <ac:spMkLst>
            <pc:docMk/>
            <pc:sldMk cId="3799374385" sldId="3534"/>
            <ac:spMk id="60" creationId="{E0B8700A-DDF7-46EB-BCC8-0C2672956942}"/>
          </ac:spMkLst>
        </pc:spChg>
        <pc:spChg chg="add del mod">
          <ac:chgData name="Wes Filardo" userId="5a25a190-9e06-41c8-ba54-60528d027854" providerId="ADAL" clId="{0F7EF1FC-08F8-4715-9E1F-6E20E70426A5}" dt="2022-07-21T21:57:17.150" v="41829" actId="1076"/>
          <ac:spMkLst>
            <pc:docMk/>
            <pc:sldMk cId="3799374385" sldId="3534"/>
            <ac:spMk id="63" creationId="{CDCCB6A5-B1CE-4A1A-A1F0-AC45CC55235B}"/>
          </ac:spMkLst>
        </pc:spChg>
        <pc:spChg chg="add del mod">
          <ac:chgData name="Wes Filardo" userId="5a25a190-9e06-41c8-ba54-60528d027854" providerId="ADAL" clId="{0F7EF1FC-08F8-4715-9E1F-6E20E70426A5}" dt="2022-07-21T21:57:17.150" v="41829" actId="1076"/>
          <ac:spMkLst>
            <pc:docMk/>
            <pc:sldMk cId="3799374385" sldId="3534"/>
            <ac:spMk id="64" creationId="{9CBA12DA-8E5C-4232-BD85-C55F11AC4C8E}"/>
          </ac:spMkLst>
        </pc:spChg>
        <pc:spChg chg="add del mod">
          <ac:chgData name="Wes Filardo" userId="5a25a190-9e06-41c8-ba54-60528d027854" providerId="ADAL" clId="{0F7EF1FC-08F8-4715-9E1F-6E20E70426A5}" dt="2022-07-21T21:57:17.150" v="41829" actId="1076"/>
          <ac:spMkLst>
            <pc:docMk/>
            <pc:sldMk cId="3799374385" sldId="3534"/>
            <ac:spMk id="66" creationId="{C29230DE-67D5-4B49-9A29-C5C9AD0BD116}"/>
          </ac:spMkLst>
        </pc:spChg>
        <pc:spChg chg="add del mod">
          <ac:chgData name="Wes Filardo" userId="5a25a190-9e06-41c8-ba54-60528d027854" providerId="ADAL" clId="{0F7EF1FC-08F8-4715-9E1F-6E20E70426A5}" dt="2022-07-21T23:18:20.473" v="44633" actId="1076"/>
          <ac:spMkLst>
            <pc:docMk/>
            <pc:sldMk cId="3799374385" sldId="3534"/>
            <ac:spMk id="67" creationId="{2CA1AFA0-0F55-4FEB-B50E-8F8D5CE63A19}"/>
          </ac:spMkLst>
        </pc:spChg>
        <pc:spChg chg="add del mod">
          <ac:chgData name="Wes Filardo" userId="5a25a190-9e06-41c8-ba54-60528d027854" providerId="ADAL" clId="{0F7EF1FC-08F8-4715-9E1F-6E20E70426A5}" dt="2022-07-21T21:57:17.150" v="41829" actId="1076"/>
          <ac:spMkLst>
            <pc:docMk/>
            <pc:sldMk cId="3799374385" sldId="3534"/>
            <ac:spMk id="68" creationId="{A9C8D603-4BC1-4E0C-9833-6A00475FF559}"/>
          </ac:spMkLst>
        </pc:spChg>
        <pc:cxnChg chg="add del mod">
          <ac:chgData name="Wes Filardo" userId="5a25a190-9e06-41c8-ba54-60528d027854" providerId="ADAL" clId="{0F7EF1FC-08F8-4715-9E1F-6E20E70426A5}" dt="2022-07-21T21:57:17.150" v="41829" actId="1076"/>
          <ac:cxnSpMkLst>
            <pc:docMk/>
            <pc:sldMk cId="3799374385" sldId="3534"/>
            <ac:cxnSpMk id="61" creationId="{83101B80-C77C-41E0-998A-EE98D41299AD}"/>
          </ac:cxnSpMkLst>
        </pc:cxnChg>
      </pc:sldChg>
      <pc:sldChg chg="addSp modSp new mod ord modAnim addCm delCm modNotesTx">
        <pc:chgData name="Wes Filardo" userId="5a25a190-9e06-41c8-ba54-60528d027854" providerId="ADAL" clId="{0F7EF1FC-08F8-4715-9E1F-6E20E70426A5}" dt="2022-07-21T22:31:44.135" v="44164" actId="20577"/>
        <pc:sldMkLst>
          <pc:docMk/>
          <pc:sldMk cId="90726457" sldId="3535"/>
        </pc:sldMkLst>
        <pc:spChg chg="mod">
          <ac:chgData name="Wes Filardo" userId="5a25a190-9e06-41c8-ba54-60528d027854" providerId="ADAL" clId="{0F7EF1FC-08F8-4715-9E1F-6E20E70426A5}" dt="2022-07-21T22:31:06.572" v="43971" actId="20577"/>
          <ac:spMkLst>
            <pc:docMk/>
            <pc:sldMk cId="90726457" sldId="3535"/>
            <ac:spMk id="3" creationId="{8956BB3F-29C9-8DBD-A336-83375ACF4322}"/>
          </ac:spMkLst>
        </pc:spChg>
        <pc:spChg chg="mod">
          <ac:chgData name="Wes Filardo" userId="5a25a190-9e06-41c8-ba54-60528d027854" providerId="ADAL" clId="{0F7EF1FC-08F8-4715-9E1F-6E20E70426A5}" dt="2022-07-15T10:11:18.256" v="6808" actId="20577"/>
          <ac:spMkLst>
            <pc:docMk/>
            <pc:sldMk cId="90726457" sldId="3535"/>
            <ac:spMk id="4" creationId="{39982A79-8EC5-ACFA-84DB-AE9C5D095B54}"/>
          </ac:spMkLst>
        </pc:spChg>
        <pc:spChg chg="add mod">
          <ac:chgData name="Wes Filardo" userId="5a25a190-9e06-41c8-ba54-60528d027854" providerId="ADAL" clId="{0F7EF1FC-08F8-4715-9E1F-6E20E70426A5}" dt="2022-07-15T10:06:11.407" v="6067" actId="20577"/>
          <ac:spMkLst>
            <pc:docMk/>
            <pc:sldMk cId="90726457" sldId="3535"/>
            <ac:spMk id="6" creationId="{D0255F26-FA39-4D4A-FA3A-19145012BF0E}"/>
          </ac:spMkLst>
        </pc:spChg>
      </pc:sldChg>
      <pc:sldChg chg="addSp delSp modSp new mod ord addCm modCm modNotesTx">
        <pc:chgData name="Wes Filardo" userId="5a25a190-9e06-41c8-ba54-60528d027854" providerId="ADAL" clId="{0F7EF1FC-08F8-4715-9E1F-6E20E70426A5}" dt="2022-07-22T16:34:34.183" v="66649" actId="20577"/>
        <pc:sldMkLst>
          <pc:docMk/>
          <pc:sldMk cId="3337040872" sldId="3536"/>
        </pc:sldMkLst>
        <pc:spChg chg="mod">
          <ac:chgData name="Wes Filardo" userId="5a25a190-9e06-41c8-ba54-60528d027854" providerId="ADAL" clId="{0F7EF1FC-08F8-4715-9E1F-6E20E70426A5}" dt="2022-07-22T14:16:10.290" v="65526" actId="2711"/>
          <ac:spMkLst>
            <pc:docMk/>
            <pc:sldMk cId="3337040872" sldId="3536"/>
            <ac:spMk id="3" creationId="{3B4E7853-97F8-5ADD-C0A7-1AC10656B0AF}"/>
          </ac:spMkLst>
        </pc:spChg>
        <pc:spChg chg="mod">
          <ac:chgData name="Wes Filardo" userId="5a25a190-9e06-41c8-ba54-60528d027854" providerId="ADAL" clId="{0F7EF1FC-08F8-4715-9E1F-6E20E70426A5}" dt="2022-07-22T03:09:41.163" v="54769" actId="20577"/>
          <ac:spMkLst>
            <pc:docMk/>
            <pc:sldMk cId="3337040872" sldId="3536"/>
            <ac:spMk id="4" creationId="{4D5F0352-4579-C76F-E79E-4CC464D9569E}"/>
          </ac:spMkLst>
        </pc:spChg>
        <pc:spChg chg="add del mod">
          <ac:chgData name="Wes Filardo" userId="5a25a190-9e06-41c8-ba54-60528d027854" providerId="ADAL" clId="{0F7EF1FC-08F8-4715-9E1F-6E20E70426A5}" dt="2022-07-15T13:30:21.640" v="8847" actId="22"/>
          <ac:spMkLst>
            <pc:docMk/>
            <pc:sldMk cId="3337040872" sldId="3536"/>
            <ac:spMk id="6" creationId="{50978F02-A304-8C0C-7CE9-839451D128BF}"/>
          </ac:spMkLst>
        </pc:spChg>
        <pc:spChg chg="add mod">
          <ac:chgData name="Wes Filardo" userId="5a25a190-9e06-41c8-ba54-60528d027854" providerId="ADAL" clId="{0F7EF1FC-08F8-4715-9E1F-6E20E70426A5}" dt="2022-07-19T01:02:44.457" v="30299" actId="14100"/>
          <ac:spMkLst>
            <pc:docMk/>
            <pc:sldMk cId="3337040872" sldId="3536"/>
            <ac:spMk id="8" creationId="{880F9FAC-A8A5-B29C-6AF3-EDBA149E4C19}"/>
          </ac:spMkLst>
        </pc:spChg>
        <pc:spChg chg="add mod">
          <ac:chgData name="Wes Filardo" userId="5a25a190-9e06-41c8-ba54-60528d027854" providerId="ADAL" clId="{0F7EF1FC-08F8-4715-9E1F-6E20E70426A5}" dt="2022-07-19T01:02:52.613" v="30301" actId="1076"/>
          <ac:spMkLst>
            <pc:docMk/>
            <pc:sldMk cId="3337040872" sldId="3536"/>
            <ac:spMk id="10" creationId="{34F2A4A4-8AD7-C55E-85A4-C1264EFBA47E}"/>
          </ac:spMkLst>
        </pc:spChg>
      </pc:sldChg>
      <pc:sldChg chg="modSp new del mod ord">
        <pc:chgData name="Wes Filardo" userId="5a25a190-9e06-41c8-ba54-60528d027854" providerId="ADAL" clId="{0F7EF1FC-08F8-4715-9E1F-6E20E70426A5}" dt="2022-07-15T13:29:53.687" v="8824" actId="47"/>
        <pc:sldMkLst>
          <pc:docMk/>
          <pc:sldMk cId="565253179" sldId="3537"/>
        </pc:sldMkLst>
        <pc:spChg chg="mod">
          <ac:chgData name="Wes Filardo" userId="5a25a190-9e06-41c8-ba54-60528d027854" providerId="ADAL" clId="{0F7EF1FC-08F8-4715-9E1F-6E20E70426A5}" dt="2022-07-11T12:31:50.128" v="3778" actId="20577"/>
          <ac:spMkLst>
            <pc:docMk/>
            <pc:sldMk cId="565253179" sldId="3537"/>
            <ac:spMk id="4" creationId="{3ADEDCCA-462E-A989-F3A9-BACC90F6A961}"/>
          </ac:spMkLst>
        </pc:spChg>
      </pc:sldChg>
      <pc:sldChg chg="addSp delSp modSp new del mod setBg modClrScheme chgLayout">
        <pc:chgData name="Wes Filardo" userId="5a25a190-9e06-41c8-ba54-60528d027854" providerId="ADAL" clId="{0F7EF1FC-08F8-4715-9E1F-6E20E70426A5}" dt="2022-07-11T12:36:45.766" v="3782" actId="47"/>
        <pc:sldMkLst>
          <pc:docMk/>
          <pc:sldMk cId="1318472349" sldId="3538"/>
        </pc:sldMkLst>
        <pc:spChg chg="mod ord">
          <ac:chgData name="Wes Filardo" userId="5a25a190-9e06-41c8-ba54-60528d027854" providerId="ADAL" clId="{0F7EF1FC-08F8-4715-9E1F-6E20E70426A5}" dt="2022-07-11T12:32:13.673" v="3780" actId="700"/>
          <ac:spMkLst>
            <pc:docMk/>
            <pc:sldMk cId="1318472349" sldId="3538"/>
            <ac:spMk id="2" creationId="{1778B05D-1CBC-A720-F91B-2DC18BB3BB21}"/>
          </ac:spMkLst>
        </pc:spChg>
        <pc:spChg chg="del mod ord">
          <ac:chgData name="Wes Filardo" userId="5a25a190-9e06-41c8-ba54-60528d027854" providerId="ADAL" clId="{0F7EF1FC-08F8-4715-9E1F-6E20E70426A5}" dt="2022-07-11T12:32:13.673" v="3780" actId="700"/>
          <ac:spMkLst>
            <pc:docMk/>
            <pc:sldMk cId="1318472349" sldId="3538"/>
            <ac:spMk id="3" creationId="{1CE83EF9-6F3F-7B9F-F7F7-91DF2CC126B9}"/>
          </ac:spMkLst>
        </pc:spChg>
        <pc:spChg chg="del mod ord">
          <ac:chgData name="Wes Filardo" userId="5a25a190-9e06-41c8-ba54-60528d027854" providerId="ADAL" clId="{0F7EF1FC-08F8-4715-9E1F-6E20E70426A5}" dt="2022-07-11T12:32:13.673" v="3780" actId="700"/>
          <ac:spMkLst>
            <pc:docMk/>
            <pc:sldMk cId="1318472349" sldId="3538"/>
            <ac:spMk id="4" creationId="{EDCD046C-4B1B-ED95-BC0A-F2AF0811AE4D}"/>
          </ac:spMkLst>
        </pc:spChg>
        <pc:spChg chg="add mod ord">
          <ac:chgData name="Wes Filardo" userId="5a25a190-9e06-41c8-ba54-60528d027854" providerId="ADAL" clId="{0F7EF1FC-08F8-4715-9E1F-6E20E70426A5}" dt="2022-07-11T12:32:13.673" v="3780" actId="700"/>
          <ac:spMkLst>
            <pc:docMk/>
            <pc:sldMk cId="1318472349" sldId="3538"/>
            <ac:spMk id="5" creationId="{1626C4DE-710B-7A06-8F35-67E1FA81D8E3}"/>
          </ac:spMkLst>
        </pc:spChg>
        <pc:spChg chg="add mod ord">
          <ac:chgData name="Wes Filardo" userId="5a25a190-9e06-41c8-ba54-60528d027854" providerId="ADAL" clId="{0F7EF1FC-08F8-4715-9E1F-6E20E70426A5}" dt="2022-07-11T12:32:13.673" v="3780" actId="700"/>
          <ac:spMkLst>
            <pc:docMk/>
            <pc:sldMk cId="1318472349" sldId="3538"/>
            <ac:spMk id="6" creationId="{1E8D896E-827C-6D65-244D-EC4E2EBAD656}"/>
          </ac:spMkLst>
        </pc:spChg>
      </pc:sldChg>
      <pc:sldChg chg="addSp delSp modSp add mod modAnim">
        <pc:chgData name="Wes Filardo" userId="5a25a190-9e06-41c8-ba54-60528d027854" providerId="ADAL" clId="{0F7EF1FC-08F8-4715-9E1F-6E20E70426A5}" dt="2022-07-21T17:29:27.750" v="39420"/>
        <pc:sldMkLst>
          <pc:docMk/>
          <pc:sldMk cId="1787313443" sldId="3538"/>
        </pc:sldMkLst>
        <pc:spChg chg="add del">
          <ac:chgData name="Wes Filardo" userId="5a25a190-9e06-41c8-ba54-60528d027854" providerId="ADAL" clId="{0F7EF1FC-08F8-4715-9E1F-6E20E70426A5}" dt="2022-07-20T00:03:34.774" v="34434" actId="22"/>
          <ac:spMkLst>
            <pc:docMk/>
            <pc:sldMk cId="1787313443" sldId="3538"/>
            <ac:spMk id="8" creationId="{6E2719EC-22C9-E6FD-1E1A-CDC1BBC73F7F}"/>
          </ac:spMkLst>
        </pc:spChg>
        <pc:spChg chg="add del">
          <ac:chgData name="Wes Filardo" userId="5a25a190-9e06-41c8-ba54-60528d027854" providerId="ADAL" clId="{0F7EF1FC-08F8-4715-9E1F-6E20E70426A5}" dt="2022-07-20T00:03:36.823" v="34436" actId="22"/>
          <ac:spMkLst>
            <pc:docMk/>
            <pc:sldMk cId="1787313443" sldId="3538"/>
            <ac:spMk id="10" creationId="{58F1D97F-CA93-4B57-3850-6E7A11C16D73}"/>
          </ac:spMkLst>
        </pc:spChg>
        <pc:spChg chg="add mod">
          <ac:chgData name="Wes Filardo" userId="5a25a190-9e06-41c8-ba54-60528d027854" providerId="ADAL" clId="{0F7EF1FC-08F8-4715-9E1F-6E20E70426A5}" dt="2022-07-21T17:29:27.750" v="39420"/>
          <ac:spMkLst>
            <pc:docMk/>
            <pc:sldMk cId="1787313443" sldId="3538"/>
            <ac:spMk id="16" creationId="{CA12130D-EC80-7680-B391-67490105E470}"/>
          </ac:spMkLst>
        </pc:spChg>
        <pc:spChg chg="mod">
          <ac:chgData name="Wes Filardo" userId="5a25a190-9e06-41c8-ba54-60528d027854" providerId="ADAL" clId="{0F7EF1FC-08F8-4715-9E1F-6E20E70426A5}" dt="2022-07-19T23:46:52.132" v="34376" actId="20577"/>
          <ac:spMkLst>
            <pc:docMk/>
            <pc:sldMk cId="1787313443" sldId="3538"/>
            <ac:spMk id="17" creationId="{B4B4E519-9C07-1CED-1692-C4035A134A97}"/>
          </ac:spMkLst>
        </pc:spChg>
        <pc:spChg chg="mod">
          <ac:chgData name="Wes Filardo" userId="5a25a190-9e06-41c8-ba54-60528d027854" providerId="ADAL" clId="{0F7EF1FC-08F8-4715-9E1F-6E20E70426A5}" dt="2022-07-19T23:46:53.737" v="34378" actId="20577"/>
          <ac:spMkLst>
            <pc:docMk/>
            <pc:sldMk cId="1787313443" sldId="3538"/>
            <ac:spMk id="18" creationId="{828B8B41-FA13-CF90-6626-D4985A5B7256}"/>
          </ac:spMkLst>
        </pc:spChg>
        <pc:spChg chg="add mod">
          <ac:chgData name="Wes Filardo" userId="5a25a190-9e06-41c8-ba54-60528d027854" providerId="ADAL" clId="{0F7EF1FC-08F8-4715-9E1F-6E20E70426A5}" dt="2022-07-21T17:29:27.750" v="39420"/>
          <ac:spMkLst>
            <pc:docMk/>
            <pc:sldMk cId="1787313443" sldId="3538"/>
            <ac:spMk id="19" creationId="{F89B90D1-322A-AA42-E745-7744DDD5A1BC}"/>
          </ac:spMkLst>
        </pc:spChg>
      </pc:sldChg>
      <pc:sldChg chg="addSp delSp modSp new add del mod ord setBg modClrScheme modAnim chgLayout modNotesTx">
        <pc:chgData name="Wes Filardo" userId="5a25a190-9e06-41c8-ba54-60528d027854" providerId="ADAL" clId="{0F7EF1FC-08F8-4715-9E1F-6E20E70426A5}" dt="2022-07-22T14:21:03.817" v="65562"/>
        <pc:sldMkLst>
          <pc:docMk/>
          <pc:sldMk cId="2449082606" sldId="3539"/>
        </pc:sldMkLst>
        <pc:spChg chg="mod ord">
          <ac:chgData name="Wes Filardo" userId="5a25a190-9e06-41c8-ba54-60528d027854" providerId="ADAL" clId="{0F7EF1FC-08F8-4715-9E1F-6E20E70426A5}" dt="2022-07-19T00:38:51.120" v="29323" actId="700"/>
          <ac:spMkLst>
            <pc:docMk/>
            <pc:sldMk cId="2449082606" sldId="3539"/>
            <ac:spMk id="2" creationId="{72075623-7131-D9C4-72C3-7F696E56B71C}"/>
          </ac:spMkLst>
        </pc:spChg>
        <pc:spChg chg="add del mod ord">
          <ac:chgData name="Wes Filardo" userId="5a25a190-9e06-41c8-ba54-60528d027854" providerId="ADAL" clId="{0F7EF1FC-08F8-4715-9E1F-6E20E70426A5}" dt="2022-07-20T15:14:44.600" v="36425" actId="26606"/>
          <ac:spMkLst>
            <pc:docMk/>
            <pc:sldMk cId="2449082606" sldId="3539"/>
            <ac:spMk id="3" creationId="{1598E436-EAE9-C2CC-BE1B-AEB315874602}"/>
          </ac:spMkLst>
        </pc:spChg>
        <pc:spChg chg="mod ord">
          <ac:chgData name="Wes Filardo" userId="5a25a190-9e06-41c8-ba54-60528d027854" providerId="ADAL" clId="{0F7EF1FC-08F8-4715-9E1F-6E20E70426A5}" dt="2022-07-19T00:38:51.120" v="29323" actId="700"/>
          <ac:spMkLst>
            <pc:docMk/>
            <pc:sldMk cId="2449082606" sldId="3539"/>
            <ac:spMk id="4" creationId="{A2CE57FC-1943-A9F2-F5C9-49FD85FC21DF}"/>
          </ac:spMkLst>
        </pc:spChg>
        <pc:spChg chg="add mod">
          <ac:chgData name="Wes Filardo" userId="5a25a190-9e06-41c8-ba54-60528d027854" providerId="ADAL" clId="{0F7EF1FC-08F8-4715-9E1F-6E20E70426A5}" dt="2022-07-20T15:17:43.842" v="36484" actId="14100"/>
          <ac:spMkLst>
            <pc:docMk/>
            <pc:sldMk cId="2449082606" sldId="3539"/>
            <ac:spMk id="7" creationId="{F0940747-2D76-76D2-99F9-F224FA3D98C4}"/>
          </ac:spMkLst>
        </pc:spChg>
        <pc:spChg chg="mod topLvl">
          <ac:chgData name="Wes Filardo" userId="5a25a190-9e06-41c8-ba54-60528d027854" providerId="ADAL" clId="{0F7EF1FC-08F8-4715-9E1F-6E20E70426A5}" dt="2022-07-20T15:17:08.118" v="36470" actId="165"/>
          <ac:spMkLst>
            <pc:docMk/>
            <pc:sldMk cId="2449082606" sldId="3539"/>
            <ac:spMk id="10" creationId="{3932991C-9E8D-047C-8844-193897E3B3A3}"/>
          </ac:spMkLst>
        </pc:spChg>
        <pc:spChg chg="mod topLvl">
          <ac:chgData name="Wes Filardo" userId="5a25a190-9e06-41c8-ba54-60528d027854" providerId="ADAL" clId="{0F7EF1FC-08F8-4715-9E1F-6E20E70426A5}" dt="2022-07-20T15:17:08.118" v="36470" actId="165"/>
          <ac:spMkLst>
            <pc:docMk/>
            <pc:sldMk cId="2449082606" sldId="3539"/>
            <ac:spMk id="11" creationId="{9610AA13-225A-593F-634A-F97F112B69C3}"/>
          </ac:spMkLst>
        </pc:spChg>
        <pc:spChg chg="mod topLvl">
          <ac:chgData name="Wes Filardo" userId="5a25a190-9e06-41c8-ba54-60528d027854" providerId="ADAL" clId="{0F7EF1FC-08F8-4715-9E1F-6E20E70426A5}" dt="2022-07-20T15:17:08.118" v="36470" actId="165"/>
          <ac:spMkLst>
            <pc:docMk/>
            <pc:sldMk cId="2449082606" sldId="3539"/>
            <ac:spMk id="12" creationId="{97D0D9EB-F03C-28D1-8403-30B71CDFB852}"/>
          </ac:spMkLst>
        </pc:spChg>
        <pc:spChg chg="mod topLvl">
          <ac:chgData name="Wes Filardo" userId="5a25a190-9e06-41c8-ba54-60528d027854" providerId="ADAL" clId="{0F7EF1FC-08F8-4715-9E1F-6E20E70426A5}" dt="2022-07-20T15:17:08.118" v="36470" actId="165"/>
          <ac:spMkLst>
            <pc:docMk/>
            <pc:sldMk cId="2449082606" sldId="3539"/>
            <ac:spMk id="13" creationId="{F339DCFD-B47A-8AA6-AA06-76A32C31B166}"/>
          </ac:spMkLst>
        </pc:spChg>
        <pc:spChg chg="mod topLvl">
          <ac:chgData name="Wes Filardo" userId="5a25a190-9e06-41c8-ba54-60528d027854" providerId="ADAL" clId="{0F7EF1FC-08F8-4715-9E1F-6E20E70426A5}" dt="2022-07-20T15:17:08.118" v="36470" actId="165"/>
          <ac:spMkLst>
            <pc:docMk/>
            <pc:sldMk cId="2449082606" sldId="3539"/>
            <ac:spMk id="14" creationId="{A28AD311-FF8D-6912-53BD-502D6A95F859}"/>
          </ac:spMkLst>
        </pc:spChg>
        <pc:spChg chg="mod topLvl">
          <ac:chgData name="Wes Filardo" userId="5a25a190-9e06-41c8-ba54-60528d027854" providerId="ADAL" clId="{0F7EF1FC-08F8-4715-9E1F-6E20E70426A5}" dt="2022-07-20T15:17:08.118" v="36470" actId="165"/>
          <ac:spMkLst>
            <pc:docMk/>
            <pc:sldMk cId="2449082606" sldId="3539"/>
            <ac:spMk id="15" creationId="{A76AA648-C604-27B5-BF8D-D99399E29EA5}"/>
          </ac:spMkLst>
        </pc:spChg>
        <pc:grpChg chg="del mod">
          <ac:chgData name="Wes Filardo" userId="5a25a190-9e06-41c8-ba54-60528d027854" providerId="ADAL" clId="{0F7EF1FC-08F8-4715-9E1F-6E20E70426A5}" dt="2022-07-20T15:17:08.118" v="36470" actId="165"/>
          <ac:grpSpMkLst>
            <pc:docMk/>
            <pc:sldMk cId="2449082606" sldId="3539"/>
            <ac:grpSpMk id="9" creationId="{9E58D583-1642-22CB-CCEF-46CEBC0F5374}"/>
          </ac:grpSpMkLst>
        </pc:grpChg>
        <pc:graphicFrameChg chg="add del">
          <ac:chgData name="Wes Filardo" userId="5a25a190-9e06-41c8-ba54-60528d027854" providerId="ADAL" clId="{0F7EF1FC-08F8-4715-9E1F-6E20E70426A5}" dt="2022-07-20T15:14:44.522" v="36424" actId="26606"/>
          <ac:graphicFrameMkLst>
            <pc:docMk/>
            <pc:sldMk cId="2449082606" sldId="3539"/>
            <ac:graphicFrameMk id="6" creationId="{B26FB27E-B1FC-94CC-C180-C06E197C3CBA}"/>
          </ac:graphicFrameMkLst>
        </pc:graphicFrameChg>
        <pc:graphicFrameChg chg="add del mod">
          <ac:chgData name="Wes Filardo" userId="5a25a190-9e06-41c8-ba54-60528d027854" providerId="ADAL" clId="{0F7EF1FC-08F8-4715-9E1F-6E20E70426A5}" dt="2022-07-20T15:17:01.532" v="36469" actId="18245"/>
          <ac:graphicFrameMkLst>
            <pc:docMk/>
            <pc:sldMk cId="2449082606" sldId="3539"/>
            <ac:graphicFrameMk id="8" creationId="{EF921EDD-E790-A2FC-A7D5-554478556824}"/>
          </ac:graphicFrameMkLst>
        </pc:graphicFrameChg>
      </pc:sldChg>
      <pc:sldChg chg="add">
        <pc:chgData name="Wes Filardo" userId="5a25a190-9e06-41c8-ba54-60528d027854" providerId="ADAL" clId="{0F7EF1FC-08F8-4715-9E1F-6E20E70426A5}" dt="2022-07-22T14:00:21.098" v="65067"/>
        <pc:sldMkLst>
          <pc:docMk/>
          <pc:sldMk cId="2121901179" sldId="3540"/>
        </pc:sldMkLst>
      </pc:sldChg>
      <pc:sldChg chg="add del">
        <pc:chgData name="Wes Filardo" userId="5a25a190-9e06-41c8-ba54-60528d027854" providerId="ADAL" clId="{0F7EF1FC-08F8-4715-9E1F-6E20E70426A5}" dt="2022-07-22T14:00:11.649" v="65064"/>
        <pc:sldMkLst>
          <pc:docMk/>
          <pc:sldMk cId="3790416916" sldId="3540"/>
        </pc:sldMkLst>
      </pc:sldChg>
      <pc:sldChg chg="addSp delSp modSp new add del mod ord">
        <pc:chgData name="Wes Filardo" userId="5a25a190-9e06-41c8-ba54-60528d027854" providerId="ADAL" clId="{0F7EF1FC-08F8-4715-9E1F-6E20E70426A5}" dt="2022-07-22T14:00:14.556" v="65066" actId="2696"/>
        <pc:sldMkLst>
          <pc:docMk/>
          <pc:sldMk cId="3953671248" sldId="3540"/>
        </pc:sldMkLst>
        <pc:spChg chg="mod">
          <ac:chgData name="Wes Filardo" userId="5a25a190-9e06-41c8-ba54-60528d027854" providerId="ADAL" clId="{0F7EF1FC-08F8-4715-9E1F-6E20E70426A5}" dt="2022-07-19T13:32:48.982" v="32480" actId="20577"/>
          <ac:spMkLst>
            <pc:docMk/>
            <pc:sldMk cId="3953671248" sldId="3540"/>
            <ac:spMk id="3" creationId="{319DEC96-B8BA-F1BA-1A7B-471828FFE536}"/>
          </ac:spMkLst>
        </pc:spChg>
        <pc:spChg chg="mod">
          <ac:chgData name="Wes Filardo" userId="5a25a190-9e06-41c8-ba54-60528d027854" providerId="ADAL" clId="{0F7EF1FC-08F8-4715-9E1F-6E20E70426A5}" dt="2022-07-22T03:02:07.333" v="54183" actId="20577"/>
          <ac:spMkLst>
            <pc:docMk/>
            <pc:sldMk cId="3953671248" sldId="3540"/>
            <ac:spMk id="4" creationId="{E0A2831E-A4E1-7BDC-5099-5FE61C1ECA5F}"/>
          </ac:spMkLst>
        </pc:spChg>
        <pc:spChg chg="add del mod">
          <ac:chgData name="Wes Filardo" userId="5a25a190-9e06-41c8-ba54-60528d027854" providerId="ADAL" clId="{0F7EF1FC-08F8-4715-9E1F-6E20E70426A5}" dt="2022-07-22T13:59:21.095" v="65058" actId="21"/>
          <ac:spMkLst>
            <pc:docMk/>
            <pc:sldMk cId="3953671248" sldId="3540"/>
            <ac:spMk id="6" creationId="{D0609263-8DF3-3E60-B246-EE3208F6BF25}"/>
          </ac:spMkLst>
        </pc:spChg>
        <pc:spChg chg="add">
          <ac:chgData name="Wes Filardo" userId="5a25a190-9e06-41c8-ba54-60528d027854" providerId="ADAL" clId="{0F7EF1FC-08F8-4715-9E1F-6E20E70426A5}" dt="2022-07-22T13:59:52.009" v="65061" actId="22"/>
          <ac:spMkLst>
            <pc:docMk/>
            <pc:sldMk cId="3953671248" sldId="3540"/>
            <ac:spMk id="7" creationId="{E16A5EE1-289D-759C-ECD5-73D41DEE94EE}"/>
          </ac:spMkLst>
        </pc:spChg>
      </pc:sldChg>
      <pc:sldChg chg="modSp add mod ord modAnim modNotesTx">
        <pc:chgData name="Wes Filardo" userId="5a25a190-9e06-41c8-ba54-60528d027854" providerId="ADAL" clId="{0F7EF1FC-08F8-4715-9E1F-6E20E70426A5}" dt="2022-07-21T23:39:47.294" v="45391" actId="20577"/>
        <pc:sldMkLst>
          <pc:docMk/>
          <pc:sldMk cId="1171829120" sldId="3541"/>
        </pc:sldMkLst>
        <pc:spChg chg="mod">
          <ac:chgData name="Wes Filardo" userId="5a25a190-9e06-41c8-ba54-60528d027854" providerId="ADAL" clId="{0F7EF1FC-08F8-4715-9E1F-6E20E70426A5}" dt="2022-07-21T23:39:30.747" v="45338" actId="2711"/>
          <ac:spMkLst>
            <pc:docMk/>
            <pc:sldMk cId="1171829120" sldId="3541"/>
            <ac:spMk id="5" creationId="{AE994744-598F-406B-95A6-9D10745CF885}"/>
          </ac:spMkLst>
        </pc:spChg>
      </pc:sldChg>
      <pc:sldChg chg="addSp delSp modSp new add del mod setBg modClrScheme chgLayout">
        <pc:chgData name="Wes Filardo" userId="5a25a190-9e06-41c8-ba54-60528d027854" providerId="ADAL" clId="{0F7EF1FC-08F8-4715-9E1F-6E20E70426A5}" dt="2022-07-18T09:44:22.660" v="12508" actId="47"/>
        <pc:sldMkLst>
          <pc:docMk/>
          <pc:sldMk cId="3458930403" sldId="3542"/>
        </pc:sldMkLst>
        <pc:spChg chg="mod ord">
          <ac:chgData name="Wes Filardo" userId="5a25a190-9e06-41c8-ba54-60528d027854" providerId="ADAL" clId="{0F7EF1FC-08F8-4715-9E1F-6E20E70426A5}" dt="2022-07-17T21:36:36.079" v="12080" actId="700"/>
          <ac:spMkLst>
            <pc:docMk/>
            <pc:sldMk cId="3458930403" sldId="3542"/>
            <ac:spMk id="2" creationId="{CD0B8CD8-F139-0781-8FFE-7941F2857C99}"/>
          </ac:spMkLst>
        </pc:spChg>
        <pc:spChg chg="del mod ord">
          <ac:chgData name="Wes Filardo" userId="5a25a190-9e06-41c8-ba54-60528d027854" providerId="ADAL" clId="{0F7EF1FC-08F8-4715-9E1F-6E20E70426A5}" dt="2022-07-17T21:36:36.079" v="12080" actId="700"/>
          <ac:spMkLst>
            <pc:docMk/>
            <pc:sldMk cId="3458930403" sldId="3542"/>
            <ac:spMk id="3" creationId="{0B10D7AC-B85C-F8DB-2ECF-EB2E6D00D3DE}"/>
          </ac:spMkLst>
        </pc:spChg>
        <pc:spChg chg="del mod ord">
          <ac:chgData name="Wes Filardo" userId="5a25a190-9e06-41c8-ba54-60528d027854" providerId="ADAL" clId="{0F7EF1FC-08F8-4715-9E1F-6E20E70426A5}" dt="2022-07-17T21:36:36.079" v="12080" actId="700"/>
          <ac:spMkLst>
            <pc:docMk/>
            <pc:sldMk cId="3458930403" sldId="3542"/>
            <ac:spMk id="4" creationId="{CC9CDAAF-A262-4D2F-1F02-50733FE9C1A8}"/>
          </ac:spMkLst>
        </pc:spChg>
        <pc:spChg chg="add mod ord">
          <ac:chgData name="Wes Filardo" userId="5a25a190-9e06-41c8-ba54-60528d027854" providerId="ADAL" clId="{0F7EF1FC-08F8-4715-9E1F-6E20E70426A5}" dt="2022-07-17T21:37:14.189" v="12145" actId="20577"/>
          <ac:spMkLst>
            <pc:docMk/>
            <pc:sldMk cId="3458930403" sldId="3542"/>
            <ac:spMk id="5" creationId="{99AD878E-57C8-4062-084F-15BC18471AE0}"/>
          </ac:spMkLst>
        </pc:spChg>
        <pc:spChg chg="add mod ord">
          <ac:chgData name="Wes Filardo" userId="5a25a190-9e06-41c8-ba54-60528d027854" providerId="ADAL" clId="{0F7EF1FC-08F8-4715-9E1F-6E20E70426A5}" dt="2022-07-17T21:51:13.324" v="12431" actId="207"/>
          <ac:spMkLst>
            <pc:docMk/>
            <pc:sldMk cId="3458930403" sldId="3542"/>
            <ac:spMk id="6" creationId="{68D5DE9B-E776-286F-6065-B7046BA44765}"/>
          </ac:spMkLst>
        </pc:spChg>
      </pc:sldChg>
      <pc:sldChg chg="addSp delSp modSp new del mod ord setBg modClrScheme modShow chgLayout modNotesTx">
        <pc:chgData name="Wes Filardo" userId="5a25a190-9e06-41c8-ba54-60528d027854" providerId="ADAL" clId="{0F7EF1FC-08F8-4715-9E1F-6E20E70426A5}" dt="2022-07-19T18:09:27.611" v="33643" actId="47"/>
        <pc:sldMkLst>
          <pc:docMk/>
          <pc:sldMk cId="1377053148" sldId="3543"/>
        </pc:sldMkLst>
        <pc:spChg chg="mod ord">
          <ac:chgData name="Wes Filardo" userId="5a25a190-9e06-41c8-ba54-60528d027854" providerId="ADAL" clId="{0F7EF1FC-08F8-4715-9E1F-6E20E70426A5}" dt="2022-07-18T11:12:41.567" v="12511" actId="700"/>
          <ac:spMkLst>
            <pc:docMk/>
            <pc:sldMk cId="1377053148" sldId="3543"/>
            <ac:spMk id="2" creationId="{DEBD4494-207A-4489-CC95-B3822FA16103}"/>
          </ac:spMkLst>
        </pc:spChg>
        <pc:spChg chg="del mod ord">
          <ac:chgData name="Wes Filardo" userId="5a25a190-9e06-41c8-ba54-60528d027854" providerId="ADAL" clId="{0F7EF1FC-08F8-4715-9E1F-6E20E70426A5}" dt="2022-07-18T11:12:41.567" v="12511" actId="700"/>
          <ac:spMkLst>
            <pc:docMk/>
            <pc:sldMk cId="1377053148" sldId="3543"/>
            <ac:spMk id="3" creationId="{8EB3693F-2814-CDA2-BAD1-4464F20BFC32}"/>
          </ac:spMkLst>
        </pc:spChg>
        <pc:spChg chg="del mod ord">
          <ac:chgData name="Wes Filardo" userId="5a25a190-9e06-41c8-ba54-60528d027854" providerId="ADAL" clId="{0F7EF1FC-08F8-4715-9E1F-6E20E70426A5}" dt="2022-07-18T11:12:41.567" v="12511" actId="700"/>
          <ac:spMkLst>
            <pc:docMk/>
            <pc:sldMk cId="1377053148" sldId="3543"/>
            <ac:spMk id="4" creationId="{1BD0C02D-6454-A2C5-251A-CBFE96ABA0D1}"/>
          </ac:spMkLst>
        </pc:spChg>
        <pc:spChg chg="add mod ord">
          <ac:chgData name="Wes Filardo" userId="5a25a190-9e06-41c8-ba54-60528d027854" providerId="ADAL" clId="{0F7EF1FC-08F8-4715-9E1F-6E20E70426A5}" dt="2022-07-19T18:09:09.888" v="33642" actId="14838"/>
          <ac:spMkLst>
            <pc:docMk/>
            <pc:sldMk cId="1377053148" sldId="3543"/>
            <ac:spMk id="5" creationId="{C53FEAD0-11AE-D68B-4D35-D9F374F4DE24}"/>
          </ac:spMkLst>
        </pc:spChg>
        <pc:spChg chg="add mod ord">
          <ac:chgData name="Wes Filardo" userId="5a25a190-9e06-41c8-ba54-60528d027854" providerId="ADAL" clId="{0F7EF1FC-08F8-4715-9E1F-6E20E70426A5}" dt="2022-07-19T18:08:16.598" v="33641" actId="14838"/>
          <ac:spMkLst>
            <pc:docMk/>
            <pc:sldMk cId="1377053148" sldId="3543"/>
            <ac:spMk id="6" creationId="{44114EC9-D825-3CD1-79E0-E609197B7FB9}"/>
          </ac:spMkLst>
        </pc:spChg>
        <pc:spChg chg="add mod">
          <ac:chgData name="Wes Filardo" userId="5a25a190-9e06-41c8-ba54-60528d027854" providerId="ADAL" clId="{0F7EF1FC-08F8-4715-9E1F-6E20E70426A5}" dt="2022-07-18T12:13:39.081" v="14808" actId="20577"/>
          <ac:spMkLst>
            <pc:docMk/>
            <pc:sldMk cId="1377053148" sldId="3543"/>
            <ac:spMk id="8" creationId="{996E00AD-36F4-D745-11D5-A180F15494A6}"/>
          </ac:spMkLst>
        </pc:spChg>
      </pc:sldChg>
      <pc:sldChg chg="new del">
        <pc:chgData name="Wes Filardo" userId="5a25a190-9e06-41c8-ba54-60528d027854" providerId="ADAL" clId="{0F7EF1FC-08F8-4715-9E1F-6E20E70426A5}" dt="2022-07-17T21:53:55.583" v="12433" actId="47"/>
        <pc:sldMkLst>
          <pc:docMk/>
          <pc:sldMk cId="300373096" sldId="3544"/>
        </pc:sldMkLst>
      </pc:sldChg>
      <pc:sldChg chg="addSp delSp modSp new mod modAnim modNotesTx">
        <pc:chgData name="Wes Filardo" userId="5a25a190-9e06-41c8-ba54-60528d027854" providerId="ADAL" clId="{0F7EF1FC-08F8-4715-9E1F-6E20E70426A5}" dt="2022-07-20T12:12:17.937" v="34989" actId="20577"/>
        <pc:sldMkLst>
          <pc:docMk/>
          <pc:sldMk cId="2334578635" sldId="3544"/>
        </pc:sldMkLst>
        <pc:spChg chg="del">
          <ac:chgData name="Wes Filardo" userId="5a25a190-9e06-41c8-ba54-60528d027854" providerId="ADAL" clId="{0F7EF1FC-08F8-4715-9E1F-6E20E70426A5}" dt="2022-07-18T15:19:11.431" v="15164"/>
          <ac:spMkLst>
            <pc:docMk/>
            <pc:sldMk cId="2334578635" sldId="3544"/>
            <ac:spMk id="3" creationId="{C8774E4B-5796-029A-2D91-00F2C243BC3A}"/>
          </ac:spMkLst>
        </pc:spChg>
        <pc:spChg chg="mod">
          <ac:chgData name="Wes Filardo" userId="5a25a190-9e06-41c8-ba54-60528d027854" providerId="ADAL" clId="{0F7EF1FC-08F8-4715-9E1F-6E20E70426A5}" dt="2022-07-18T15:18:50.036" v="15160" actId="20577"/>
          <ac:spMkLst>
            <pc:docMk/>
            <pc:sldMk cId="2334578635" sldId="3544"/>
            <ac:spMk id="4" creationId="{25CA5FE3-8601-79C4-C0AC-07F3D2DB745A}"/>
          </ac:spMkLst>
        </pc:spChg>
        <pc:spChg chg="add mod">
          <ac:chgData name="Wes Filardo" userId="5a25a190-9e06-41c8-ba54-60528d027854" providerId="ADAL" clId="{0F7EF1FC-08F8-4715-9E1F-6E20E70426A5}" dt="2022-07-20T12:12:17.937" v="34989" actId="20577"/>
          <ac:spMkLst>
            <pc:docMk/>
            <pc:sldMk cId="2334578635" sldId="3544"/>
            <ac:spMk id="5" creationId="{AE65F8F3-1FBB-CB2A-185D-E48CD4B465A6}"/>
          </ac:spMkLst>
        </pc:spChg>
        <pc:spChg chg="add mod">
          <ac:chgData name="Wes Filardo" userId="5a25a190-9e06-41c8-ba54-60528d027854" providerId="ADAL" clId="{0F7EF1FC-08F8-4715-9E1F-6E20E70426A5}" dt="2022-07-18T15:19:24.645" v="15167" actId="14100"/>
          <ac:spMkLst>
            <pc:docMk/>
            <pc:sldMk cId="2334578635" sldId="3544"/>
            <ac:spMk id="7" creationId="{4881693F-0A90-A49B-975A-E785AF8F93CF}"/>
          </ac:spMkLst>
        </pc:spChg>
      </pc:sldChg>
      <pc:sldChg chg="new del">
        <pc:chgData name="Wes Filardo" userId="5a25a190-9e06-41c8-ba54-60528d027854" providerId="ADAL" clId="{0F7EF1FC-08F8-4715-9E1F-6E20E70426A5}" dt="2022-07-18T15:14:51.972" v="14975" actId="47"/>
        <pc:sldMkLst>
          <pc:docMk/>
          <pc:sldMk cId="4064133041" sldId="3544"/>
        </pc:sldMkLst>
      </pc:sldChg>
      <pc:sldChg chg="addSp delSp modSp new mod ord setBg modClrScheme modShow chgLayout modNotesTx">
        <pc:chgData name="Wes Filardo" userId="5a25a190-9e06-41c8-ba54-60528d027854" providerId="ADAL" clId="{0F7EF1FC-08F8-4715-9E1F-6E20E70426A5}" dt="2022-07-21T23:43:00.658" v="45586" actId="20577"/>
        <pc:sldMkLst>
          <pc:docMk/>
          <pc:sldMk cId="2162326804" sldId="3545"/>
        </pc:sldMkLst>
        <pc:spChg chg="mod ord">
          <ac:chgData name="Wes Filardo" userId="5a25a190-9e06-41c8-ba54-60528d027854" providerId="ADAL" clId="{0F7EF1FC-08F8-4715-9E1F-6E20E70426A5}" dt="2022-07-18T15:57:46.281" v="19716" actId="700"/>
          <ac:spMkLst>
            <pc:docMk/>
            <pc:sldMk cId="2162326804" sldId="3545"/>
            <ac:spMk id="2" creationId="{6517337C-5154-EFDF-6E9C-07E0F500A5D8}"/>
          </ac:spMkLst>
        </pc:spChg>
        <pc:spChg chg="del mod ord">
          <ac:chgData name="Wes Filardo" userId="5a25a190-9e06-41c8-ba54-60528d027854" providerId="ADAL" clId="{0F7EF1FC-08F8-4715-9E1F-6E20E70426A5}" dt="2022-07-18T15:57:46.281" v="19716" actId="700"/>
          <ac:spMkLst>
            <pc:docMk/>
            <pc:sldMk cId="2162326804" sldId="3545"/>
            <ac:spMk id="3" creationId="{60863646-BF94-A0D9-08FF-426212A4465E}"/>
          </ac:spMkLst>
        </pc:spChg>
        <pc:spChg chg="del mod ord">
          <ac:chgData name="Wes Filardo" userId="5a25a190-9e06-41c8-ba54-60528d027854" providerId="ADAL" clId="{0F7EF1FC-08F8-4715-9E1F-6E20E70426A5}" dt="2022-07-18T15:57:46.281" v="19716" actId="700"/>
          <ac:spMkLst>
            <pc:docMk/>
            <pc:sldMk cId="2162326804" sldId="3545"/>
            <ac:spMk id="4" creationId="{8D082940-73CB-8839-FC11-2B3D4F2F3470}"/>
          </ac:spMkLst>
        </pc:spChg>
        <pc:spChg chg="add mod ord">
          <ac:chgData name="Wes Filardo" userId="5a25a190-9e06-41c8-ba54-60528d027854" providerId="ADAL" clId="{0F7EF1FC-08F8-4715-9E1F-6E20E70426A5}" dt="2022-07-19T14:51:37.637" v="33594" actId="1076"/>
          <ac:spMkLst>
            <pc:docMk/>
            <pc:sldMk cId="2162326804" sldId="3545"/>
            <ac:spMk id="4" creationId="{8DE9F178-05B3-13D0-ADFD-1EE60C773A81}"/>
          </ac:spMkLst>
        </pc:spChg>
        <pc:spChg chg="add mod ord">
          <ac:chgData name="Wes Filardo" userId="5a25a190-9e06-41c8-ba54-60528d027854" providerId="ADAL" clId="{0F7EF1FC-08F8-4715-9E1F-6E20E70426A5}" dt="2022-07-19T18:10:40.225" v="33651" actId="14838"/>
          <ac:spMkLst>
            <pc:docMk/>
            <pc:sldMk cId="2162326804" sldId="3545"/>
            <ac:spMk id="5" creationId="{EC2CD4A0-FB8C-78F0-75DC-188B8376CF12}"/>
          </ac:spMkLst>
        </pc:spChg>
        <pc:spChg chg="add mod ord">
          <ac:chgData name="Wes Filardo" userId="5a25a190-9e06-41c8-ba54-60528d027854" providerId="ADAL" clId="{0F7EF1FC-08F8-4715-9E1F-6E20E70426A5}" dt="2022-07-19T18:10:40.225" v="33651" actId="14838"/>
          <ac:spMkLst>
            <pc:docMk/>
            <pc:sldMk cId="2162326804" sldId="3545"/>
            <ac:spMk id="6" creationId="{08F7A3BF-DC6D-5297-4EF7-8DC67A7CE278}"/>
          </ac:spMkLst>
        </pc:spChg>
      </pc:sldChg>
      <pc:sldChg chg="addSp delSp modSp new mod setBg modClrScheme modShow chgLayout modNotesTx">
        <pc:chgData name="Wes Filardo" userId="5a25a190-9e06-41c8-ba54-60528d027854" providerId="ADAL" clId="{0F7EF1FC-08F8-4715-9E1F-6E20E70426A5}" dt="2022-07-22T16:32:57.958" v="66611" actId="20577"/>
        <pc:sldMkLst>
          <pc:docMk/>
          <pc:sldMk cId="2764707545" sldId="3546"/>
        </pc:sldMkLst>
        <pc:spChg chg="mod ord">
          <ac:chgData name="Wes Filardo" userId="5a25a190-9e06-41c8-ba54-60528d027854" providerId="ADAL" clId="{0F7EF1FC-08F8-4715-9E1F-6E20E70426A5}" dt="2022-07-18T15:54:18.145" v="19484" actId="700"/>
          <ac:spMkLst>
            <pc:docMk/>
            <pc:sldMk cId="2764707545" sldId="3546"/>
            <ac:spMk id="2" creationId="{2C302B46-A1DE-7AD3-BD25-DA1CD4AFE390}"/>
          </ac:spMkLst>
        </pc:spChg>
        <pc:spChg chg="del mod ord">
          <ac:chgData name="Wes Filardo" userId="5a25a190-9e06-41c8-ba54-60528d027854" providerId="ADAL" clId="{0F7EF1FC-08F8-4715-9E1F-6E20E70426A5}" dt="2022-07-18T15:54:18.145" v="19484" actId="700"/>
          <ac:spMkLst>
            <pc:docMk/>
            <pc:sldMk cId="2764707545" sldId="3546"/>
            <ac:spMk id="3" creationId="{59AE2DD4-44BE-AE3B-705D-1B03EA150821}"/>
          </ac:spMkLst>
        </pc:spChg>
        <pc:spChg chg="del mod ord">
          <ac:chgData name="Wes Filardo" userId="5a25a190-9e06-41c8-ba54-60528d027854" providerId="ADAL" clId="{0F7EF1FC-08F8-4715-9E1F-6E20E70426A5}" dt="2022-07-18T15:54:18.145" v="19484" actId="700"/>
          <ac:spMkLst>
            <pc:docMk/>
            <pc:sldMk cId="2764707545" sldId="3546"/>
            <ac:spMk id="4" creationId="{471A6834-0BDD-6CC1-ED9C-C0F37BFB8720}"/>
          </ac:spMkLst>
        </pc:spChg>
        <pc:spChg chg="add mod ord">
          <ac:chgData name="Wes Filardo" userId="5a25a190-9e06-41c8-ba54-60528d027854" providerId="ADAL" clId="{0F7EF1FC-08F8-4715-9E1F-6E20E70426A5}" dt="2022-07-19T18:10:19.334" v="33649" actId="1076"/>
          <ac:spMkLst>
            <pc:docMk/>
            <pc:sldMk cId="2764707545" sldId="3546"/>
            <ac:spMk id="4" creationId="{5796E650-5144-A309-5082-C5CB5302C375}"/>
          </ac:spMkLst>
        </pc:spChg>
        <pc:spChg chg="add mod ord">
          <ac:chgData name="Wes Filardo" userId="5a25a190-9e06-41c8-ba54-60528d027854" providerId="ADAL" clId="{0F7EF1FC-08F8-4715-9E1F-6E20E70426A5}" dt="2022-07-21T23:44:03.455" v="45811" actId="20577"/>
          <ac:spMkLst>
            <pc:docMk/>
            <pc:sldMk cId="2764707545" sldId="3546"/>
            <ac:spMk id="5" creationId="{9B4293A6-3482-12FE-1F6A-D51A967B0BED}"/>
          </ac:spMkLst>
        </pc:spChg>
        <pc:spChg chg="add mod ord">
          <ac:chgData name="Wes Filardo" userId="5a25a190-9e06-41c8-ba54-60528d027854" providerId="ADAL" clId="{0F7EF1FC-08F8-4715-9E1F-6E20E70426A5}" dt="2022-07-19T18:10:09.137" v="33648" actId="14838"/>
          <ac:spMkLst>
            <pc:docMk/>
            <pc:sldMk cId="2764707545" sldId="3546"/>
            <ac:spMk id="6" creationId="{5ABAE701-CDB1-A1B9-407B-517CB847F357}"/>
          </ac:spMkLst>
        </pc:spChg>
      </pc:sldChg>
      <pc:sldChg chg="addSp modSp new mod modAnim">
        <pc:chgData name="Wes Filardo" userId="5a25a190-9e06-41c8-ba54-60528d027854" providerId="ADAL" clId="{0F7EF1FC-08F8-4715-9E1F-6E20E70426A5}" dt="2022-07-18T20:14:26.202" v="25469" actId="20577"/>
        <pc:sldMkLst>
          <pc:docMk/>
          <pc:sldMk cId="681417832" sldId="3547"/>
        </pc:sldMkLst>
        <pc:spChg chg="mod">
          <ac:chgData name="Wes Filardo" userId="5a25a190-9e06-41c8-ba54-60528d027854" providerId="ADAL" clId="{0F7EF1FC-08F8-4715-9E1F-6E20E70426A5}" dt="2022-07-18T20:14:26.202" v="25469" actId="20577"/>
          <ac:spMkLst>
            <pc:docMk/>
            <pc:sldMk cId="681417832" sldId="3547"/>
            <ac:spMk id="3" creationId="{4B7F6E87-A41E-A57D-54BC-2703E8327BD7}"/>
          </ac:spMkLst>
        </pc:spChg>
        <pc:spChg chg="mod">
          <ac:chgData name="Wes Filardo" userId="5a25a190-9e06-41c8-ba54-60528d027854" providerId="ADAL" clId="{0F7EF1FC-08F8-4715-9E1F-6E20E70426A5}" dt="2022-07-18T20:12:05.882" v="25142" actId="20577"/>
          <ac:spMkLst>
            <pc:docMk/>
            <pc:sldMk cId="681417832" sldId="3547"/>
            <ac:spMk id="4" creationId="{B0180326-4E6A-8C53-7188-A7DD8DB7FEBD}"/>
          </ac:spMkLst>
        </pc:spChg>
        <pc:spChg chg="add mod">
          <ac:chgData name="Wes Filardo" userId="5a25a190-9e06-41c8-ba54-60528d027854" providerId="ADAL" clId="{0F7EF1FC-08F8-4715-9E1F-6E20E70426A5}" dt="2022-07-18T20:01:14.195" v="24899" actId="21"/>
          <ac:spMkLst>
            <pc:docMk/>
            <pc:sldMk cId="681417832" sldId="3547"/>
            <ac:spMk id="5" creationId="{1FBDA0A5-C31C-B676-34E5-205A4AD9B293}"/>
          </ac:spMkLst>
        </pc:spChg>
      </pc:sldChg>
      <pc:sldChg chg="addSp delSp modSp new del mod ord modClrScheme modShow chgLayout">
        <pc:chgData name="Wes Filardo" userId="5a25a190-9e06-41c8-ba54-60528d027854" providerId="ADAL" clId="{0F7EF1FC-08F8-4715-9E1F-6E20E70426A5}" dt="2022-07-18T19:35:05.932" v="22097" actId="47"/>
        <pc:sldMkLst>
          <pc:docMk/>
          <pc:sldMk cId="1148536071" sldId="3547"/>
        </pc:sldMkLst>
        <pc:spChg chg="mod ord">
          <ac:chgData name="Wes Filardo" userId="5a25a190-9e06-41c8-ba54-60528d027854" providerId="ADAL" clId="{0F7EF1FC-08F8-4715-9E1F-6E20E70426A5}" dt="2022-07-18T15:55:23.645" v="19583" actId="700"/>
          <ac:spMkLst>
            <pc:docMk/>
            <pc:sldMk cId="1148536071" sldId="3547"/>
            <ac:spMk id="2" creationId="{DF5EA32D-31A3-9AD0-A4BD-9778510A810E}"/>
          </ac:spMkLst>
        </pc:spChg>
        <pc:spChg chg="del mod ord">
          <ac:chgData name="Wes Filardo" userId="5a25a190-9e06-41c8-ba54-60528d027854" providerId="ADAL" clId="{0F7EF1FC-08F8-4715-9E1F-6E20E70426A5}" dt="2022-07-18T15:55:23.645" v="19583" actId="700"/>
          <ac:spMkLst>
            <pc:docMk/>
            <pc:sldMk cId="1148536071" sldId="3547"/>
            <ac:spMk id="3" creationId="{9C5C562F-7542-1BFA-AF52-7967FA51E66C}"/>
          </ac:spMkLst>
        </pc:spChg>
        <pc:spChg chg="del mod ord">
          <ac:chgData name="Wes Filardo" userId="5a25a190-9e06-41c8-ba54-60528d027854" providerId="ADAL" clId="{0F7EF1FC-08F8-4715-9E1F-6E20E70426A5}" dt="2022-07-18T15:55:23.645" v="19583" actId="700"/>
          <ac:spMkLst>
            <pc:docMk/>
            <pc:sldMk cId="1148536071" sldId="3547"/>
            <ac:spMk id="4" creationId="{B59AAD29-8491-F592-AAE7-53D0F232B613}"/>
          </ac:spMkLst>
        </pc:spChg>
        <pc:spChg chg="add mod ord">
          <ac:chgData name="Wes Filardo" userId="5a25a190-9e06-41c8-ba54-60528d027854" providerId="ADAL" clId="{0F7EF1FC-08F8-4715-9E1F-6E20E70426A5}" dt="2022-07-18T19:20:59.083" v="20843" actId="20577"/>
          <ac:spMkLst>
            <pc:docMk/>
            <pc:sldMk cId="1148536071" sldId="3547"/>
            <ac:spMk id="5" creationId="{78F40A92-0B68-5FC3-96A3-A73529926D3A}"/>
          </ac:spMkLst>
        </pc:spChg>
        <pc:spChg chg="add mod ord">
          <ac:chgData name="Wes Filardo" userId="5a25a190-9e06-41c8-ba54-60528d027854" providerId="ADAL" clId="{0F7EF1FC-08F8-4715-9E1F-6E20E70426A5}" dt="2022-07-18T19:20:54.499" v="20815" actId="207"/>
          <ac:spMkLst>
            <pc:docMk/>
            <pc:sldMk cId="1148536071" sldId="3547"/>
            <ac:spMk id="6" creationId="{E7D5A94A-5A19-3C8D-840A-7BF36EBD4AE0}"/>
          </ac:spMkLst>
        </pc:spChg>
      </pc:sldChg>
      <pc:sldChg chg="add del">
        <pc:chgData name="Wes Filardo" userId="5a25a190-9e06-41c8-ba54-60528d027854" providerId="ADAL" clId="{0F7EF1FC-08F8-4715-9E1F-6E20E70426A5}" dt="2022-07-18T20:00:48.466" v="24893" actId="47"/>
        <pc:sldMkLst>
          <pc:docMk/>
          <pc:sldMk cId="4040222081" sldId="3547"/>
        </pc:sldMkLst>
      </pc:sldChg>
      <pc:sldChg chg="add del">
        <pc:chgData name="Wes Filardo" userId="5a25a190-9e06-41c8-ba54-60528d027854" providerId="ADAL" clId="{0F7EF1FC-08F8-4715-9E1F-6E20E70426A5}" dt="2022-07-18T19:24:21.446" v="21056" actId="47"/>
        <pc:sldMkLst>
          <pc:docMk/>
          <pc:sldMk cId="231056056" sldId="3548"/>
        </pc:sldMkLst>
      </pc:sldChg>
      <pc:sldChg chg="addSp delSp modSp new del mod modClrScheme chgLayout modNotesTx">
        <pc:chgData name="Wes Filardo" userId="5a25a190-9e06-41c8-ba54-60528d027854" providerId="ADAL" clId="{0F7EF1FC-08F8-4715-9E1F-6E20E70426A5}" dt="2022-07-18T19:23:54.973" v="21053" actId="2696"/>
        <pc:sldMkLst>
          <pc:docMk/>
          <pc:sldMk cId="1067597889" sldId="3548"/>
        </pc:sldMkLst>
        <pc:spChg chg="mod ord">
          <ac:chgData name="Wes Filardo" userId="5a25a190-9e06-41c8-ba54-60528d027854" providerId="ADAL" clId="{0F7EF1FC-08F8-4715-9E1F-6E20E70426A5}" dt="2022-07-18T19:19:13.173" v="20638" actId="700"/>
          <ac:spMkLst>
            <pc:docMk/>
            <pc:sldMk cId="1067597889" sldId="3548"/>
            <ac:spMk id="2" creationId="{A36F2D6B-024A-E150-3B40-E3E24674346F}"/>
          </ac:spMkLst>
        </pc:spChg>
        <pc:spChg chg="del mod ord">
          <ac:chgData name="Wes Filardo" userId="5a25a190-9e06-41c8-ba54-60528d027854" providerId="ADAL" clId="{0F7EF1FC-08F8-4715-9E1F-6E20E70426A5}" dt="2022-07-18T19:19:13.173" v="20638" actId="700"/>
          <ac:spMkLst>
            <pc:docMk/>
            <pc:sldMk cId="1067597889" sldId="3548"/>
            <ac:spMk id="3" creationId="{EB1FA247-FF8D-A84E-23AA-5517AD8BAA4C}"/>
          </ac:spMkLst>
        </pc:spChg>
        <pc:spChg chg="del mod ord">
          <ac:chgData name="Wes Filardo" userId="5a25a190-9e06-41c8-ba54-60528d027854" providerId="ADAL" clId="{0F7EF1FC-08F8-4715-9E1F-6E20E70426A5}" dt="2022-07-18T19:19:13.173" v="20638" actId="700"/>
          <ac:spMkLst>
            <pc:docMk/>
            <pc:sldMk cId="1067597889" sldId="3548"/>
            <ac:spMk id="4" creationId="{03E6B983-B455-7713-0FB5-4B8322AA1E9A}"/>
          </ac:spMkLst>
        </pc:spChg>
        <pc:spChg chg="add mod ord">
          <ac:chgData name="Wes Filardo" userId="5a25a190-9e06-41c8-ba54-60528d027854" providerId="ADAL" clId="{0F7EF1FC-08F8-4715-9E1F-6E20E70426A5}" dt="2022-07-18T19:21:25.974" v="20851" actId="20577"/>
          <ac:spMkLst>
            <pc:docMk/>
            <pc:sldMk cId="1067597889" sldId="3548"/>
            <ac:spMk id="5" creationId="{299ECE26-64E3-7DB8-3A1C-F8F1C90E8CCE}"/>
          </ac:spMkLst>
        </pc:spChg>
        <pc:spChg chg="add mod ord">
          <ac:chgData name="Wes Filardo" userId="5a25a190-9e06-41c8-ba54-60528d027854" providerId="ADAL" clId="{0F7EF1FC-08F8-4715-9E1F-6E20E70426A5}" dt="2022-07-18T19:19:13.173" v="20638" actId="700"/>
          <ac:spMkLst>
            <pc:docMk/>
            <pc:sldMk cId="1067597889" sldId="3548"/>
            <ac:spMk id="6" creationId="{6AC27919-4DF3-876F-EFD1-954822C01D03}"/>
          </ac:spMkLst>
        </pc:spChg>
      </pc:sldChg>
      <pc:sldChg chg="addSp delSp modSp new mod setBg modClrScheme modShow chgLayout modNotesTx">
        <pc:chgData name="Wes Filardo" userId="5a25a190-9e06-41c8-ba54-60528d027854" providerId="ADAL" clId="{0F7EF1FC-08F8-4715-9E1F-6E20E70426A5}" dt="2022-07-22T16:30:56.195" v="66609" actId="20577"/>
        <pc:sldMkLst>
          <pc:docMk/>
          <pc:sldMk cId="2136984708" sldId="3548"/>
        </pc:sldMkLst>
        <pc:spChg chg="mod ord">
          <ac:chgData name="Wes Filardo" userId="5a25a190-9e06-41c8-ba54-60528d027854" providerId="ADAL" clId="{0F7EF1FC-08F8-4715-9E1F-6E20E70426A5}" dt="2022-07-19T00:37:25.534" v="29198" actId="700"/>
          <ac:spMkLst>
            <pc:docMk/>
            <pc:sldMk cId="2136984708" sldId="3548"/>
            <ac:spMk id="2" creationId="{B96985F1-236C-80BB-DA5B-6A61196EC33D}"/>
          </ac:spMkLst>
        </pc:spChg>
        <pc:spChg chg="del mod ord">
          <ac:chgData name="Wes Filardo" userId="5a25a190-9e06-41c8-ba54-60528d027854" providerId="ADAL" clId="{0F7EF1FC-08F8-4715-9E1F-6E20E70426A5}" dt="2022-07-19T00:37:25.534" v="29198" actId="700"/>
          <ac:spMkLst>
            <pc:docMk/>
            <pc:sldMk cId="2136984708" sldId="3548"/>
            <ac:spMk id="3" creationId="{C3605615-B59A-7F29-0E02-8AE9B1C111E9}"/>
          </ac:spMkLst>
        </pc:spChg>
        <pc:spChg chg="add mod ord">
          <ac:chgData name="Wes Filardo" userId="5a25a190-9e06-41c8-ba54-60528d027854" providerId="ADAL" clId="{0F7EF1FC-08F8-4715-9E1F-6E20E70426A5}" dt="2022-07-19T18:00:08.714" v="33617" actId="167"/>
          <ac:spMkLst>
            <pc:docMk/>
            <pc:sldMk cId="2136984708" sldId="3548"/>
            <ac:spMk id="4" creationId="{6B4F75E2-C9FA-87D1-00D2-A80B4DA1D9BD}"/>
          </ac:spMkLst>
        </pc:spChg>
        <pc:spChg chg="del mod ord">
          <ac:chgData name="Wes Filardo" userId="5a25a190-9e06-41c8-ba54-60528d027854" providerId="ADAL" clId="{0F7EF1FC-08F8-4715-9E1F-6E20E70426A5}" dt="2022-07-19T00:37:25.534" v="29198" actId="700"/>
          <ac:spMkLst>
            <pc:docMk/>
            <pc:sldMk cId="2136984708" sldId="3548"/>
            <ac:spMk id="4" creationId="{C282035E-0320-AF51-0CF9-027388EB4DCC}"/>
          </ac:spMkLst>
        </pc:spChg>
        <pc:spChg chg="add mod ord">
          <ac:chgData name="Wes Filardo" userId="5a25a190-9e06-41c8-ba54-60528d027854" providerId="ADAL" clId="{0F7EF1FC-08F8-4715-9E1F-6E20E70426A5}" dt="2022-07-19T18:09:48.031" v="33646" actId="14838"/>
          <ac:spMkLst>
            <pc:docMk/>
            <pc:sldMk cId="2136984708" sldId="3548"/>
            <ac:spMk id="5" creationId="{86B5E2AD-C93D-A9DE-9AAD-62490610AF0D}"/>
          </ac:spMkLst>
        </pc:spChg>
        <pc:spChg chg="add mod ord">
          <ac:chgData name="Wes Filardo" userId="5a25a190-9e06-41c8-ba54-60528d027854" providerId="ADAL" clId="{0F7EF1FC-08F8-4715-9E1F-6E20E70426A5}" dt="2022-07-19T18:09:48.031" v="33646" actId="14838"/>
          <ac:spMkLst>
            <pc:docMk/>
            <pc:sldMk cId="2136984708" sldId="3548"/>
            <ac:spMk id="6" creationId="{6A7A3034-81CB-2262-1398-1B47BEA6C429}"/>
          </ac:spMkLst>
        </pc:spChg>
      </pc:sldChg>
      <pc:sldChg chg="add del">
        <pc:chgData name="Wes Filardo" userId="5a25a190-9e06-41c8-ba54-60528d027854" providerId="ADAL" clId="{0F7EF1FC-08F8-4715-9E1F-6E20E70426A5}" dt="2022-07-18T19:33:35.217" v="22091"/>
        <pc:sldMkLst>
          <pc:docMk/>
          <pc:sldMk cId="3493142768" sldId="3548"/>
        </pc:sldMkLst>
      </pc:sldChg>
      <pc:sldChg chg="new del">
        <pc:chgData name="Wes Filardo" userId="5a25a190-9e06-41c8-ba54-60528d027854" providerId="ADAL" clId="{0F7EF1FC-08F8-4715-9E1F-6E20E70426A5}" dt="2022-07-18T19:16:52.355" v="20634" actId="47"/>
        <pc:sldMkLst>
          <pc:docMk/>
          <pc:sldMk cId="3982771095" sldId="3548"/>
        </pc:sldMkLst>
      </pc:sldChg>
      <pc:sldChg chg="addSp modSp add mod setBg modShow modNotesTx">
        <pc:chgData name="Wes Filardo" userId="5a25a190-9e06-41c8-ba54-60528d027854" providerId="ADAL" clId="{0F7EF1FC-08F8-4715-9E1F-6E20E70426A5}" dt="2022-07-21T23:13:57.489" v="44625" actId="20577"/>
        <pc:sldMkLst>
          <pc:docMk/>
          <pc:sldMk cId="613989946" sldId="3549"/>
        </pc:sldMkLst>
        <pc:spChg chg="add mod ord">
          <ac:chgData name="Wes Filardo" userId="5a25a190-9e06-41c8-ba54-60528d027854" providerId="ADAL" clId="{0F7EF1FC-08F8-4715-9E1F-6E20E70426A5}" dt="2022-07-19T14:54:10.994" v="33601" actId="167"/>
          <ac:spMkLst>
            <pc:docMk/>
            <pc:sldMk cId="613989946" sldId="3549"/>
            <ac:spMk id="4" creationId="{ADCBF808-8949-EECB-CDE7-FC58504C1C68}"/>
          </ac:spMkLst>
        </pc:spChg>
        <pc:spChg chg="mod">
          <ac:chgData name="Wes Filardo" userId="5a25a190-9e06-41c8-ba54-60528d027854" providerId="ADAL" clId="{0F7EF1FC-08F8-4715-9E1F-6E20E70426A5}" dt="2022-07-19T18:09:58.030" v="33647" actId="14838"/>
          <ac:spMkLst>
            <pc:docMk/>
            <pc:sldMk cId="613989946" sldId="3549"/>
            <ac:spMk id="5" creationId="{86B5E2AD-C93D-A9DE-9AAD-62490610AF0D}"/>
          </ac:spMkLst>
        </pc:spChg>
        <pc:spChg chg="mod">
          <ac:chgData name="Wes Filardo" userId="5a25a190-9e06-41c8-ba54-60528d027854" providerId="ADAL" clId="{0F7EF1FC-08F8-4715-9E1F-6E20E70426A5}" dt="2022-07-19T18:09:58.030" v="33647" actId="14838"/>
          <ac:spMkLst>
            <pc:docMk/>
            <pc:sldMk cId="613989946" sldId="3549"/>
            <ac:spMk id="6" creationId="{6A7A3034-81CB-2262-1398-1B47BEA6C429}"/>
          </ac:spMkLst>
        </pc:spChg>
      </pc:sldChg>
      <pc:sldChg chg="addSp delSp modSp new mod setBg modClrScheme modShow chgLayout modNotesTx">
        <pc:chgData name="Wes Filardo" userId="5a25a190-9e06-41c8-ba54-60528d027854" providerId="ADAL" clId="{0F7EF1FC-08F8-4715-9E1F-6E20E70426A5}" dt="2022-07-22T00:02:43.122" v="47385" actId="20577"/>
        <pc:sldMkLst>
          <pc:docMk/>
          <pc:sldMk cId="1362098023" sldId="3550"/>
        </pc:sldMkLst>
        <pc:spChg chg="mod ord">
          <ac:chgData name="Wes Filardo" userId="5a25a190-9e06-41c8-ba54-60528d027854" providerId="ADAL" clId="{0F7EF1FC-08F8-4715-9E1F-6E20E70426A5}" dt="2022-07-19T01:23:42.213" v="30307" actId="700"/>
          <ac:spMkLst>
            <pc:docMk/>
            <pc:sldMk cId="1362098023" sldId="3550"/>
            <ac:spMk id="2" creationId="{D6A94FA6-B007-9E6B-8171-8DFB75228A13}"/>
          </ac:spMkLst>
        </pc:spChg>
        <pc:spChg chg="del mod ord">
          <ac:chgData name="Wes Filardo" userId="5a25a190-9e06-41c8-ba54-60528d027854" providerId="ADAL" clId="{0F7EF1FC-08F8-4715-9E1F-6E20E70426A5}" dt="2022-07-19T01:23:42.213" v="30307" actId="700"/>
          <ac:spMkLst>
            <pc:docMk/>
            <pc:sldMk cId="1362098023" sldId="3550"/>
            <ac:spMk id="3" creationId="{2A36A83D-4C0C-529F-BBB1-D686F68645C0}"/>
          </ac:spMkLst>
        </pc:spChg>
        <pc:spChg chg="del mod ord">
          <ac:chgData name="Wes Filardo" userId="5a25a190-9e06-41c8-ba54-60528d027854" providerId="ADAL" clId="{0F7EF1FC-08F8-4715-9E1F-6E20E70426A5}" dt="2022-07-19T01:23:42.213" v="30307" actId="700"/>
          <ac:spMkLst>
            <pc:docMk/>
            <pc:sldMk cId="1362098023" sldId="3550"/>
            <ac:spMk id="4" creationId="{4E4C09FA-8F39-EBAF-41B2-4CDDA5ED22CC}"/>
          </ac:spMkLst>
        </pc:spChg>
        <pc:spChg chg="add mod ord">
          <ac:chgData name="Wes Filardo" userId="5a25a190-9e06-41c8-ba54-60528d027854" providerId="ADAL" clId="{0F7EF1FC-08F8-4715-9E1F-6E20E70426A5}" dt="2022-07-19T18:11:02.025" v="33652" actId="1076"/>
          <ac:spMkLst>
            <pc:docMk/>
            <pc:sldMk cId="1362098023" sldId="3550"/>
            <ac:spMk id="4" creationId="{58DCC23E-45B0-34B9-D3D7-8C79877B510B}"/>
          </ac:spMkLst>
        </pc:spChg>
        <pc:spChg chg="add mod ord">
          <ac:chgData name="Wes Filardo" userId="5a25a190-9e06-41c8-ba54-60528d027854" providerId="ADAL" clId="{0F7EF1FC-08F8-4715-9E1F-6E20E70426A5}" dt="2022-07-19T19:37:45.486" v="33766" actId="14838"/>
          <ac:spMkLst>
            <pc:docMk/>
            <pc:sldMk cId="1362098023" sldId="3550"/>
            <ac:spMk id="5" creationId="{0C520F0D-8D41-4383-FDD3-22C2A6CD1B9D}"/>
          </ac:spMkLst>
        </pc:spChg>
        <pc:spChg chg="add mod ord">
          <ac:chgData name="Wes Filardo" userId="5a25a190-9e06-41c8-ba54-60528d027854" providerId="ADAL" clId="{0F7EF1FC-08F8-4715-9E1F-6E20E70426A5}" dt="2022-07-20T11:19:39.529" v="34735" actId="20577"/>
          <ac:spMkLst>
            <pc:docMk/>
            <pc:sldMk cId="1362098023" sldId="3550"/>
            <ac:spMk id="6" creationId="{9CBB479F-0072-64B1-AD4F-BB49D382EE6E}"/>
          </ac:spMkLst>
        </pc:spChg>
      </pc:sldChg>
      <pc:sldChg chg="modSp new del mod ord modShow addCm">
        <pc:chgData name="Wes Filardo" userId="5a25a190-9e06-41c8-ba54-60528d027854" providerId="ADAL" clId="{0F7EF1FC-08F8-4715-9E1F-6E20E70426A5}" dt="2022-07-19T00:45:06.826" v="29978" actId="47"/>
        <pc:sldMkLst>
          <pc:docMk/>
          <pc:sldMk cId="3918526621" sldId="3550"/>
        </pc:sldMkLst>
        <pc:spChg chg="mod">
          <ac:chgData name="Wes Filardo" userId="5a25a190-9e06-41c8-ba54-60528d027854" providerId="ADAL" clId="{0F7EF1FC-08F8-4715-9E1F-6E20E70426A5}" dt="2022-07-19T00:44:18.541" v="29973" actId="20577"/>
          <ac:spMkLst>
            <pc:docMk/>
            <pc:sldMk cId="3918526621" sldId="3550"/>
            <ac:spMk id="3" creationId="{A9C91C8F-AAA9-82D8-704C-81B394A4235E}"/>
          </ac:spMkLst>
        </pc:spChg>
        <pc:spChg chg="mod">
          <ac:chgData name="Wes Filardo" userId="5a25a190-9e06-41c8-ba54-60528d027854" providerId="ADAL" clId="{0F7EF1FC-08F8-4715-9E1F-6E20E70426A5}" dt="2022-07-19T00:43:38.544" v="29890" actId="20577"/>
          <ac:spMkLst>
            <pc:docMk/>
            <pc:sldMk cId="3918526621" sldId="3550"/>
            <ac:spMk id="4" creationId="{FB58E048-82E6-68AF-7ADF-DC0A7EF57DF1}"/>
          </ac:spMkLst>
        </pc:spChg>
      </pc:sldChg>
      <pc:sldChg chg="addSp modSp add mod setBg modShow modNotesTx">
        <pc:chgData name="Wes Filardo" userId="5a25a190-9e06-41c8-ba54-60528d027854" providerId="ADAL" clId="{0F7EF1FC-08F8-4715-9E1F-6E20E70426A5}" dt="2022-07-21T19:07:49.482" v="39872" actId="20577"/>
        <pc:sldMkLst>
          <pc:docMk/>
          <pc:sldMk cId="428387781" sldId="3551"/>
        </pc:sldMkLst>
        <pc:spChg chg="add mod ord">
          <ac:chgData name="Wes Filardo" userId="5a25a190-9e06-41c8-ba54-60528d027854" providerId="ADAL" clId="{0F7EF1FC-08F8-4715-9E1F-6E20E70426A5}" dt="2022-07-19T19:35:48.840" v="33763" actId="167"/>
          <ac:spMkLst>
            <pc:docMk/>
            <pc:sldMk cId="428387781" sldId="3551"/>
            <ac:spMk id="4" creationId="{29B6D0DF-4476-82A3-4AD3-E4A30384102C}"/>
          </ac:spMkLst>
        </pc:spChg>
        <pc:spChg chg="mod">
          <ac:chgData name="Wes Filardo" userId="5a25a190-9e06-41c8-ba54-60528d027854" providerId="ADAL" clId="{0F7EF1FC-08F8-4715-9E1F-6E20E70426A5}" dt="2022-07-19T19:36:31.235" v="33765" actId="14838"/>
          <ac:spMkLst>
            <pc:docMk/>
            <pc:sldMk cId="428387781" sldId="3551"/>
            <ac:spMk id="5" creationId="{C53FEAD0-11AE-D68B-4D35-D9F374F4DE24}"/>
          </ac:spMkLst>
        </pc:spChg>
        <pc:spChg chg="mod">
          <ac:chgData name="Wes Filardo" userId="5a25a190-9e06-41c8-ba54-60528d027854" providerId="ADAL" clId="{0F7EF1FC-08F8-4715-9E1F-6E20E70426A5}" dt="2022-07-20T11:30:48.322" v="34950" actId="14100"/>
          <ac:spMkLst>
            <pc:docMk/>
            <pc:sldMk cId="428387781" sldId="3551"/>
            <ac:spMk id="8" creationId="{996E00AD-36F4-D745-11D5-A180F15494A6}"/>
          </ac:spMkLst>
        </pc:spChg>
      </pc:sldChg>
      <pc:sldChg chg="add del setBg">
        <pc:chgData name="Wes Filardo" userId="5a25a190-9e06-41c8-ba54-60528d027854" providerId="ADAL" clId="{0F7EF1FC-08F8-4715-9E1F-6E20E70426A5}" dt="2022-07-19T13:56:45.011" v="33385"/>
        <pc:sldMkLst>
          <pc:docMk/>
          <pc:sldMk cId="429533939" sldId="3551"/>
        </pc:sldMkLst>
      </pc:sldChg>
      <pc:sldChg chg="delSp modSp add del mod setBg modNotesTx">
        <pc:chgData name="Wes Filardo" userId="5a25a190-9e06-41c8-ba54-60528d027854" providerId="ADAL" clId="{0F7EF1FC-08F8-4715-9E1F-6E20E70426A5}" dt="2022-07-20T11:29:33.040" v="34936" actId="2696"/>
        <pc:sldMkLst>
          <pc:docMk/>
          <pc:sldMk cId="386175699" sldId="3552"/>
        </pc:sldMkLst>
        <pc:spChg chg="mod">
          <ac:chgData name="Wes Filardo" userId="5a25a190-9e06-41c8-ba54-60528d027854" providerId="ADAL" clId="{0F7EF1FC-08F8-4715-9E1F-6E20E70426A5}" dt="2022-07-19T13:57:16.243" v="33396" actId="207"/>
          <ac:spMkLst>
            <pc:docMk/>
            <pc:sldMk cId="386175699" sldId="3552"/>
            <ac:spMk id="2" creationId="{5F2EE408-9437-4CE6-8306-39DF82D3B48B}"/>
          </ac:spMkLst>
        </pc:spChg>
        <pc:spChg chg="del">
          <ac:chgData name="Wes Filardo" userId="5a25a190-9e06-41c8-ba54-60528d027854" providerId="ADAL" clId="{0F7EF1FC-08F8-4715-9E1F-6E20E70426A5}" dt="2022-07-19T13:57:12.726" v="33395" actId="478"/>
          <ac:spMkLst>
            <pc:docMk/>
            <pc:sldMk cId="386175699" sldId="3552"/>
            <ac:spMk id="7" creationId="{79CC5971-CE32-012E-4F4F-028B14D02390}"/>
          </ac:spMkLst>
        </pc:spChg>
      </pc:sldChg>
      <pc:sldChg chg="add del setBg">
        <pc:chgData name="Wes Filardo" userId="5a25a190-9e06-41c8-ba54-60528d027854" providerId="ADAL" clId="{0F7EF1FC-08F8-4715-9E1F-6E20E70426A5}" dt="2022-07-22T02:00:17.497" v="53919" actId="18676"/>
        <pc:sldMkLst>
          <pc:docMk/>
          <pc:sldMk cId="1729093464" sldId="3552"/>
        </pc:sldMkLst>
      </pc:sldChg>
      <pc:sldChg chg="modSp add del mod">
        <pc:chgData name="Wes Filardo" userId="5a25a190-9e06-41c8-ba54-60528d027854" providerId="ADAL" clId="{0F7EF1FC-08F8-4715-9E1F-6E20E70426A5}" dt="2022-07-20T11:28:37.499" v="34921" actId="2696"/>
        <pc:sldMkLst>
          <pc:docMk/>
          <pc:sldMk cId="2431207550" sldId="3553"/>
        </pc:sldMkLst>
        <pc:spChg chg="mod">
          <ac:chgData name="Wes Filardo" userId="5a25a190-9e06-41c8-ba54-60528d027854" providerId="ADAL" clId="{0F7EF1FC-08F8-4715-9E1F-6E20E70426A5}" dt="2022-07-20T11:20:09.646" v="34856" actId="20577"/>
          <ac:spMkLst>
            <pc:docMk/>
            <pc:sldMk cId="2431207550" sldId="3553"/>
            <ac:spMk id="6" creationId="{9CBB479F-0072-64B1-AD4F-BB49D382EE6E}"/>
          </ac:spMkLst>
        </pc:spChg>
      </pc:sldChg>
      <pc:sldChg chg="add del">
        <pc:chgData name="Wes Filardo" userId="5a25a190-9e06-41c8-ba54-60528d027854" providerId="ADAL" clId="{0F7EF1FC-08F8-4715-9E1F-6E20E70426A5}" dt="2022-07-22T02:00:17.497" v="53919" actId="18676"/>
        <pc:sldMkLst>
          <pc:docMk/>
          <pc:sldMk cId="2891175224" sldId="3553"/>
        </pc:sldMkLst>
      </pc:sldChg>
      <pc:sldChg chg="addSp delSp modSp new mod setBg modClrScheme modShow addCm delCm chgLayout modNotesTx">
        <pc:chgData name="Wes Filardo" userId="5a25a190-9e06-41c8-ba54-60528d027854" providerId="ADAL" clId="{0F7EF1FC-08F8-4715-9E1F-6E20E70426A5}" dt="2022-07-22T14:19:42.734" v="65528" actId="6549"/>
        <pc:sldMkLst>
          <pc:docMk/>
          <pc:sldMk cId="2159468531" sldId="3554"/>
        </pc:sldMkLst>
        <pc:spChg chg="mod ord">
          <ac:chgData name="Wes Filardo" userId="5a25a190-9e06-41c8-ba54-60528d027854" providerId="ADAL" clId="{0F7EF1FC-08F8-4715-9E1F-6E20E70426A5}" dt="2022-07-19T14:00:43.758" v="33419" actId="700"/>
          <ac:spMkLst>
            <pc:docMk/>
            <pc:sldMk cId="2159468531" sldId="3554"/>
            <ac:spMk id="2" creationId="{35FE3D23-DF14-1140-86A0-8330DF9C397E}"/>
          </ac:spMkLst>
        </pc:spChg>
        <pc:spChg chg="del mod ord">
          <ac:chgData name="Wes Filardo" userId="5a25a190-9e06-41c8-ba54-60528d027854" providerId="ADAL" clId="{0F7EF1FC-08F8-4715-9E1F-6E20E70426A5}" dt="2022-07-19T14:00:43.758" v="33419" actId="700"/>
          <ac:spMkLst>
            <pc:docMk/>
            <pc:sldMk cId="2159468531" sldId="3554"/>
            <ac:spMk id="3" creationId="{78BF4F70-94E9-7C35-AD7B-82419C460881}"/>
          </ac:spMkLst>
        </pc:spChg>
        <pc:spChg chg="add mod ord">
          <ac:chgData name="Wes Filardo" userId="5a25a190-9e06-41c8-ba54-60528d027854" providerId="ADAL" clId="{0F7EF1FC-08F8-4715-9E1F-6E20E70426A5}" dt="2022-07-22T01:44:03.700" v="52861" actId="1076"/>
          <ac:spMkLst>
            <pc:docMk/>
            <pc:sldMk cId="2159468531" sldId="3554"/>
            <ac:spMk id="4" creationId="{5B201D1C-0046-E0F7-E081-71DFA2F3C581}"/>
          </ac:spMkLst>
        </pc:spChg>
        <pc:spChg chg="del mod ord">
          <ac:chgData name="Wes Filardo" userId="5a25a190-9e06-41c8-ba54-60528d027854" providerId="ADAL" clId="{0F7EF1FC-08F8-4715-9E1F-6E20E70426A5}" dt="2022-07-19T14:00:43.758" v="33419" actId="700"/>
          <ac:spMkLst>
            <pc:docMk/>
            <pc:sldMk cId="2159468531" sldId="3554"/>
            <ac:spMk id="4" creationId="{EFB7F7D9-36A6-D757-FE9A-A11D824A2C78}"/>
          </ac:spMkLst>
        </pc:spChg>
        <pc:spChg chg="add mod ord">
          <ac:chgData name="Wes Filardo" userId="5a25a190-9e06-41c8-ba54-60528d027854" providerId="ADAL" clId="{0F7EF1FC-08F8-4715-9E1F-6E20E70426A5}" dt="2022-07-19T23:31:24.254" v="34000" actId="20577"/>
          <ac:spMkLst>
            <pc:docMk/>
            <pc:sldMk cId="2159468531" sldId="3554"/>
            <ac:spMk id="5" creationId="{E7EB35EF-4804-4361-2527-B8A1926B4683}"/>
          </ac:spMkLst>
        </pc:spChg>
        <pc:spChg chg="add mod ord">
          <ac:chgData name="Wes Filardo" userId="5a25a190-9e06-41c8-ba54-60528d027854" providerId="ADAL" clId="{0F7EF1FC-08F8-4715-9E1F-6E20E70426A5}" dt="2022-07-22T14:19:42.734" v="65528" actId="6549"/>
          <ac:spMkLst>
            <pc:docMk/>
            <pc:sldMk cId="2159468531" sldId="3554"/>
            <ac:spMk id="6" creationId="{31152D73-5E68-EB46-FD79-D886DA077021}"/>
          </ac:spMkLst>
        </pc:spChg>
      </pc:sldChg>
      <pc:sldChg chg="modSp add del mod">
        <pc:chgData name="Wes Filardo" userId="5a25a190-9e06-41c8-ba54-60528d027854" providerId="ADAL" clId="{0F7EF1FC-08F8-4715-9E1F-6E20E70426A5}" dt="2022-07-20T11:28:27.454" v="34918" actId="2696"/>
        <pc:sldMkLst>
          <pc:docMk/>
          <pc:sldMk cId="2814581875" sldId="3555"/>
        </pc:sldMkLst>
        <pc:spChg chg="mod">
          <ac:chgData name="Wes Filardo" userId="5a25a190-9e06-41c8-ba54-60528d027854" providerId="ADAL" clId="{0F7EF1FC-08F8-4715-9E1F-6E20E70426A5}" dt="2022-07-19T23:31:45.417" v="34023" actId="20577"/>
          <ac:spMkLst>
            <pc:docMk/>
            <pc:sldMk cId="2814581875" sldId="3555"/>
            <ac:spMk id="5" creationId="{E7EB35EF-4804-4361-2527-B8A1926B4683}"/>
          </ac:spMkLst>
        </pc:spChg>
      </pc:sldChg>
      <pc:sldChg chg="add del">
        <pc:chgData name="Wes Filardo" userId="5a25a190-9e06-41c8-ba54-60528d027854" providerId="ADAL" clId="{0F7EF1FC-08F8-4715-9E1F-6E20E70426A5}" dt="2022-07-22T02:00:17.497" v="53919" actId="18676"/>
        <pc:sldMkLst>
          <pc:docMk/>
          <pc:sldMk cId="3876564768" sldId="3555"/>
        </pc:sldMkLst>
      </pc:sldChg>
      <pc:sldChg chg="addSp delSp modSp new mod ord setBg modClrScheme modShow chgLayout modNotesTx">
        <pc:chgData name="Wes Filardo" userId="5a25a190-9e06-41c8-ba54-60528d027854" providerId="ADAL" clId="{0F7EF1FC-08F8-4715-9E1F-6E20E70426A5}" dt="2022-07-22T12:07:07.807" v="59729" actId="20577"/>
        <pc:sldMkLst>
          <pc:docMk/>
          <pc:sldMk cId="4088002965" sldId="3556"/>
        </pc:sldMkLst>
        <pc:spChg chg="mod ord">
          <ac:chgData name="Wes Filardo" userId="5a25a190-9e06-41c8-ba54-60528d027854" providerId="ADAL" clId="{0F7EF1FC-08F8-4715-9E1F-6E20E70426A5}" dt="2022-07-19T14:02:36.659" v="33536" actId="700"/>
          <ac:spMkLst>
            <pc:docMk/>
            <pc:sldMk cId="4088002965" sldId="3556"/>
            <ac:spMk id="2" creationId="{CD8A8DCA-FF36-119B-600F-C4443D626AA6}"/>
          </ac:spMkLst>
        </pc:spChg>
        <pc:spChg chg="del mod ord">
          <ac:chgData name="Wes Filardo" userId="5a25a190-9e06-41c8-ba54-60528d027854" providerId="ADAL" clId="{0F7EF1FC-08F8-4715-9E1F-6E20E70426A5}" dt="2022-07-19T14:02:36.659" v="33536" actId="700"/>
          <ac:spMkLst>
            <pc:docMk/>
            <pc:sldMk cId="4088002965" sldId="3556"/>
            <ac:spMk id="3" creationId="{50649633-320D-BEF3-54E3-A6C9B43EC311}"/>
          </ac:spMkLst>
        </pc:spChg>
        <pc:spChg chg="add mod ord">
          <ac:chgData name="Wes Filardo" userId="5a25a190-9e06-41c8-ba54-60528d027854" providerId="ADAL" clId="{0F7EF1FC-08F8-4715-9E1F-6E20E70426A5}" dt="2022-07-20T14:31:23.358" v="35944" actId="1036"/>
          <ac:spMkLst>
            <pc:docMk/>
            <pc:sldMk cId="4088002965" sldId="3556"/>
            <ac:spMk id="4" creationId="{0B05F5C8-7E7D-E07F-FA74-CE6733599F5A}"/>
          </ac:spMkLst>
        </pc:spChg>
        <pc:spChg chg="del mod ord">
          <ac:chgData name="Wes Filardo" userId="5a25a190-9e06-41c8-ba54-60528d027854" providerId="ADAL" clId="{0F7EF1FC-08F8-4715-9E1F-6E20E70426A5}" dt="2022-07-19T14:02:36.659" v="33536" actId="700"/>
          <ac:spMkLst>
            <pc:docMk/>
            <pc:sldMk cId="4088002965" sldId="3556"/>
            <ac:spMk id="4" creationId="{31581BCA-283F-B1D4-C739-A699F5E8040C}"/>
          </ac:spMkLst>
        </pc:spChg>
        <pc:spChg chg="add mod ord">
          <ac:chgData name="Wes Filardo" userId="5a25a190-9e06-41c8-ba54-60528d027854" providerId="ADAL" clId="{0F7EF1FC-08F8-4715-9E1F-6E20E70426A5}" dt="2022-07-22T01:52:23.605" v="53739" actId="20577"/>
          <ac:spMkLst>
            <pc:docMk/>
            <pc:sldMk cId="4088002965" sldId="3556"/>
            <ac:spMk id="5" creationId="{98F86311-0308-C6E3-2C6A-4F669C4C0329}"/>
          </ac:spMkLst>
        </pc:spChg>
        <pc:spChg chg="add mod ord">
          <ac:chgData name="Wes Filardo" userId="5a25a190-9e06-41c8-ba54-60528d027854" providerId="ADAL" clId="{0F7EF1FC-08F8-4715-9E1F-6E20E70426A5}" dt="2022-07-22T01:51:58.152" v="53713" actId="20577"/>
          <ac:spMkLst>
            <pc:docMk/>
            <pc:sldMk cId="4088002965" sldId="3556"/>
            <ac:spMk id="6" creationId="{3F63F935-ADF7-FC75-68AF-5D3B883B3790}"/>
          </ac:spMkLst>
        </pc:spChg>
      </pc:sldChg>
      <pc:sldChg chg="add del">
        <pc:chgData name="Wes Filardo" userId="5a25a190-9e06-41c8-ba54-60528d027854" providerId="ADAL" clId="{0F7EF1FC-08F8-4715-9E1F-6E20E70426A5}" dt="2022-07-22T02:00:17.497" v="53919" actId="18676"/>
        <pc:sldMkLst>
          <pc:docMk/>
          <pc:sldMk cId="164841655" sldId="3557"/>
        </pc:sldMkLst>
      </pc:sldChg>
      <pc:sldChg chg="add del">
        <pc:chgData name="Wes Filardo" userId="5a25a190-9e06-41c8-ba54-60528d027854" providerId="ADAL" clId="{0F7EF1FC-08F8-4715-9E1F-6E20E70426A5}" dt="2022-07-20T11:28:48.373" v="34924" actId="2696"/>
        <pc:sldMkLst>
          <pc:docMk/>
          <pc:sldMk cId="1221729243" sldId="3557"/>
        </pc:sldMkLst>
      </pc:sldChg>
      <pc:sldChg chg="addSp delSp modSp new del mod modClrScheme chgLayout">
        <pc:chgData name="Wes Filardo" userId="5a25a190-9e06-41c8-ba54-60528d027854" providerId="ADAL" clId="{0F7EF1FC-08F8-4715-9E1F-6E20E70426A5}" dt="2022-07-19T14:03:10.749" v="33582" actId="47"/>
        <pc:sldMkLst>
          <pc:docMk/>
          <pc:sldMk cId="2694730370" sldId="3557"/>
        </pc:sldMkLst>
        <pc:spChg chg="mod ord">
          <ac:chgData name="Wes Filardo" userId="5a25a190-9e06-41c8-ba54-60528d027854" providerId="ADAL" clId="{0F7EF1FC-08F8-4715-9E1F-6E20E70426A5}" dt="2022-07-19T14:03:03.493" v="33581" actId="700"/>
          <ac:spMkLst>
            <pc:docMk/>
            <pc:sldMk cId="2694730370" sldId="3557"/>
            <ac:spMk id="2" creationId="{5885BC27-B739-6680-793E-D13294CF86D4}"/>
          </ac:spMkLst>
        </pc:spChg>
        <pc:spChg chg="del mod ord">
          <ac:chgData name="Wes Filardo" userId="5a25a190-9e06-41c8-ba54-60528d027854" providerId="ADAL" clId="{0F7EF1FC-08F8-4715-9E1F-6E20E70426A5}" dt="2022-07-19T14:03:03.493" v="33581" actId="700"/>
          <ac:spMkLst>
            <pc:docMk/>
            <pc:sldMk cId="2694730370" sldId="3557"/>
            <ac:spMk id="3" creationId="{CF881A36-82A0-6CA2-7679-0F4A2569ADBD}"/>
          </ac:spMkLst>
        </pc:spChg>
        <pc:spChg chg="del mod ord">
          <ac:chgData name="Wes Filardo" userId="5a25a190-9e06-41c8-ba54-60528d027854" providerId="ADAL" clId="{0F7EF1FC-08F8-4715-9E1F-6E20E70426A5}" dt="2022-07-19T14:03:03.493" v="33581" actId="700"/>
          <ac:spMkLst>
            <pc:docMk/>
            <pc:sldMk cId="2694730370" sldId="3557"/>
            <ac:spMk id="4" creationId="{60512E20-6540-4AA0-2DA2-FEC8241A5556}"/>
          </ac:spMkLst>
        </pc:spChg>
        <pc:spChg chg="add mod ord">
          <ac:chgData name="Wes Filardo" userId="5a25a190-9e06-41c8-ba54-60528d027854" providerId="ADAL" clId="{0F7EF1FC-08F8-4715-9E1F-6E20E70426A5}" dt="2022-07-19T14:03:03.493" v="33581" actId="700"/>
          <ac:spMkLst>
            <pc:docMk/>
            <pc:sldMk cId="2694730370" sldId="3557"/>
            <ac:spMk id="5" creationId="{46F511BC-F36E-2E4F-C347-9F66DA468582}"/>
          </ac:spMkLst>
        </pc:spChg>
        <pc:spChg chg="add mod ord">
          <ac:chgData name="Wes Filardo" userId="5a25a190-9e06-41c8-ba54-60528d027854" providerId="ADAL" clId="{0F7EF1FC-08F8-4715-9E1F-6E20E70426A5}" dt="2022-07-19T14:03:03.493" v="33581" actId="700"/>
          <ac:spMkLst>
            <pc:docMk/>
            <pc:sldMk cId="2694730370" sldId="3557"/>
            <ac:spMk id="6" creationId="{99668B59-F808-F8EF-E98B-5B4B30C2142A}"/>
          </ac:spMkLst>
        </pc:spChg>
      </pc:sldChg>
      <pc:sldChg chg="add del">
        <pc:chgData name="Wes Filardo" userId="5a25a190-9e06-41c8-ba54-60528d027854" providerId="ADAL" clId="{0F7EF1FC-08F8-4715-9E1F-6E20E70426A5}" dt="2022-07-20T11:29:11.907" v="34931" actId="2696"/>
        <pc:sldMkLst>
          <pc:docMk/>
          <pc:sldMk cId="495404409" sldId="3558"/>
        </pc:sldMkLst>
      </pc:sldChg>
      <pc:sldChg chg="add del">
        <pc:chgData name="Wes Filardo" userId="5a25a190-9e06-41c8-ba54-60528d027854" providerId="ADAL" clId="{0F7EF1FC-08F8-4715-9E1F-6E20E70426A5}" dt="2022-07-22T02:00:17.497" v="53919" actId="18676"/>
        <pc:sldMkLst>
          <pc:docMk/>
          <pc:sldMk cId="4053652403" sldId="3558"/>
        </pc:sldMkLst>
      </pc:sldChg>
      <pc:sldChg chg="add del">
        <pc:chgData name="Wes Filardo" userId="5a25a190-9e06-41c8-ba54-60528d027854" providerId="ADAL" clId="{0F7EF1FC-08F8-4715-9E1F-6E20E70426A5}" dt="2022-07-20T11:29:21.168" v="34933" actId="2696"/>
        <pc:sldMkLst>
          <pc:docMk/>
          <pc:sldMk cId="1625402353" sldId="3559"/>
        </pc:sldMkLst>
      </pc:sldChg>
      <pc:sldChg chg="add del">
        <pc:chgData name="Wes Filardo" userId="5a25a190-9e06-41c8-ba54-60528d027854" providerId="ADAL" clId="{0F7EF1FC-08F8-4715-9E1F-6E20E70426A5}" dt="2022-07-22T02:00:17.497" v="53919" actId="18676"/>
        <pc:sldMkLst>
          <pc:docMk/>
          <pc:sldMk cId="3163868468" sldId="3559"/>
        </pc:sldMkLst>
      </pc:sldChg>
      <pc:sldChg chg="add del">
        <pc:chgData name="Wes Filardo" userId="5a25a190-9e06-41c8-ba54-60528d027854" providerId="ADAL" clId="{0F7EF1FC-08F8-4715-9E1F-6E20E70426A5}" dt="2022-07-22T02:00:17.497" v="53919" actId="18676"/>
        <pc:sldMkLst>
          <pc:docMk/>
          <pc:sldMk cId="511313879" sldId="3560"/>
        </pc:sldMkLst>
      </pc:sldChg>
      <pc:sldChg chg="add del">
        <pc:chgData name="Wes Filardo" userId="5a25a190-9e06-41c8-ba54-60528d027854" providerId="ADAL" clId="{0F7EF1FC-08F8-4715-9E1F-6E20E70426A5}" dt="2022-07-20T11:28:59.450" v="34927" actId="2696"/>
        <pc:sldMkLst>
          <pc:docMk/>
          <pc:sldMk cId="1863530123" sldId="3560"/>
        </pc:sldMkLst>
      </pc:sldChg>
      <pc:sldChg chg="add del modNotesTx">
        <pc:chgData name="Wes Filardo" userId="5a25a190-9e06-41c8-ba54-60528d027854" providerId="ADAL" clId="{0F7EF1FC-08F8-4715-9E1F-6E20E70426A5}" dt="2022-07-20T11:27:56.898" v="34910" actId="2696"/>
        <pc:sldMkLst>
          <pc:docMk/>
          <pc:sldMk cId="593738563" sldId="3561"/>
        </pc:sldMkLst>
      </pc:sldChg>
      <pc:sldChg chg="add del">
        <pc:chgData name="Wes Filardo" userId="5a25a190-9e06-41c8-ba54-60528d027854" providerId="ADAL" clId="{0F7EF1FC-08F8-4715-9E1F-6E20E70426A5}" dt="2022-07-22T02:00:17.497" v="53919" actId="18676"/>
        <pc:sldMkLst>
          <pc:docMk/>
          <pc:sldMk cId="1250134335" sldId="3561"/>
        </pc:sldMkLst>
      </pc:sldChg>
      <pc:sldChg chg="add del">
        <pc:chgData name="Wes Filardo" userId="5a25a190-9e06-41c8-ba54-60528d027854" providerId="ADAL" clId="{0F7EF1FC-08F8-4715-9E1F-6E20E70426A5}" dt="2022-07-22T02:00:17.497" v="53919" actId="18676"/>
        <pc:sldMkLst>
          <pc:docMk/>
          <pc:sldMk cId="1689988685" sldId="3562"/>
        </pc:sldMkLst>
      </pc:sldChg>
      <pc:sldChg chg="add del ord">
        <pc:chgData name="Wes Filardo" userId="5a25a190-9e06-41c8-ba54-60528d027854" providerId="ADAL" clId="{0F7EF1FC-08F8-4715-9E1F-6E20E70426A5}" dt="2022-07-20T11:28:15.689" v="34915" actId="2696"/>
        <pc:sldMkLst>
          <pc:docMk/>
          <pc:sldMk cId="4100880965" sldId="3562"/>
        </pc:sldMkLst>
      </pc:sldChg>
      <pc:sldChg chg="add del">
        <pc:chgData name="Wes Filardo" userId="5a25a190-9e06-41c8-ba54-60528d027854" providerId="ADAL" clId="{0F7EF1FC-08F8-4715-9E1F-6E20E70426A5}" dt="2022-07-19T19:42:55.745" v="33770" actId="2890"/>
        <pc:sldMkLst>
          <pc:docMk/>
          <pc:sldMk cId="219381044" sldId="3563"/>
        </pc:sldMkLst>
      </pc:sldChg>
      <pc:sldChg chg="add del">
        <pc:chgData name="Wes Filardo" userId="5a25a190-9e06-41c8-ba54-60528d027854" providerId="ADAL" clId="{0F7EF1FC-08F8-4715-9E1F-6E20E70426A5}" dt="2022-07-21T19:18:17.512" v="39893" actId="47"/>
        <pc:sldMkLst>
          <pc:docMk/>
          <pc:sldMk cId="1171771380" sldId="3563"/>
        </pc:sldMkLst>
      </pc:sldChg>
      <pc:sldChg chg="new del">
        <pc:chgData name="Wes Filardo" userId="5a25a190-9e06-41c8-ba54-60528d027854" providerId="ADAL" clId="{0F7EF1FC-08F8-4715-9E1F-6E20E70426A5}" dt="2022-07-20T11:27:17.012" v="34907" actId="47"/>
        <pc:sldMkLst>
          <pc:docMk/>
          <pc:sldMk cId="4110657187" sldId="3563"/>
        </pc:sldMkLst>
      </pc:sldChg>
      <pc:sldChg chg="addSp delSp modSp new mod modClrScheme modAnim chgLayout modNotesTx">
        <pc:chgData name="Wes Filardo" userId="5a25a190-9e06-41c8-ba54-60528d027854" providerId="ADAL" clId="{0F7EF1FC-08F8-4715-9E1F-6E20E70426A5}" dt="2022-07-22T01:15:42.810" v="51859" actId="20577"/>
        <pc:sldMkLst>
          <pc:docMk/>
          <pc:sldMk cId="1712745079" sldId="3564"/>
        </pc:sldMkLst>
        <pc:spChg chg="mod ord">
          <ac:chgData name="Wes Filardo" userId="5a25a190-9e06-41c8-ba54-60528d027854" providerId="ADAL" clId="{0F7EF1FC-08F8-4715-9E1F-6E20E70426A5}" dt="2022-07-21T11:48:07.942" v="36745" actId="700"/>
          <ac:spMkLst>
            <pc:docMk/>
            <pc:sldMk cId="1712745079" sldId="3564"/>
            <ac:spMk id="2" creationId="{6B72BC14-1A20-3D58-BBD3-B5C9E2527E13}"/>
          </ac:spMkLst>
        </pc:spChg>
        <pc:spChg chg="del mod ord">
          <ac:chgData name="Wes Filardo" userId="5a25a190-9e06-41c8-ba54-60528d027854" providerId="ADAL" clId="{0F7EF1FC-08F8-4715-9E1F-6E20E70426A5}" dt="2022-07-21T11:48:07.942" v="36745" actId="700"/>
          <ac:spMkLst>
            <pc:docMk/>
            <pc:sldMk cId="1712745079" sldId="3564"/>
            <ac:spMk id="3" creationId="{C0A86E72-7686-8A97-92E3-B0D055378EF2}"/>
          </ac:spMkLst>
        </pc:spChg>
        <pc:spChg chg="mod ord">
          <ac:chgData name="Wes Filardo" userId="5a25a190-9e06-41c8-ba54-60528d027854" providerId="ADAL" clId="{0F7EF1FC-08F8-4715-9E1F-6E20E70426A5}" dt="2022-07-21T11:48:07.942" v="36745" actId="700"/>
          <ac:spMkLst>
            <pc:docMk/>
            <pc:sldMk cId="1712745079" sldId="3564"/>
            <ac:spMk id="4" creationId="{30FAF1C4-5BD3-BEFC-63EC-9FCDE8898999}"/>
          </ac:spMkLst>
        </pc:spChg>
        <pc:spChg chg="add mod">
          <ac:chgData name="Wes Filardo" userId="5a25a190-9e06-41c8-ba54-60528d027854" providerId="ADAL" clId="{0F7EF1FC-08F8-4715-9E1F-6E20E70426A5}" dt="2022-07-21T12:06:31.078" v="37374" actId="1076"/>
          <ac:spMkLst>
            <pc:docMk/>
            <pc:sldMk cId="1712745079" sldId="3564"/>
            <ac:spMk id="5" creationId="{339EF879-2EF6-1D30-3745-92105CCD10B5}"/>
          </ac:spMkLst>
        </pc:spChg>
        <pc:spChg chg="add del mod">
          <ac:chgData name="Wes Filardo" userId="5a25a190-9e06-41c8-ba54-60528d027854" providerId="ADAL" clId="{0F7EF1FC-08F8-4715-9E1F-6E20E70426A5}" dt="2022-07-21T12:06:31.078" v="37374" actId="1076"/>
          <ac:spMkLst>
            <pc:docMk/>
            <pc:sldMk cId="1712745079" sldId="3564"/>
            <ac:spMk id="7" creationId="{E4E4D447-395F-85BA-B209-C082DA43271A}"/>
          </ac:spMkLst>
        </pc:spChg>
        <pc:spChg chg="add mod">
          <ac:chgData name="Wes Filardo" userId="5a25a190-9e06-41c8-ba54-60528d027854" providerId="ADAL" clId="{0F7EF1FC-08F8-4715-9E1F-6E20E70426A5}" dt="2022-07-21T12:06:31.078" v="37374" actId="1076"/>
          <ac:spMkLst>
            <pc:docMk/>
            <pc:sldMk cId="1712745079" sldId="3564"/>
            <ac:spMk id="9" creationId="{1A35A11E-6EEC-7B32-C8D1-F77D62EC175F}"/>
          </ac:spMkLst>
        </pc:spChg>
        <pc:spChg chg="add mod">
          <ac:chgData name="Wes Filardo" userId="5a25a190-9e06-41c8-ba54-60528d027854" providerId="ADAL" clId="{0F7EF1FC-08F8-4715-9E1F-6E20E70426A5}" dt="2022-07-21T12:06:31.078" v="37374" actId="1076"/>
          <ac:spMkLst>
            <pc:docMk/>
            <pc:sldMk cId="1712745079" sldId="3564"/>
            <ac:spMk id="11" creationId="{819FE3C3-77D9-D0CC-DD14-E6339BB05507}"/>
          </ac:spMkLst>
        </pc:spChg>
        <pc:spChg chg="add del">
          <ac:chgData name="Wes Filardo" userId="5a25a190-9e06-41c8-ba54-60528d027854" providerId="ADAL" clId="{0F7EF1FC-08F8-4715-9E1F-6E20E70426A5}" dt="2022-07-21T11:25:32.143" v="36559" actId="22"/>
          <ac:spMkLst>
            <pc:docMk/>
            <pc:sldMk cId="1712745079" sldId="3564"/>
            <ac:spMk id="13" creationId="{37CA4CFE-595A-65A5-EBE1-A3FA5969B797}"/>
          </ac:spMkLst>
        </pc:spChg>
        <pc:spChg chg="add del">
          <ac:chgData name="Wes Filardo" userId="5a25a190-9e06-41c8-ba54-60528d027854" providerId="ADAL" clId="{0F7EF1FC-08F8-4715-9E1F-6E20E70426A5}" dt="2022-07-21T11:25:32.143" v="36559" actId="22"/>
          <ac:spMkLst>
            <pc:docMk/>
            <pc:sldMk cId="1712745079" sldId="3564"/>
            <ac:spMk id="15" creationId="{CAD26D75-D555-8EA4-2351-49EE6E158003}"/>
          </ac:spMkLst>
        </pc:spChg>
        <pc:spChg chg="add del">
          <ac:chgData name="Wes Filardo" userId="5a25a190-9e06-41c8-ba54-60528d027854" providerId="ADAL" clId="{0F7EF1FC-08F8-4715-9E1F-6E20E70426A5}" dt="2022-07-21T11:25:32.143" v="36559" actId="22"/>
          <ac:spMkLst>
            <pc:docMk/>
            <pc:sldMk cId="1712745079" sldId="3564"/>
            <ac:spMk id="17" creationId="{DB22766C-AC3F-F69D-D1EC-104E22950C3E}"/>
          </ac:spMkLst>
        </pc:spChg>
        <pc:spChg chg="add del">
          <ac:chgData name="Wes Filardo" userId="5a25a190-9e06-41c8-ba54-60528d027854" providerId="ADAL" clId="{0F7EF1FC-08F8-4715-9E1F-6E20E70426A5}" dt="2022-07-21T11:25:32.143" v="36559" actId="22"/>
          <ac:spMkLst>
            <pc:docMk/>
            <pc:sldMk cId="1712745079" sldId="3564"/>
            <ac:spMk id="19" creationId="{50E07ED8-D0B4-ECA0-19BC-F38163B2CC3A}"/>
          </ac:spMkLst>
        </pc:spChg>
        <pc:spChg chg="add del">
          <ac:chgData name="Wes Filardo" userId="5a25a190-9e06-41c8-ba54-60528d027854" providerId="ADAL" clId="{0F7EF1FC-08F8-4715-9E1F-6E20E70426A5}" dt="2022-07-21T11:25:36.950" v="36561" actId="22"/>
          <ac:spMkLst>
            <pc:docMk/>
            <pc:sldMk cId="1712745079" sldId="3564"/>
            <ac:spMk id="21" creationId="{B8F223A0-8F36-DA5A-19CB-28F2CC9BC45C}"/>
          </ac:spMkLst>
        </pc:spChg>
        <pc:spChg chg="add del">
          <ac:chgData name="Wes Filardo" userId="5a25a190-9e06-41c8-ba54-60528d027854" providerId="ADAL" clId="{0F7EF1FC-08F8-4715-9E1F-6E20E70426A5}" dt="2022-07-21T11:25:36.950" v="36561" actId="22"/>
          <ac:spMkLst>
            <pc:docMk/>
            <pc:sldMk cId="1712745079" sldId="3564"/>
            <ac:spMk id="23" creationId="{88A367B3-036B-018D-9DBB-6F1F1C28F57D}"/>
          </ac:spMkLst>
        </pc:spChg>
        <pc:spChg chg="add del">
          <ac:chgData name="Wes Filardo" userId="5a25a190-9e06-41c8-ba54-60528d027854" providerId="ADAL" clId="{0F7EF1FC-08F8-4715-9E1F-6E20E70426A5}" dt="2022-07-21T11:25:36.950" v="36561" actId="22"/>
          <ac:spMkLst>
            <pc:docMk/>
            <pc:sldMk cId="1712745079" sldId="3564"/>
            <ac:spMk id="25" creationId="{8F3D9162-3CA9-F24C-5A14-BE26F1A0BF72}"/>
          </ac:spMkLst>
        </pc:spChg>
        <pc:spChg chg="add del">
          <ac:chgData name="Wes Filardo" userId="5a25a190-9e06-41c8-ba54-60528d027854" providerId="ADAL" clId="{0F7EF1FC-08F8-4715-9E1F-6E20E70426A5}" dt="2022-07-21T11:25:36.950" v="36561" actId="22"/>
          <ac:spMkLst>
            <pc:docMk/>
            <pc:sldMk cId="1712745079" sldId="3564"/>
            <ac:spMk id="27" creationId="{75F9F008-9516-C460-656E-55F7B8BA4BDE}"/>
          </ac:spMkLst>
        </pc:spChg>
        <pc:spChg chg="add mod">
          <ac:chgData name="Wes Filardo" userId="5a25a190-9e06-41c8-ba54-60528d027854" providerId="ADAL" clId="{0F7EF1FC-08F8-4715-9E1F-6E20E70426A5}" dt="2022-07-21T12:06:31.078" v="37374" actId="1076"/>
          <ac:spMkLst>
            <pc:docMk/>
            <pc:sldMk cId="1712745079" sldId="3564"/>
            <ac:spMk id="29" creationId="{7B265158-C0EB-9849-4B22-69FE1842BC4A}"/>
          </ac:spMkLst>
        </pc:spChg>
        <pc:spChg chg="add mod">
          <ac:chgData name="Wes Filardo" userId="5a25a190-9e06-41c8-ba54-60528d027854" providerId="ADAL" clId="{0F7EF1FC-08F8-4715-9E1F-6E20E70426A5}" dt="2022-07-21T12:06:31.078" v="37374" actId="1076"/>
          <ac:spMkLst>
            <pc:docMk/>
            <pc:sldMk cId="1712745079" sldId="3564"/>
            <ac:spMk id="31" creationId="{93E22278-96F6-CD2D-6077-F91BE2D4B2D1}"/>
          </ac:spMkLst>
        </pc:spChg>
        <pc:spChg chg="add mod">
          <ac:chgData name="Wes Filardo" userId="5a25a190-9e06-41c8-ba54-60528d027854" providerId="ADAL" clId="{0F7EF1FC-08F8-4715-9E1F-6E20E70426A5}" dt="2022-07-21T12:06:31.078" v="37374" actId="1076"/>
          <ac:spMkLst>
            <pc:docMk/>
            <pc:sldMk cId="1712745079" sldId="3564"/>
            <ac:spMk id="33" creationId="{B770378D-ECE2-94C1-3097-8A64FFAE4437}"/>
          </ac:spMkLst>
        </pc:spChg>
        <pc:spChg chg="add mod">
          <ac:chgData name="Wes Filardo" userId="5a25a190-9e06-41c8-ba54-60528d027854" providerId="ADAL" clId="{0F7EF1FC-08F8-4715-9E1F-6E20E70426A5}" dt="2022-07-21T12:06:31.078" v="37374" actId="1076"/>
          <ac:spMkLst>
            <pc:docMk/>
            <pc:sldMk cId="1712745079" sldId="3564"/>
            <ac:spMk id="35" creationId="{9A769EFE-F551-4AA5-DADB-A177ECE9342D}"/>
          </ac:spMkLst>
        </pc:spChg>
        <pc:spChg chg="add del">
          <ac:chgData name="Wes Filardo" userId="5a25a190-9e06-41c8-ba54-60528d027854" providerId="ADAL" clId="{0F7EF1FC-08F8-4715-9E1F-6E20E70426A5}" dt="2022-07-21T11:25:57.008" v="36565" actId="22"/>
          <ac:spMkLst>
            <pc:docMk/>
            <pc:sldMk cId="1712745079" sldId="3564"/>
            <ac:spMk id="37" creationId="{B5ACD005-FE45-EF41-7F62-82D80DD17FBB}"/>
          </ac:spMkLst>
        </pc:spChg>
        <pc:spChg chg="add del">
          <ac:chgData name="Wes Filardo" userId="5a25a190-9e06-41c8-ba54-60528d027854" providerId="ADAL" clId="{0F7EF1FC-08F8-4715-9E1F-6E20E70426A5}" dt="2022-07-21T11:25:57.008" v="36565" actId="22"/>
          <ac:spMkLst>
            <pc:docMk/>
            <pc:sldMk cId="1712745079" sldId="3564"/>
            <ac:spMk id="39" creationId="{9E63A0E2-AE47-0125-B488-0F339C36D864}"/>
          </ac:spMkLst>
        </pc:spChg>
        <pc:spChg chg="add del">
          <ac:chgData name="Wes Filardo" userId="5a25a190-9e06-41c8-ba54-60528d027854" providerId="ADAL" clId="{0F7EF1FC-08F8-4715-9E1F-6E20E70426A5}" dt="2022-07-21T11:25:57.008" v="36565" actId="22"/>
          <ac:spMkLst>
            <pc:docMk/>
            <pc:sldMk cId="1712745079" sldId="3564"/>
            <ac:spMk id="41" creationId="{D847A365-D147-D123-F4C8-CB2F9DB63A56}"/>
          </ac:spMkLst>
        </pc:spChg>
        <pc:spChg chg="add del">
          <ac:chgData name="Wes Filardo" userId="5a25a190-9e06-41c8-ba54-60528d027854" providerId="ADAL" clId="{0F7EF1FC-08F8-4715-9E1F-6E20E70426A5}" dt="2022-07-21T11:25:57.008" v="36565" actId="22"/>
          <ac:spMkLst>
            <pc:docMk/>
            <pc:sldMk cId="1712745079" sldId="3564"/>
            <ac:spMk id="43" creationId="{5B562043-05B9-58A1-5B66-9ED77CF956E4}"/>
          </ac:spMkLst>
        </pc:spChg>
        <pc:spChg chg="add del mod">
          <ac:chgData name="Wes Filardo" userId="5a25a190-9e06-41c8-ba54-60528d027854" providerId="ADAL" clId="{0F7EF1FC-08F8-4715-9E1F-6E20E70426A5}" dt="2022-07-21T11:32:27.277" v="36618" actId="478"/>
          <ac:spMkLst>
            <pc:docMk/>
            <pc:sldMk cId="1712745079" sldId="3564"/>
            <ac:spMk id="45" creationId="{77EFFBAF-61E6-9BFD-C576-A77DD45F660E}"/>
          </ac:spMkLst>
        </pc:spChg>
        <pc:spChg chg="add del mod">
          <ac:chgData name="Wes Filardo" userId="5a25a190-9e06-41c8-ba54-60528d027854" providerId="ADAL" clId="{0F7EF1FC-08F8-4715-9E1F-6E20E70426A5}" dt="2022-07-21T11:32:27.277" v="36618" actId="478"/>
          <ac:spMkLst>
            <pc:docMk/>
            <pc:sldMk cId="1712745079" sldId="3564"/>
            <ac:spMk id="47" creationId="{B4D7B01B-2928-7536-BD53-BE25B0EA38E6}"/>
          </ac:spMkLst>
        </pc:spChg>
        <pc:spChg chg="add del mod">
          <ac:chgData name="Wes Filardo" userId="5a25a190-9e06-41c8-ba54-60528d027854" providerId="ADAL" clId="{0F7EF1FC-08F8-4715-9E1F-6E20E70426A5}" dt="2022-07-21T11:27:34.319" v="36576" actId="478"/>
          <ac:spMkLst>
            <pc:docMk/>
            <pc:sldMk cId="1712745079" sldId="3564"/>
            <ac:spMk id="49" creationId="{F882C58D-A3E5-0EE4-3826-5FEB52C7B874}"/>
          </ac:spMkLst>
        </pc:spChg>
        <pc:spChg chg="add del mod">
          <ac:chgData name="Wes Filardo" userId="5a25a190-9e06-41c8-ba54-60528d027854" providerId="ADAL" clId="{0F7EF1FC-08F8-4715-9E1F-6E20E70426A5}" dt="2022-07-21T11:32:27.277" v="36618" actId="478"/>
          <ac:spMkLst>
            <pc:docMk/>
            <pc:sldMk cId="1712745079" sldId="3564"/>
            <ac:spMk id="51" creationId="{5576F0BA-3479-EAE7-1301-3C7DA0B62D91}"/>
          </ac:spMkLst>
        </pc:spChg>
        <pc:spChg chg="add del mod">
          <ac:chgData name="Wes Filardo" userId="5a25a190-9e06-41c8-ba54-60528d027854" providerId="ADAL" clId="{0F7EF1FC-08F8-4715-9E1F-6E20E70426A5}" dt="2022-07-21T11:32:27.277" v="36618" actId="478"/>
          <ac:spMkLst>
            <pc:docMk/>
            <pc:sldMk cId="1712745079" sldId="3564"/>
            <ac:spMk id="53" creationId="{8AA25D93-386D-DF0A-48A2-2B00A7E633A9}"/>
          </ac:spMkLst>
        </pc:spChg>
        <pc:spChg chg="add del mod">
          <ac:chgData name="Wes Filardo" userId="5a25a190-9e06-41c8-ba54-60528d027854" providerId="ADAL" clId="{0F7EF1FC-08F8-4715-9E1F-6E20E70426A5}" dt="2022-07-21T11:32:27.277" v="36618" actId="478"/>
          <ac:spMkLst>
            <pc:docMk/>
            <pc:sldMk cId="1712745079" sldId="3564"/>
            <ac:spMk id="55" creationId="{AA7CDEF6-0215-BD76-7496-DC66F5B1A02F}"/>
          </ac:spMkLst>
        </pc:spChg>
        <pc:spChg chg="add del mod">
          <ac:chgData name="Wes Filardo" userId="5a25a190-9e06-41c8-ba54-60528d027854" providerId="ADAL" clId="{0F7EF1FC-08F8-4715-9E1F-6E20E70426A5}" dt="2022-07-21T11:28:15.677" v="36581" actId="478"/>
          <ac:spMkLst>
            <pc:docMk/>
            <pc:sldMk cId="1712745079" sldId="3564"/>
            <ac:spMk id="57" creationId="{D3701B21-A958-D822-E6C9-DDE9D4403053}"/>
          </ac:spMkLst>
        </pc:spChg>
        <pc:spChg chg="add del mod">
          <ac:chgData name="Wes Filardo" userId="5a25a190-9e06-41c8-ba54-60528d027854" providerId="ADAL" clId="{0F7EF1FC-08F8-4715-9E1F-6E20E70426A5}" dt="2022-07-21T11:28:08.736" v="36580" actId="478"/>
          <ac:spMkLst>
            <pc:docMk/>
            <pc:sldMk cId="1712745079" sldId="3564"/>
            <ac:spMk id="59" creationId="{5A9AAEFC-F4F0-4BE6-6A27-DDA4F1ACBDBE}"/>
          </ac:spMkLst>
        </pc:spChg>
        <pc:spChg chg="add mod topLvl">
          <ac:chgData name="Wes Filardo" userId="5a25a190-9e06-41c8-ba54-60528d027854" providerId="ADAL" clId="{0F7EF1FC-08F8-4715-9E1F-6E20E70426A5}" dt="2022-07-21T11:31:20.705" v="36609" actId="164"/>
          <ac:spMkLst>
            <pc:docMk/>
            <pc:sldMk cId="1712745079" sldId="3564"/>
            <ac:spMk id="61" creationId="{B22C9BF4-CD7A-4157-03B1-90EB820664DA}"/>
          </ac:spMkLst>
        </pc:spChg>
        <pc:spChg chg="add mod topLvl">
          <ac:chgData name="Wes Filardo" userId="5a25a190-9e06-41c8-ba54-60528d027854" providerId="ADAL" clId="{0F7EF1FC-08F8-4715-9E1F-6E20E70426A5}" dt="2022-07-21T11:31:20.705" v="36609" actId="164"/>
          <ac:spMkLst>
            <pc:docMk/>
            <pc:sldMk cId="1712745079" sldId="3564"/>
            <ac:spMk id="63" creationId="{89F86C0A-D704-7AB9-11E0-EC32782C550E}"/>
          </ac:spMkLst>
        </pc:spChg>
        <pc:spChg chg="add mod topLvl">
          <ac:chgData name="Wes Filardo" userId="5a25a190-9e06-41c8-ba54-60528d027854" providerId="ADAL" clId="{0F7EF1FC-08F8-4715-9E1F-6E20E70426A5}" dt="2022-07-21T11:31:29.762" v="36612" actId="1036"/>
          <ac:spMkLst>
            <pc:docMk/>
            <pc:sldMk cId="1712745079" sldId="3564"/>
            <ac:spMk id="65" creationId="{F5E641C6-FEE4-88FD-8CB5-16E0229E6018}"/>
          </ac:spMkLst>
        </pc:spChg>
        <pc:spChg chg="add mod topLvl">
          <ac:chgData name="Wes Filardo" userId="5a25a190-9e06-41c8-ba54-60528d027854" providerId="ADAL" clId="{0F7EF1FC-08F8-4715-9E1F-6E20E70426A5}" dt="2022-07-21T11:31:20.705" v="36609" actId="164"/>
          <ac:spMkLst>
            <pc:docMk/>
            <pc:sldMk cId="1712745079" sldId="3564"/>
            <ac:spMk id="67" creationId="{7099B229-97A2-17E6-77B9-CFA97E91DC9E}"/>
          </ac:spMkLst>
        </pc:spChg>
        <pc:spChg chg="add mod ord topLvl">
          <ac:chgData name="Wes Filardo" userId="5a25a190-9e06-41c8-ba54-60528d027854" providerId="ADAL" clId="{0F7EF1FC-08F8-4715-9E1F-6E20E70426A5}" dt="2022-07-21T11:31:34.950" v="36613" actId="13244"/>
          <ac:spMkLst>
            <pc:docMk/>
            <pc:sldMk cId="1712745079" sldId="3564"/>
            <ac:spMk id="69" creationId="{D259280F-E137-99AE-A1C3-C2793706F1CD}"/>
          </ac:spMkLst>
        </pc:spChg>
        <pc:spChg chg="add del">
          <ac:chgData name="Wes Filardo" userId="5a25a190-9e06-41c8-ba54-60528d027854" providerId="ADAL" clId="{0F7EF1FC-08F8-4715-9E1F-6E20E70426A5}" dt="2022-07-21T11:30:50.529" v="36595" actId="22"/>
          <ac:spMkLst>
            <pc:docMk/>
            <pc:sldMk cId="1712745079" sldId="3564"/>
            <ac:spMk id="71" creationId="{361794BE-1091-3BE2-4D87-2D0E7CFABF33}"/>
          </ac:spMkLst>
        </pc:spChg>
        <pc:spChg chg="add del">
          <ac:chgData name="Wes Filardo" userId="5a25a190-9e06-41c8-ba54-60528d027854" providerId="ADAL" clId="{0F7EF1FC-08F8-4715-9E1F-6E20E70426A5}" dt="2022-07-21T11:30:50.529" v="36595" actId="22"/>
          <ac:spMkLst>
            <pc:docMk/>
            <pc:sldMk cId="1712745079" sldId="3564"/>
            <ac:spMk id="73" creationId="{86C8BBF1-F17E-F2A9-C023-A3EA1091AB97}"/>
          </ac:spMkLst>
        </pc:spChg>
        <pc:spChg chg="add del">
          <ac:chgData name="Wes Filardo" userId="5a25a190-9e06-41c8-ba54-60528d027854" providerId="ADAL" clId="{0F7EF1FC-08F8-4715-9E1F-6E20E70426A5}" dt="2022-07-21T11:30:50.529" v="36595" actId="22"/>
          <ac:spMkLst>
            <pc:docMk/>
            <pc:sldMk cId="1712745079" sldId="3564"/>
            <ac:spMk id="75" creationId="{9998E3BC-38F5-D863-9144-9135EE3773E6}"/>
          </ac:spMkLst>
        </pc:spChg>
        <pc:spChg chg="add del">
          <ac:chgData name="Wes Filardo" userId="5a25a190-9e06-41c8-ba54-60528d027854" providerId="ADAL" clId="{0F7EF1FC-08F8-4715-9E1F-6E20E70426A5}" dt="2022-07-21T11:30:50.529" v="36595" actId="22"/>
          <ac:spMkLst>
            <pc:docMk/>
            <pc:sldMk cId="1712745079" sldId="3564"/>
            <ac:spMk id="77" creationId="{E1FABC95-43DB-356A-ED7D-3B980DBC5A33}"/>
          </ac:spMkLst>
        </pc:spChg>
        <pc:spChg chg="mod">
          <ac:chgData name="Wes Filardo" userId="5a25a190-9e06-41c8-ba54-60528d027854" providerId="ADAL" clId="{0F7EF1FC-08F8-4715-9E1F-6E20E70426A5}" dt="2022-07-21T11:32:30.204" v="36619"/>
          <ac:spMkLst>
            <pc:docMk/>
            <pc:sldMk cId="1712745079" sldId="3564"/>
            <ac:spMk id="84" creationId="{8E84D959-F295-6942-66EA-72403337F9AB}"/>
          </ac:spMkLst>
        </pc:spChg>
        <pc:spChg chg="mod">
          <ac:chgData name="Wes Filardo" userId="5a25a190-9e06-41c8-ba54-60528d027854" providerId="ADAL" clId="{0F7EF1FC-08F8-4715-9E1F-6E20E70426A5}" dt="2022-07-21T11:32:30.204" v="36619"/>
          <ac:spMkLst>
            <pc:docMk/>
            <pc:sldMk cId="1712745079" sldId="3564"/>
            <ac:spMk id="85" creationId="{35BF1EB3-FF96-3893-790F-256E205FCB62}"/>
          </ac:spMkLst>
        </pc:spChg>
        <pc:spChg chg="mod">
          <ac:chgData name="Wes Filardo" userId="5a25a190-9e06-41c8-ba54-60528d027854" providerId="ADAL" clId="{0F7EF1FC-08F8-4715-9E1F-6E20E70426A5}" dt="2022-07-21T11:32:30.204" v="36619"/>
          <ac:spMkLst>
            <pc:docMk/>
            <pc:sldMk cId="1712745079" sldId="3564"/>
            <ac:spMk id="86" creationId="{3B17AB8C-F582-7D0B-88E5-A6C185939DD9}"/>
          </ac:spMkLst>
        </pc:spChg>
        <pc:spChg chg="mod">
          <ac:chgData name="Wes Filardo" userId="5a25a190-9e06-41c8-ba54-60528d027854" providerId="ADAL" clId="{0F7EF1FC-08F8-4715-9E1F-6E20E70426A5}" dt="2022-07-21T11:32:30.204" v="36619"/>
          <ac:spMkLst>
            <pc:docMk/>
            <pc:sldMk cId="1712745079" sldId="3564"/>
            <ac:spMk id="87" creationId="{3BD252EB-E34E-DFA9-0183-559F750CD0BB}"/>
          </ac:spMkLst>
        </pc:spChg>
        <pc:spChg chg="mod">
          <ac:chgData name="Wes Filardo" userId="5a25a190-9e06-41c8-ba54-60528d027854" providerId="ADAL" clId="{0F7EF1FC-08F8-4715-9E1F-6E20E70426A5}" dt="2022-07-21T11:32:30.204" v="36619"/>
          <ac:spMkLst>
            <pc:docMk/>
            <pc:sldMk cId="1712745079" sldId="3564"/>
            <ac:spMk id="88" creationId="{196E05CB-EAFC-E7B7-B25F-90058AE41BFB}"/>
          </ac:spMkLst>
        </pc:spChg>
        <pc:spChg chg="mod">
          <ac:chgData name="Wes Filardo" userId="5a25a190-9e06-41c8-ba54-60528d027854" providerId="ADAL" clId="{0F7EF1FC-08F8-4715-9E1F-6E20E70426A5}" dt="2022-07-21T11:32:41.357" v="36622"/>
          <ac:spMkLst>
            <pc:docMk/>
            <pc:sldMk cId="1712745079" sldId="3564"/>
            <ac:spMk id="90" creationId="{C8EEF60E-B061-777C-D0EC-B2CE9A91606B}"/>
          </ac:spMkLst>
        </pc:spChg>
        <pc:spChg chg="mod">
          <ac:chgData name="Wes Filardo" userId="5a25a190-9e06-41c8-ba54-60528d027854" providerId="ADAL" clId="{0F7EF1FC-08F8-4715-9E1F-6E20E70426A5}" dt="2022-07-21T11:32:41.357" v="36622"/>
          <ac:spMkLst>
            <pc:docMk/>
            <pc:sldMk cId="1712745079" sldId="3564"/>
            <ac:spMk id="91" creationId="{B830532C-7312-025E-E378-1588DBC3A5D6}"/>
          </ac:spMkLst>
        </pc:spChg>
        <pc:spChg chg="mod">
          <ac:chgData name="Wes Filardo" userId="5a25a190-9e06-41c8-ba54-60528d027854" providerId="ADAL" clId="{0F7EF1FC-08F8-4715-9E1F-6E20E70426A5}" dt="2022-07-21T11:32:41.357" v="36622"/>
          <ac:spMkLst>
            <pc:docMk/>
            <pc:sldMk cId="1712745079" sldId="3564"/>
            <ac:spMk id="92" creationId="{ADA740AA-93BC-FB61-6FFC-BEEC0BFA50BA}"/>
          </ac:spMkLst>
        </pc:spChg>
        <pc:spChg chg="mod">
          <ac:chgData name="Wes Filardo" userId="5a25a190-9e06-41c8-ba54-60528d027854" providerId="ADAL" clId="{0F7EF1FC-08F8-4715-9E1F-6E20E70426A5}" dt="2022-07-21T11:32:41.357" v="36622"/>
          <ac:spMkLst>
            <pc:docMk/>
            <pc:sldMk cId="1712745079" sldId="3564"/>
            <ac:spMk id="93" creationId="{89C91542-2852-4FD6-8251-1C2BD2D92BC4}"/>
          </ac:spMkLst>
        </pc:spChg>
        <pc:spChg chg="mod">
          <ac:chgData name="Wes Filardo" userId="5a25a190-9e06-41c8-ba54-60528d027854" providerId="ADAL" clId="{0F7EF1FC-08F8-4715-9E1F-6E20E70426A5}" dt="2022-07-21T11:32:41.357" v="36622"/>
          <ac:spMkLst>
            <pc:docMk/>
            <pc:sldMk cId="1712745079" sldId="3564"/>
            <ac:spMk id="94" creationId="{BCC29ED1-465C-9E60-FCE1-73CAD48C4DA8}"/>
          </ac:spMkLst>
        </pc:spChg>
        <pc:spChg chg="mod">
          <ac:chgData name="Wes Filardo" userId="5a25a190-9e06-41c8-ba54-60528d027854" providerId="ADAL" clId="{0F7EF1FC-08F8-4715-9E1F-6E20E70426A5}" dt="2022-07-21T11:33:00.961" v="36626"/>
          <ac:spMkLst>
            <pc:docMk/>
            <pc:sldMk cId="1712745079" sldId="3564"/>
            <ac:spMk id="96" creationId="{F32ADA57-B2DF-CE7A-F9B3-B4A8F0F6737D}"/>
          </ac:spMkLst>
        </pc:spChg>
        <pc:spChg chg="mod">
          <ac:chgData name="Wes Filardo" userId="5a25a190-9e06-41c8-ba54-60528d027854" providerId="ADAL" clId="{0F7EF1FC-08F8-4715-9E1F-6E20E70426A5}" dt="2022-07-21T11:33:00.961" v="36626"/>
          <ac:spMkLst>
            <pc:docMk/>
            <pc:sldMk cId="1712745079" sldId="3564"/>
            <ac:spMk id="97" creationId="{138AA7A4-B8E3-023A-DD0D-340586687F01}"/>
          </ac:spMkLst>
        </pc:spChg>
        <pc:spChg chg="mod">
          <ac:chgData name="Wes Filardo" userId="5a25a190-9e06-41c8-ba54-60528d027854" providerId="ADAL" clId="{0F7EF1FC-08F8-4715-9E1F-6E20E70426A5}" dt="2022-07-21T11:33:00.961" v="36626"/>
          <ac:spMkLst>
            <pc:docMk/>
            <pc:sldMk cId="1712745079" sldId="3564"/>
            <ac:spMk id="98" creationId="{34DCE4C0-59C7-DD71-9C85-8B0996311D6A}"/>
          </ac:spMkLst>
        </pc:spChg>
        <pc:spChg chg="mod">
          <ac:chgData name="Wes Filardo" userId="5a25a190-9e06-41c8-ba54-60528d027854" providerId="ADAL" clId="{0F7EF1FC-08F8-4715-9E1F-6E20E70426A5}" dt="2022-07-21T11:33:00.961" v="36626"/>
          <ac:spMkLst>
            <pc:docMk/>
            <pc:sldMk cId="1712745079" sldId="3564"/>
            <ac:spMk id="99" creationId="{7B18A03C-5698-5EDC-8F8C-3364F52960F5}"/>
          </ac:spMkLst>
        </pc:spChg>
        <pc:spChg chg="mod">
          <ac:chgData name="Wes Filardo" userId="5a25a190-9e06-41c8-ba54-60528d027854" providerId="ADAL" clId="{0F7EF1FC-08F8-4715-9E1F-6E20E70426A5}" dt="2022-07-21T11:33:00.961" v="36626"/>
          <ac:spMkLst>
            <pc:docMk/>
            <pc:sldMk cId="1712745079" sldId="3564"/>
            <ac:spMk id="100" creationId="{21458067-1480-747F-44F5-7152FC85A4AC}"/>
          </ac:spMkLst>
        </pc:spChg>
        <pc:spChg chg="mod">
          <ac:chgData name="Wes Filardo" userId="5a25a190-9e06-41c8-ba54-60528d027854" providerId="ADAL" clId="{0F7EF1FC-08F8-4715-9E1F-6E20E70426A5}" dt="2022-07-21T11:33:05.117" v="36628"/>
          <ac:spMkLst>
            <pc:docMk/>
            <pc:sldMk cId="1712745079" sldId="3564"/>
            <ac:spMk id="102" creationId="{D3A45DDC-1881-37E6-85A1-7C3D1C75DEF6}"/>
          </ac:spMkLst>
        </pc:spChg>
        <pc:spChg chg="mod">
          <ac:chgData name="Wes Filardo" userId="5a25a190-9e06-41c8-ba54-60528d027854" providerId="ADAL" clId="{0F7EF1FC-08F8-4715-9E1F-6E20E70426A5}" dt="2022-07-21T11:33:05.117" v="36628"/>
          <ac:spMkLst>
            <pc:docMk/>
            <pc:sldMk cId="1712745079" sldId="3564"/>
            <ac:spMk id="103" creationId="{72ACC4DF-9E49-B4DC-7F65-B06175EA70A9}"/>
          </ac:spMkLst>
        </pc:spChg>
        <pc:spChg chg="mod">
          <ac:chgData name="Wes Filardo" userId="5a25a190-9e06-41c8-ba54-60528d027854" providerId="ADAL" clId="{0F7EF1FC-08F8-4715-9E1F-6E20E70426A5}" dt="2022-07-21T11:33:05.117" v="36628"/>
          <ac:spMkLst>
            <pc:docMk/>
            <pc:sldMk cId="1712745079" sldId="3564"/>
            <ac:spMk id="104" creationId="{51A84282-50B8-BCE5-674B-F35ADEDC6386}"/>
          </ac:spMkLst>
        </pc:spChg>
        <pc:spChg chg="mod">
          <ac:chgData name="Wes Filardo" userId="5a25a190-9e06-41c8-ba54-60528d027854" providerId="ADAL" clId="{0F7EF1FC-08F8-4715-9E1F-6E20E70426A5}" dt="2022-07-21T11:33:05.117" v="36628"/>
          <ac:spMkLst>
            <pc:docMk/>
            <pc:sldMk cId="1712745079" sldId="3564"/>
            <ac:spMk id="105" creationId="{7045F8ED-78D9-D28E-AD9B-6B6B4C3FE08E}"/>
          </ac:spMkLst>
        </pc:spChg>
        <pc:spChg chg="mod">
          <ac:chgData name="Wes Filardo" userId="5a25a190-9e06-41c8-ba54-60528d027854" providerId="ADAL" clId="{0F7EF1FC-08F8-4715-9E1F-6E20E70426A5}" dt="2022-07-21T11:33:05.117" v="36628"/>
          <ac:spMkLst>
            <pc:docMk/>
            <pc:sldMk cId="1712745079" sldId="3564"/>
            <ac:spMk id="106" creationId="{C9704874-8EDE-91A8-CA3A-4D86472CC431}"/>
          </ac:spMkLst>
        </pc:spChg>
        <pc:spChg chg="mod">
          <ac:chgData name="Wes Filardo" userId="5a25a190-9e06-41c8-ba54-60528d027854" providerId="ADAL" clId="{0F7EF1FC-08F8-4715-9E1F-6E20E70426A5}" dt="2022-07-21T11:36:11.702" v="36638"/>
          <ac:spMkLst>
            <pc:docMk/>
            <pc:sldMk cId="1712745079" sldId="3564"/>
            <ac:spMk id="108" creationId="{F7E6D554-B120-9E61-C1DA-068EEB2D628C}"/>
          </ac:spMkLst>
        </pc:spChg>
        <pc:spChg chg="mod">
          <ac:chgData name="Wes Filardo" userId="5a25a190-9e06-41c8-ba54-60528d027854" providerId="ADAL" clId="{0F7EF1FC-08F8-4715-9E1F-6E20E70426A5}" dt="2022-07-21T11:36:11.702" v="36638"/>
          <ac:spMkLst>
            <pc:docMk/>
            <pc:sldMk cId="1712745079" sldId="3564"/>
            <ac:spMk id="109" creationId="{F772DA46-0B07-CF19-3429-BB88FF98CD4E}"/>
          </ac:spMkLst>
        </pc:spChg>
        <pc:spChg chg="mod">
          <ac:chgData name="Wes Filardo" userId="5a25a190-9e06-41c8-ba54-60528d027854" providerId="ADAL" clId="{0F7EF1FC-08F8-4715-9E1F-6E20E70426A5}" dt="2022-07-21T11:36:11.702" v="36638"/>
          <ac:spMkLst>
            <pc:docMk/>
            <pc:sldMk cId="1712745079" sldId="3564"/>
            <ac:spMk id="110" creationId="{FCE9BFFF-EF54-747D-EF90-07EA71C2EA16}"/>
          </ac:spMkLst>
        </pc:spChg>
        <pc:spChg chg="mod">
          <ac:chgData name="Wes Filardo" userId="5a25a190-9e06-41c8-ba54-60528d027854" providerId="ADAL" clId="{0F7EF1FC-08F8-4715-9E1F-6E20E70426A5}" dt="2022-07-21T11:36:11.702" v="36638"/>
          <ac:spMkLst>
            <pc:docMk/>
            <pc:sldMk cId="1712745079" sldId="3564"/>
            <ac:spMk id="111" creationId="{7AA09159-2DAE-7771-95CF-B5BD149D155A}"/>
          </ac:spMkLst>
        </pc:spChg>
        <pc:spChg chg="mod">
          <ac:chgData name="Wes Filardo" userId="5a25a190-9e06-41c8-ba54-60528d027854" providerId="ADAL" clId="{0F7EF1FC-08F8-4715-9E1F-6E20E70426A5}" dt="2022-07-21T11:36:11.702" v="36638"/>
          <ac:spMkLst>
            <pc:docMk/>
            <pc:sldMk cId="1712745079" sldId="3564"/>
            <ac:spMk id="112" creationId="{B2D8B3C2-D779-825D-317C-5D6A92152AD9}"/>
          </ac:spMkLst>
        </pc:spChg>
        <pc:spChg chg="mod">
          <ac:chgData name="Wes Filardo" userId="5a25a190-9e06-41c8-ba54-60528d027854" providerId="ADAL" clId="{0F7EF1FC-08F8-4715-9E1F-6E20E70426A5}" dt="2022-07-21T11:36:11.702" v="36638"/>
          <ac:spMkLst>
            <pc:docMk/>
            <pc:sldMk cId="1712745079" sldId="3564"/>
            <ac:spMk id="114" creationId="{F0819690-225B-179A-42E4-CB4E238A0478}"/>
          </ac:spMkLst>
        </pc:spChg>
        <pc:spChg chg="mod">
          <ac:chgData name="Wes Filardo" userId="5a25a190-9e06-41c8-ba54-60528d027854" providerId="ADAL" clId="{0F7EF1FC-08F8-4715-9E1F-6E20E70426A5}" dt="2022-07-21T11:36:11.702" v="36638"/>
          <ac:spMkLst>
            <pc:docMk/>
            <pc:sldMk cId="1712745079" sldId="3564"/>
            <ac:spMk id="115" creationId="{BE33E4FF-7453-E17B-E76A-06943B7D7850}"/>
          </ac:spMkLst>
        </pc:spChg>
        <pc:spChg chg="mod">
          <ac:chgData name="Wes Filardo" userId="5a25a190-9e06-41c8-ba54-60528d027854" providerId="ADAL" clId="{0F7EF1FC-08F8-4715-9E1F-6E20E70426A5}" dt="2022-07-21T11:36:11.702" v="36638"/>
          <ac:spMkLst>
            <pc:docMk/>
            <pc:sldMk cId="1712745079" sldId="3564"/>
            <ac:spMk id="116" creationId="{3868CDA9-7FB6-8046-4A11-7072F19A9E91}"/>
          </ac:spMkLst>
        </pc:spChg>
        <pc:spChg chg="mod">
          <ac:chgData name="Wes Filardo" userId="5a25a190-9e06-41c8-ba54-60528d027854" providerId="ADAL" clId="{0F7EF1FC-08F8-4715-9E1F-6E20E70426A5}" dt="2022-07-21T11:36:11.702" v="36638"/>
          <ac:spMkLst>
            <pc:docMk/>
            <pc:sldMk cId="1712745079" sldId="3564"/>
            <ac:spMk id="117" creationId="{3AB67DAF-B917-722B-9909-7212521BE6A1}"/>
          </ac:spMkLst>
        </pc:spChg>
        <pc:spChg chg="mod">
          <ac:chgData name="Wes Filardo" userId="5a25a190-9e06-41c8-ba54-60528d027854" providerId="ADAL" clId="{0F7EF1FC-08F8-4715-9E1F-6E20E70426A5}" dt="2022-07-21T11:36:11.702" v="36638"/>
          <ac:spMkLst>
            <pc:docMk/>
            <pc:sldMk cId="1712745079" sldId="3564"/>
            <ac:spMk id="118" creationId="{6D1A765B-0D63-AA1B-4243-876A2AD2B832}"/>
          </ac:spMkLst>
        </pc:spChg>
        <pc:spChg chg="mod">
          <ac:chgData name="Wes Filardo" userId="5a25a190-9e06-41c8-ba54-60528d027854" providerId="ADAL" clId="{0F7EF1FC-08F8-4715-9E1F-6E20E70426A5}" dt="2022-07-21T11:36:19.660" v="36640"/>
          <ac:spMkLst>
            <pc:docMk/>
            <pc:sldMk cId="1712745079" sldId="3564"/>
            <ac:spMk id="120" creationId="{C8460F0A-AF1A-D173-C510-18A60E5DE1EC}"/>
          </ac:spMkLst>
        </pc:spChg>
        <pc:spChg chg="mod">
          <ac:chgData name="Wes Filardo" userId="5a25a190-9e06-41c8-ba54-60528d027854" providerId="ADAL" clId="{0F7EF1FC-08F8-4715-9E1F-6E20E70426A5}" dt="2022-07-21T11:36:19.660" v="36640"/>
          <ac:spMkLst>
            <pc:docMk/>
            <pc:sldMk cId="1712745079" sldId="3564"/>
            <ac:spMk id="121" creationId="{EEA03960-D240-5EEF-A851-37FC9D330E2C}"/>
          </ac:spMkLst>
        </pc:spChg>
        <pc:spChg chg="mod">
          <ac:chgData name="Wes Filardo" userId="5a25a190-9e06-41c8-ba54-60528d027854" providerId="ADAL" clId="{0F7EF1FC-08F8-4715-9E1F-6E20E70426A5}" dt="2022-07-21T11:36:19.660" v="36640"/>
          <ac:spMkLst>
            <pc:docMk/>
            <pc:sldMk cId="1712745079" sldId="3564"/>
            <ac:spMk id="122" creationId="{AD142E3A-D6CC-5AB8-7656-CD0270FF58CD}"/>
          </ac:spMkLst>
        </pc:spChg>
        <pc:spChg chg="mod">
          <ac:chgData name="Wes Filardo" userId="5a25a190-9e06-41c8-ba54-60528d027854" providerId="ADAL" clId="{0F7EF1FC-08F8-4715-9E1F-6E20E70426A5}" dt="2022-07-21T11:36:19.660" v="36640"/>
          <ac:spMkLst>
            <pc:docMk/>
            <pc:sldMk cId="1712745079" sldId="3564"/>
            <ac:spMk id="123" creationId="{2B1386DF-642C-5BF1-ED82-EF29ACB4A463}"/>
          </ac:spMkLst>
        </pc:spChg>
        <pc:spChg chg="mod">
          <ac:chgData name="Wes Filardo" userId="5a25a190-9e06-41c8-ba54-60528d027854" providerId="ADAL" clId="{0F7EF1FC-08F8-4715-9E1F-6E20E70426A5}" dt="2022-07-21T11:36:19.660" v="36640"/>
          <ac:spMkLst>
            <pc:docMk/>
            <pc:sldMk cId="1712745079" sldId="3564"/>
            <ac:spMk id="124" creationId="{A8853566-4EDE-041F-1328-CE71B3B2235C}"/>
          </ac:spMkLst>
        </pc:spChg>
        <pc:spChg chg="add mod">
          <ac:chgData name="Wes Filardo" userId="5a25a190-9e06-41c8-ba54-60528d027854" providerId="ADAL" clId="{0F7EF1FC-08F8-4715-9E1F-6E20E70426A5}" dt="2022-07-21T12:06:31.078" v="37374" actId="1076"/>
          <ac:spMkLst>
            <pc:docMk/>
            <pc:sldMk cId="1712745079" sldId="3564"/>
            <ac:spMk id="155" creationId="{2862583C-0F09-6D26-8B57-6AA2C1934272}"/>
          </ac:spMkLst>
        </pc:spChg>
        <pc:spChg chg="add mod">
          <ac:chgData name="Wes Filardo" userId="5a25a190-9e06-41c8-ba54-60528d027854" providerId="ADAL" clId="{0F7EF1FC-08F8-4715-9E1F-6E20E70426A5}" dt="2022-07-21T12:06:31.078" v="37374" actId="1076"/>
          <ac:spMkLst>
            <pc:docMk/>
            <pc:sldMk cId="1712745079" sldId="3564"/>
            <ac:spMk id="156" creationId="{34CC6FA5-F9A8-DD48-C709-84A86736EC40}"/>
          </ac:spMkLst>
        </pc:spChg>
        <pc:spChg chg="add mod">
          <ac:chgData name="Wes Filardo" userId="5a25a190-9e06-41c8-ba54-60528d027854" providerId="ADAL" clId="{0F7EF1FC-08F8-4715-9E1F-6E20E70426A5}" dt="2022-07-21T12:06:31.078" v="37374" actId="1076"/>
          <ac:spMkLst>
            <pc:docMk/>
            <pc:sldMk cId="1712745079" sldId="3564"/>
            <ac:spMk id="157" creationId="{AA8F2B6B-C129-4C9B-8717-633A5F9AE967}"/>
          </ac:spMkLst>
        </pc:spChg>
        <pc:spChg chg="add mod">
          <ac:chgData name="Wes Filardo" userId="5a25a190-9e06-41c8-ba54-60528d027854" providerId="ADAL" clId="{0F7EF1FC-08F8-4715-9E1F-6E20E70426A5}" dt="2022-07-21T12:06:31.078" v="37374" actId="1076"/>
          <ac:spMkLst>
            <pc:docMk/>
            <pc:sldMk cId="1712745079" sldId="3564"/>
            <ac:spMk id="158" creationId="{BA0E5477-44B8-E78C-6002-F30ADCC25CCA}"/>
          </ac:spMkLst>
        </pc:spChg>
        <pc:spChg chg="add del mod">
          <ac:chgData name="Wes Filardo" userId="5a25a190-9e06-41c8-ba54-60528d027854" providerId="ADAL" clId="{0F7EF1FC-08F8-4715-9E1F-6E20E70426A5}" dt="2022-07-21T11:40:09.604" v="36662" actId="478"/>
          <ac:spMkLst>
            <pc:docMk/>
            <pc:sldMk cId="1712745079" sldId="3564"/>
            <ac:spMk id="159" creationId="{1D03BFD1-0A86-9015-BBFA-4C914580FF2D}"/>
          </ac:spMkLst>
        </pc:spChg>
        <pc:spChg chg="add del mod">
          <ac:chgData name="Wes Filardo" userId="5a25a190-9e06-41c8-ba54-60528d027854" providerId="ADAL" clId="{0F7EF1FC-08F8-4715-9E1F-6E20E70426A5}" dt="2022-07-21T11:40:09.604" v="36662" actId="478"/>
          <ac:spMkLst>
            <pc:docMk/>
            <pc:sldMk cId="1712745079" sldId="3564"/>
            <ac:spMk id="160" creationId="{FCFF367D-6DB6-2BEF-0BE3-7F40823189DE}"/>
          </ac:spMkLst>
        </pc:spChg>
        <pc:spChg chg="add del mod">
          <ac:chgData name="Wes Filardo" userId="5a25a190-9e06-41c8-ba54-60528d027854" providerId="ADAL" clId="{0F7EF1FC-08F8-4715-9E1F-6E20E70426A5}" dt="2022-07-21T11:40:09.604" v="36662" actId="478"/>
          <ac:spMkLst>
            <pc:docMk/>
            <pc:sldMk cId="1712745079" sldId="3564"/>
            <ac:spMk id="161" creationId="{32A7BAB6-CB4C-7BA9-978A-9F7BEDB2E10A}"/>
          </ac:spMkLst>
        </pc:spChg>
        <pc:spChg chg="add del mod">
          <ac:chgData name="Wes Filardo" userId="5a25a190-9e06-41c8-ba54-60528d027854" providerId="ADAL" clId="{0F7EF1FC-08F8-4715-9E1F-6E20E70426A5}" dt="2022-07-21T11:40:09.604" v="36662" actId="478"/>
          <ac:spMkLst>
            <pc:docMk/>
            <pc:sldMk cId="1712745079" sldId="3564"/>
            <ac:spMk id="162" creationId="{896BCB97-0F55-F547-F185-63601C24BEC0}"/>
          </ac:spMkLst>
        </pc:spChg>
        <pc:spChg chg="mod">
          <ac:chgData name="Wes Filardo" userId="5a25a190-9e06-41c8-ba54-60528d027854" providerId="ADAL" clId="{0F7EF1FC-08F8-4715-9E1F-6E20E70426A5}" dt="2022-07-21T11:39:58.223" v="36660"/>
          <ac:spMkLst>
            <pc:docMk/>
            <pc:sldMk cId="1712745079" sldId="3564"/>
            <ac:spMk id="164" creationId="{16D31541-D277-D240-860D-D25811DCB6FB}"/>
          </ac:spMkLst>
        </pc:spChg>
        <pc:spChg chg="mod">
          <ac:chgData name="Wes Filardo" userId="5a25a190-9e06-41c8-ba54-60528d027854" providerId="ADAL" clId="{0F7EF1FC-08F8-4715-9E1F-6E20E70426A5}" dt="2022-07-21T11:39:58.223" v="36660"/>
          <ac:spMkLst>
            <pc:docMk/>
            <pc:sldMk cId="1712745079" sldId="3564"/>
            <ac:spMk id="165" creationId="{7680A84D-7AD2-3A5C-E3D3-462A4610A8DB}"/>
          </ac:spMkLst>
        </pc:spChg>
        <pc:spChg chg="mod">
          <ac:chgData name="Wes Filardo" userId="5a25a190-9e06-41c8-ba54-60528d027854" providerId="ADAL" clId="{0F7EF1FC-08F8-4715-9E1F-6E20E70426A5}" dt="2022-07-21T11:39:58.223" v="36660"/>
          <ac:spMkLst>
            <pc:docMk/>
            <pc:sldMk cId="1712745079" sldId="3564"/>
            <ac:spMk id="166" creationId="{F56CBB64-F4D3-2EAE-6F30-B9F1A356EE07}"/>
          </ac:spMkLst>
        </pc:spChg>
        <pc:spChg chg="mod">
          <ac:chgData name="Wes Filardo" userId="5a25a190-9e06-41c8-ba54-60528d027854" providerId="ADAL" clId="{0F7EF1FC-08F8-4715-9E1F-6E20E70426A5}" dt="2022-07-21T11:39:58.223" v="36660"/>
          <ac:spMkLst>
            <pc:docMk/>
            <pc:sldMk cId="1712745079" sldId="3564"/>
            <ac:spMk id="167" creationId="{0509D9D0-478F-A8FC-7E6B-211A2F55DA66}"/>
          </ac:spMkLst>
        </pc:spChg>
        <pc:spChg chg="mod">
          <ac:chgData name="Wes Filardo" userId="5a25a190-9e06-41c8-ba54-60528d027854" providerId="ADAL" clId="{0F7EF1FC-08F8-4715-9E1F-6E20E70426A5}" dt="2022-07-21T11:39:58.223" v="36660"/>
          <ac:spMkLst>
            <pc:docMk/>
            <pc:sldMk cId="1712745079" sldId="3564"/>
            <ac:spMk id="168" creationId="{B0139BC0-2F83-4E90-2663-47E9918A8E87}"/>
          </ac:spMkLst>
        </pc:spChg>
        <pc:spChg chg="mod">
          <ac:chgData name="Wes Filardo" userId="5a25a190-9e06-41c8-ba54-60528d027854" providerId="ADAL" clId="{0F7EF1FC-08F8-4715-9E1F-6E20E70426A5}" dt="2022-07-21T11:42:47.033" v="36688" actId="208"/>
          <ac:spMkLst>
            <pc:docMk/>
            <pc:sldMk cId="1712745079" sldId="3564"/>
            <ac:spMk id="170" creationId="{144EDEEB-8C5C-26CA-CCDC-D8C44F15E77B}"/>
          </ac:spMkLst>
        </pc:spChg>
        <pc:spChg chg="mod">
          <ac:chgData name="Wes Filardo" userId="5a25a190-9e06-41c8-ba54-60528d027854" providerId="ADAL" clId="{0F7EF1FC-08F8-4715-9E1F-6E20E70426A5}" dt="2022-07-21T11:41:58.379" v="36686" actId="208"/>
          <ac:spMkLst>
            <pc:docMk/>
            <pc:sldMk cId="1712745079" sldId="3564"/>
            <ac:spMk id="171" creationId="{8B573F2F-C584-00AC-51C5-0F11268909F7}"/>
          </ac:spMkLst>
        </pc:spChg>
        <pc:spChg chg="mod">
          <ac:chgData name="Wes Filardo" userId="5a25a190-9e06-41c8-ba54-60528d027854" providerId="ADAL" clId="{0F7EF1FC-08F8-4715-9E1F-6E20E70426A5}" dt="2022-07-21T11:41:58.379" v="36686" actId="208"/>
          <ac:spMkLst>
            <pc:docMk/>
            <pc:sldMk cId="1712745079" sldId="3564"/>
            <ac:spMk id="172" creationId="{D612D1BF-E794-C1B7-B4BC-7E8BD6777B55}"/>
          </ac:spMkLst>
        </pc:spChg>
        <pc:spChg chg="mod">
          <ac:chgData name="Wes Filardo" userId="5a25a190-9e06-41c8-ba54-60528d027854" providerId="ADAL" clId="{0F7EF1FC-08F8-4715-9E1F-6E20E70426A5}" dt="2022-07-21T11:41:58.379" v="36686" actId="208"/>
          <ac:spMkLst>
            <pc:docMk/>
            <pc:sldMk cId="1712745079" sldId="3564"/>
            <ac:spMk id="173" creationId="{84FFDB47-86BA-E646-BAA8-498CAF711C92}"/>
          </ac:spMkLst>
        </pc:spChg>
        <pc:spChg chg="mod">
          <ac:chgData name="Wes Filardo" userId="5a25a190-9e06-41c8-ba54-60528d027854" providerId="ADAL" clId="{0F7EF1FC-08F8-4715-9E1F-6E20E70426A5}" dt="2022-07-21T11:41:58.379" v="36686" actId="208"/>
          <ac:spMkLst>
            <pc:docMk/>
            <pc:sldMk cId="1712745079" sldId="3564"/>
            <ac:spMk id="174" creationId="{0A58F189-23AA-0774-BA3C-385BB76234EB}"/>
          </ac:spMkLst>
        </pc:spChg>
        <pc:spChg chg="mod">
          <ac:chgData name="Wes Filardo" userId="5a25a190-9e06-41c8-ba54-60528d027854" providerId="ADAL" clId="{0F7EF1FC-08F8-4715-9E1F-6E20E70426A5}" dt="2022-07-21T11:43:08.603" v="36692" actId="208"/>
          <ac:spMkLst>
            <pc:docMk/>
            <pc:sldMk cId="1712745079" sldId="3564"/>
            <ac:spMk id="176" creationId="{5329D5E2-DDD8-CE23-7FAE-13CF732A0B1C}"/>
          </ac:spMkLst>
        </pc:spChg>
        <pc:spChg chg="mod">
          <ac:chgData name="Wes Filardo" userId="5a25a190-9e06-41c8-ba54-60528d027854" providerId="ADAL" clId="{0F7EF1FC-08F8-4715-9E1F-6E20E70426A5}" dt="2022-07-21T11:41:58.379" v="36686" actId="208"/>
          <ac:spMkLst>
            <pc:docMk/>
            <pc:sldMk cId="1712745079" sldId="3564"/>
            <ac:spMk id="177" creationId="{8174C2BA-00E8-C66F-27ED-ED34DCD91D3A}"/>
          </ac:spMkLst>
        </pc:spChg>
        <pc:spChg chg="mod">
          <ac:chgData name="Wes Filardo" userId="5a25a190-9e06-41c8-ba54-60528d027854" providerId="ADAL" clId="{0F7EF1FC-08F8-4715-9E1F-6E20E70426A5}" dt="2022-07-21T11:41:58.379" v="36686" actId="208"/>
          <ac:spMkLst>
            <pc:docMk/>
            <pc:sldMk cId="1712745079" sldId="3564"/>
            <ac:spMk id="178" creationId="{68BD235B-AE5D-59C2-1C07-5A6A6CD30061}"/>
          </ac:spMkLst>
        </pc:spChg>
        <pc:spChg chg="mod">
          <ac:chgData name="Wes Filardo" userId="5a25a190-9e06-41c8-ba54-60528d027854" providerId="ADAL" clId="{0F7EF1FC-08F8-4715-9E1F-6E20E70426A5}" dt="2022-07-21T11:41:58.379" v="36686" actId="208"/>
          <ac:spMkLst>
            <pc:docMk/>
            <pc:sldMk cId="1712745079" sldId="3564"/>
            <ac:spMk id="179" creationId="{E47EE193-3D32-67D2-EA00-09502FA00AEA}"/>
          </ac:spMkLst>
        </pc:spChg>
        <pc:spChg chg="mod">
          <ac:chgData name="Wes Filardo" userId="5a25a190-9e06-41c8-ba54-60528d027854" providerId="ADAL" clId="{0F7EF1FC-08F8-4715-9E1F-6E20E70426A5}" dt="2022-07-21T11:41:58.379" v="36686" actId="208"/>
          <ac:spMkLst>
            <pc:docMk/>
            <pc:sldMk cId="1712745079" sldId="3564"/>
            <ac:spMk id="180" creationId="{0D46A91B-1D46-4B9E-1069-8D4824219083}"/>
          </ac:spMkLst>
        </pc:spChg>
        <pc:spChg chg="mod">
          <ac:chgData name="Wes Filardo" userId="5a25a190-9e06-41c8-ba54-60528d027854" providerId="ADAL" clId="{0F7EF1FC-08F8-4715-9E1F-6E20E70426A5}" dt="2022-07-21T11:43:04.288" v="36691" actId="208"/>
          <ac:spMkLst>
            <pc:docMk/>
            <pc:sldMk cId="1712745079" sldId="3564"/>
            <ac:spMk id="182" creationId="{09008C24-EEBC-747F-C788-724828380241}"/>
          </ac:spMkLst>
        </pc:spChg>
        <pc:spChg chg="mod">
          <ac:chgData name="Wes Filardo" userId="5a25a190-9e06-41c8-ba54-60528d027854" providerId="ADAL" clId="{0F7EF1FC-08F8-4715-9E1F-6E20E70426A5}" dt="2022-07-21T11:41:58.379" v="36686" actId="208"/>
          <ac:spMkLst>
            <pc:docMk/>
            <pc:sldMk cId="1712745079" sldId="3564"/>
            <ac:spMk id="183" creationId="{2D28870B-CE93-C37C-E985-050754F58378}"/>
          </ac:spMkLst>
        </pc:spChg>
        <pc:spChg chg="mod">
          <ac:chgData name="Wes Filardo" userId="5a25a190-9e06-41c8-ba54-60528d027854" providerId="ADAL" clId="{0F7EF1FC-08F8-4715-9E1F-6E20E70426A5}" dt="2022-07-21T11:41:58.379" v="36686" actId="208"/>
          <ac:spMkLst>
            <pc:docMk/>
            <pc:sldMk cId="1712745079" sldId="3564"/>
            <ac:spMk id="184" creationId="{1967B5C6-F5D8-4945-B09C-B02E87F12AC0}"/>
          </ac:spMkLst>
        </pc:spChg>
        <pc:spChg chg="mod">
          <ac:chgData name="Wes Filardo" userId="5a25a190-9e06-41c8-ba54-60528d027854" providerId="ADAL" clId="{0F7EF1FC-08F8-4715-9E1F-6E20E70426A5}" dt="2022-07-21T11:41:58.379" v="36686" actId="208"/>
          <ac:spMkLst>
            <pc:docMk/>
            <pc:sldMk cId="1712745079" sldId="3564"/>
            <ac:spMk id="185" creationId="{7F606142-A010-D795-002E-B9408947763C}"/>
          </ac:spMkLst>
        </pc:spChg>
        <pc:spChg chg="mod">
          <ac:chgData name="Wes Filardo" userId="5a25a190-9e06-41c8-ba54-60528d027854" providerId="ADAL" clId="{0F7EF1FC-08F8-4715-9E1F-6E20E70426A5}" dt="2022-07-21T11:41:58.379" v="36686" actId="208"/>
          <ac:spMkLst>
            <pc:docMk/>
            <pc:sldMk cId="1712745079" sldId="3564"/>
            <ac:spMk id="186" creationId="{3E534776-1F96-83CF-7893-0302E0863EAC}"/>
          </ac:spMkLst>
        </pc:spChg>
        <pc:spChg chg="mod">
          <ac:chgData name="Wes Filardo" userId="5a25a190-9e06-41c8-ba54-60528d027854" providerId="ADAL" clId="{0F7EF1FC-08F8-4715-9E1F-6E20E70426A5}" dt="2022-07-21T11:42:59.333" v="36690" actId="208"/>
          <ac:spMkLst>
            <pc:docMk/>
            <pc:sldMk cId="1712745079" sldId="3564"/>
            <ac:spMk id="188" creationId="{4CE63395-BD5F-CF21-9B4D-3D73741ACA96}"/>
          </ac:spMkLst>
        </pc:spChg>
        <pc:spChg chg="mod">
          <ac:chgData name="Wes Filardo" userId="5a25a190-9e06-41c8-ba54-60528d027854" providerId="ADAL" clId="{0F7EF1FC-08F8-4715-9E1F-6E20E70426A5}" dt="2022-07-21T11:41:58.379" v="36686" actId="208"/>
          <ac:spMkLst>
            <pc:docMk/>
            <pc:sldMk cId="1712745079" sldId="3564"/>
            <ac:spMk id="189" creationId="{7DD69103-BE32-3F23-73E9-D925D50A650B}"/>
          </ac:spMkLst>
        </pc:spChg>
        <pc:spChg chg="mod">
          <ac:chgData name="Wes Filardo" userId="5a25a190-9e06-41c8-ba54-60528d027854" providerId="ADAL" clId="{0F7EF1FC-08F8-4715-9E1F-6E20E70426A5}" dt="2022-07-21T11:41:58.379" v="36686" actId="208"/>
          <ac:spMkLst>
            <pc:docMk/>
            <pc:sldMk cId="1712745079" sldId="3564"/>
            <ac:spMk id="190" creationId="{F6ED0895-E93A-7D5D-E28D-41ABCC25E28C}"/>
          </ac:spMkLst>
        </pc:spChg>
        <pc:spChg chg="mod">
          <ac:chgData name="Wes Filardo" userId="5a25a190-9e06-41c8-ba54-60528d027854" providerId="ADAL" clId="{0F7EF1FC-08F8-4715-9E1F-6E20E70426A5}" dt="2022-07-21T11:41:58.379" v="36686" actId="208"/>
          <ac:spMkLst>
            <pc:docMk/>
            <pc:sldMk cId="1712745079" sldId="3564"/>
            <ac:spMk id="191" creationId="{14F0147B-BC3A-EE09-01EA-D03790E661B1}"/>
          </ac:spMkLst>
        </pc:spChg>
        <pc:spChg chg="mod">
          <ac:chgData name="Wes Filardo" userId="5a25a190-9e06-41c8-ba54-60528d027854" providerId="ADAL" clId="{0F7EF1FC-08F8-4715-9E1F-6E20E70426A5}" dt="2022-07-21T11:41:58.379" v="36686" actId="208"/>
          <ac:spMkLst>
            <pc:docMk/>
            <pc:sldMk cId="1712745079" sldId="3564"/>
            <ac:spMk id="192" creationId="{8AED91FC-62E6-D607-B485-24D147A9838A}"/>
          </ac:spMkLst>
        </pc:spChg>
        <pc:spChg chg="mod">
          <ac:chgData name="Wes Filardo" userId="5a25a190-9e06-41c8-ba54-60528d027854" providerId="ADAL" clId="{0F7EF1FC-08F8-4715-9E1F-6E20E70426A5}" dt="2022-07-21T11:42:53.245" v="36689" actId="208"/>
          <ac:spMkLst>
            <pc:docMk/>
            <pc:sldMk cId="1712745079" sldId="3564"/>
            <ac:spMk id="194" creationId="{9A35EB53-F7CB-2212-8EB5-9D39A8E9D3B5}"/>
          </ac:spMkLst>
        </pc:spChg>
        <pc:spChg chg="mod">
          <ac:chgData name="Wes Filardo" userId="5a25a190-9e06-41c8-ba54-60528d027854" providerId="ADAL" clId="{0F7EF1FC-08F8-4715-9E1F-6E20E70426A5}" dt="2022-07-21T11:41:58.379" v="36686" actId="208"/>
          <ac:spMkLst>
            <pc:docMk/>
            <pc:sldMk cId="1712745079" sldId="3564"/>
            <ac:spMk id="195" creationId="{B9F9CBA9-F16D-A0E2-A3D7-C6F19543762B}"/>
          </ac:spMkLst>
        </pc:spChg>
        <pc:spChg chg="mod">
          <ac:chgData name="Wes Filardo" userId="5a25a190-9e06-41c8-ba54-60528d027854" providerId="ADAL" clId="{0F7EF1FC-08F8-4715-9E1F-6E20E70426A5}" dt="2022-07-21T11:41:58.379" v="36686" actId="208"/>
          <ac:spMkLst>
            <pc:docMk/>
            <pc:sldMk cId="1712745079" sldId="3564"/>
            <ac:spMk id="196" creationId="{70726799-BF34-6364-B390-F750D521B2B7}"/>
          </ac:spMkLst>
        </pc:spChg>
        <pc:spChg chg="mod">
          <ac:chgData name="Wes Filardo" userId="5a25a190-9e06-41c8-ba54-60528d027854" providerId="ADAL" clId="{0F7EF1FC-08F8-4715-9E1F-6E20E70426A5}" dt="2022-07-21T11:41:58.379" v="36686" actId="208"/>
          <ac:spMkLst>
            <pc:docMk/>
            <pc:sldMk cId="1712745079" sldId="3564"/>
            <ac:spMk id="197" creationId="{74AFC5BE-9EA5-454B-C439-51C86CA0A34A}"/>
          </ac:spMkLst>
        </pc:spChg>
        <pc:spChg chg="mod">
          <ac:chgData name="Wes Filardo" userId="5a25a190-9e06-41c8-ba54-60528d027854" providerId="ADAL" clId="{0F7EF1FC-08F8-4715-9E1F-6E20E70426A5}" dt="2022-07-21T11:41:58.379" v="36686" actId="208"/>
          <ac:spMkLst>
            <pc:docMk/>
            <pc:sldMk cId="1712745079" sldId="3564"/>
            <ac:spMk id="198" creationId="{8845D953-54A1-0A28-3C7D-D157B7B87A02}"/>
          </ac:spMkLst>
        </pc:spChg>
        <pc:spChg chg="mod">
          <ac:chgData name="Wes Filardo" userId="5a25a190-9e06-41c8-ba54-60528d027854" providerId="ADAL" clId="{0F7EF1FC-08F8-4715-9E1F-6E20E70426A5}" dt="2022-07-21T11:43:15.769" v="36693" actId="208"/>
          <ac:spMkLst>
            <pc:docMk/>
            <pc:sldMk cId="1712745079" sldId="3564"/>
            <ac:spMk id="200" creationId="{51CDF785-0873-6763-4099-7EB9273B6545}"/>
          </ac:spMkLst>
        </pc:spChg>
        <pc:spChg chg="mod">
          <ac:chgData name="Wes Filardo" userId="5a25a190-9e06-41c8-ba54-60528d027854" providerId="ADAL" clId="{0F7EF1FC-08F8-4715-9E1F-6E20E70426A5}" dt="2022-07-21T11:41:58.379" v="36686" actId="208"/>
          <ac:spMkLst>
            <pc:docMk/>
            <pc:sldMk cId="1712745079" sldId="3564"/>
            <ac:spMk id="201" creationId="{B174554D-AA4D-5BF6-019A-26190FCCE631}"/>
          </ac:spMkLst>
        </pc:spChg>
        <pc:spChg chg="mod">
          <ac:chgData name="Wes Filardo" userId="5a25a190-9e06-41c8-ba54-60528d027854" providerId="ADAL" clId="{0F7EF1FC-08F8-4715-9E1F-6E20E70426A5}" dt="2022-07-21T11:41:58.379" v="36686" actId="208"/>
          <ac:spMkLst>
            <pc:docMk/>
            <pc:sldMk cId="1712745079" sldId="3564"/>
            <ac:spMk id="202" creationId="{81D867EC-5785-FCF7-DE79-CC3FC3CAA29D}"/>
          </ac:spMkLst>
        </pc:spChg>
        <pc:spChg chg="mod">
          <ac:chgData name="Wes Filardo" userId="5a25a190-9e06-41c8-ba54-60528d027854" providerId="ADAL" clId="{0F7EF1FC-08F8-4715-9E1F-6E20E70426A5}" dt="2022-07-21T11:41:58.379" v="36686" actId="208"/>
          <ac:spMkLst>
            <pc:docMk/>
            <pc:sldMk cId="1712745079" sldId="3564"/>
            <ac:spMk id="203" creationId="{78B60FA3-7F1A-EB07-EE1A-6005654E1182}"/>
          </ac:spMkLst>
        </pc:spChg>
        <pc:spChg chg="mod">
          <ac:chgData name="Wes Filardo" userId="5a25a190-9e06-41c8-ba54-60528d027854" providerId="ADAL" clId="{0F7EF1FC-08F8-4715-9E1F-6E20E70426A5}" dt="2022-07-21T11:41:58.379" v="36686" actId="208"/>
          <ac:spMkLst>
            <pc:docMk/>
            <pc:sldMk cId="1712745079" sldId="3564"/>
            <ac:spMk id="204" creationId="{4C70EB77-823F-2017-4973-5F1AD57B6C63}"/>
          </ac:spMkLst>
        </pc:spChg>
        <pc:spChg chg="mod">
          <ac:chgData name="Wes Filardo" userId="5a25a190-9e06-41c8-ba54-60528d027854" providerId="ADAL" clId="{0F7EF1FC-08F8-4715-9E1F-6E20E70426A5}" dt="2022-07-21T11:39:58.223" v="36660"/>
          <ac:spMkLst>
            <pc:docMk/>
            <pc:sldMk cId="1712745079" sldId="3564"/>
            <ac:spMk id="206" creationId="{E0164F80-A1A3-0A44-FCF1-37CC7EDA79D2}"/>
          </ac:spMkLst>
        </pc:spChg>
        <pc:spChg chg="mod">
          <ac:chgData name="Wes Filardo" userId="5a25a190-9e06-41c8-ba54-60528d027854" providerId="ADAL" clId="{0F7EF1FC-08F8-4715-9E1F-6E20E70426A5}" dt="2022-07-21T11:39:58.223" v="36660"/>
          <ac:spMkLst>
            <pc:docMk/>
            <pc:sldMk cId="1712745079" sldId="3564"/>
            <ac:spMk id="207" creationId="{DF519A10-28D3-DEE4-F1E3-E3804805CBFE}"/>
          </ac:spMkLst>
        </pc:spChg>
        <pc:spChg chg="mod">
          <ac:chgData name="Wes Filardo" userId="5a25a190-9e06-41c8-ba54-60528d027854" providerId="ADAL" clId="{0F7EF1FC-08F8-4715-9E1F-6E20E70426A5}" dt="2022-07-21T11:39:58.223" v="36660"/>
          <ac:spMkLst>
            <pc:docMk/>
            <pc:sldMk cId="1712745079" sldId="3564"/>
            <ac:spMk id="208" creationId="{D4137C31-6A3D-92D6-6A8F-8EEC05D02927}"/>
          </ac:spMkLst>
        </pc:spChg>
        <pc:spChg chg="mod">
          <ac:chgData name="Wes Filardo" userId="5a25a190-9e06-41c8-ba54-60528d027854" providerId="ADAL" clId="{0F7EF1FC-08F8-4715-9E1F-6E20E70426A5}" dt="2022-07-21T11:39:58.223" v="36660"/>
          <ac:spMkLst>
            <pc:docMk/>
            <pc:sldMk cId="1712745079" sldId="3564"/>
            <ac:spMk id="209" creationId="{E876A068-7D8A-A770-83BE-57FDF760C9B3}"/>
          </ac:spMkLst>
        </pc:spChg>
        <pc:spChg chg="mod">
          <ac:chgData name="Wes Filardo" userId="5a25a190-9e06-41c8-ba54-60528d027854" providerId="ADAL" clId="{0F7EF1FC-08F8-4715-9E1F-6E20E70426A5}" dt="2022-07-21T11:39:58.223" v="36660"/>
          <ac:spMkLst>
            <pc:docMk/>
            <pc:sldMk cId="1712745079" sldId="3564"/>
            <ac:spMk id="210" creationId="{D18B722D-65FB-CBEE-146A-7BF79F4C876A}"/>
          </ac:spMkLst>
        </pc:spChg>
        <pc:spChg chg="add mod">
          <ac:chgData name="Wes Filardo" userId="5a25a190-9e06-41c8-ba54-60528d027854" providerId="ADAL" clId="{0F7EF1FC-08F8-4715-9E1F-6E20E70426A5}" dt="2022-07-21T12:06:31.078" v="37374" actId="1076"/>
          <ac:spMkLst>
            <pc:docMk/>
            <pc:sldMk cId="1712745079" sldId="3564"/>
            <ac:spMk id="242" creationId="{6ACD31B1-CCB4-A3E4-22A7-D03A2170C9DD}"/>
          </ac:spMkLst>
        </pc:spChg>
        <pc:spChg chg="add mod">
          <ac:chgData name="Wes Filardo" userId="5a25a190-9e06-41c8-ba54-60528d027854" providerId="ADAL" clId="{0F7EF1FC-08F8-4715-9E1F-6E20E70426A5}" dt="2022-07-21T12:06:31.078" v="37374" actId="1076"/>
          <ac:spMkLst>
            <pc:docMk/>
            <pc:sldMk cId="1712745079" sldId="3564"/>
            <ac:spMk id="244" creationId="{82930CC2-F1E5-EE96-D967-064C35757C09}"/>
          </ac:spMkLst>
        </pc:spChg>
        <pc:spChg chg="add mod">
          <ac:chgData name="Wes Filardo" userId="5a25a190-9e06-41c8-ba54-60528d027854" providerId="ADAL" clId="{0F7EF1FC-08F8-4715-9E1F-6E20E70426A5}" dt="2022-07-21T12:06:31.078" v="37374" actId="1076"/>
          <ac:spMkLst>
            <pc:docMk/>
            <pc:sldMk cId="1712745079" sldId="3564"/>
            <ac:spMk id="245" creationId="{8EF2531C-F55C-BD6B-49E3-A673C8FAA364}"/>
          </ac:spMkLst>
        </pc:spChg>
        <pc:spChg chg="add mod">
          <ac:chgData name="Wes Filardo" userId="5a25a190-9e06-41c8-ba54-60528d027854" providerId="ADAL" clId="{0F7EF1FC-08F8-4715-9E1F-6E20E70426A5}" dt="2022-07-21T12:06:31.078" v="37374" actId="1076"/>
          <ac:spMkLst>
            <pc:docMk/>
            <pc:sldMk cId="1712745079" sldId="3564"/>
            <ac:spMk id="247" creationId="{13774E79-5D35-02AB-4584-64AD8C785D32}"/>
          </ac:spMkLst>
        </pc:spChg>
        <pc:spChg chg="add mod ord">
          <ac:chgData name="Wes Filardo" userId="5a25a190-9e06-41c8-ba54-60528d027854" providerId="ADAL" clId="{0F7EF1FC-08F8-4715-9E1F-6E20E70426A5}" dt="2022-07-21T17:08:16.468" v="39238" actId="20577"/>
          <ac:spMkLst>
            <pc:docMk/>
            <pc:sldMk cId="1712745079" sldId="3564"/>
            <ac:spMk id="248" creationId="{967FEE53-32E9-A35E-52A2-EFC34A2B4206}"/>
          </ac:spMkLst>
        </pc:spChg>
        <pc:spChg chg="mod">
          <ac:chgData name="Wes Filardo" userId="5a25a190-9e06-41c8-ba54-60528d027854" providerId="ADAL" clId="{0F7EF1FC-08F8-4715-9E1F-6E20E70426A5}" dt="2022-07-21T11:54:22.559" v="36999" actId="208"/>
          <ac:spMkLst>
            <pc:docMk/>
            <pc:sldMk cId="1712745079" sldId="3564"/>
            <ac:spMk id="250" creationId="{66A38BA8-7532-F7C7-FE6F-FD826E8AEF89}"/>
          </ac:spMkLst>
        </pc:spChg>
        <pc:spChg chg="mod">
          <ac:chgData name="Wes Filardo" userId="5a25a190-9e06-41c8-ba54-60528d027854" providerId="ADAL" clId="{0F7EF1FC-08F8-4715-9E1F-6E20E70426A5}" dt="2022-07-21T11:54:05.368" v="36997" actId="208"/>
          <ac:spMkLst>
            <pc:docMk/>
            <pc:sldMk cId="1712745079" sldId="3564"/>
            <ac:spMk id="251" creationId="{B89BB7ED-99AA-F1BA-0075-5A58C657CE6B}"/>
          </ac:spMkLst>
        </pc:spChg>
        <pc:spChg chg="mod">
          <ac:chgData name="Wes Filardo" userId="5a25a190-9e06-41c8-ba54-60528d027854" providerId="ADAL" clId="{0F7EF1FC-08F8-4715-9E1F-6E20E70426A5}" dt="2022-07-21T11:54:05.368" v="36997" actId="208"/>
          <ac:spMkLst>
            <pc:docMk/>
            <pc:sldMk cId="1712745079" sldId="3564"/>
            <ac:spMk id="252" creationId="{7730181D-05ED-3C3D-3485-164053AC0AB9}"/>
          </ac:spMkLst>
        </pc:spChg>
        <pc:spChg chg="mod">
          <ac:chgData name="Wes Filardo" userId="5a25a190-9e06-41c8-ba54-60528d027854" providerId="ADAL" clId="{0F7EF1FC-08F8-4715-9E1F-6E20E70426A5}" dt="2022-07-21T11:54:05.368" v="36997" actId="208"/>
          <ac:spMkLst>
            <pc:docMk/>
            <pc:sldMk cId="1712745079" sldId="3564"/>
            <ac:spMk id="253" creationId="{C9DE6A97-B6B4-2F39-E4E7-5A9F9BD2BD95}"/>
          </ac:spMkLst>
        </pc:spChg>
        <pc:spChg chg="mod">
          <ac:chgData name="Wes Filardo" userId="5a25a190-9e06-41c8-ba54-60528d027854" providerId="ADAL" clId="{0F7EF1FC-08F8-4715-9E1F-6E20E70426A5}" dt="2022-07-21T11:54:05.368" v="36997" actId="208"/>
          <ac:spMkLst>
            <pc:docMk/>
            <pc:sldMk cId="1712745079" sldId="3564"/>
            <ac:spMk id="254" creationId="{A6473098-D7DB-97CE-F3F2-84CC0C3A52F0}"/>
          </ac:spMkLst>
        </pc:spChg>
        <pc:spChg chg="mod">
          <ac:chgData name="Wes Filardo" userId="5a25a190-9e06-41c8-ba54-60528d027854" providerId="ADAL" clId="{0F7EF1FC-08F8-4715-9E1F-6E20E70426A5}" dt="2022-07-21T11:58:35.011" v="37060" actId="207"/>
          <ac:spMkLst>
            <pc:docMk/>
            <pc:sldMk cId="1712745079" sldId="3564"/>
            <ac:spMk id="256" creationId="{7CD63171-F7D9-D4FC-BB1C-396BB1F5C7AA}"/>
          </ac:spMkLst>
        </pc:spChg>
        <pc:spChg chg="mod">
          <ac:chgData name="Wes Filardo" userId="5a25a190-9e06-41c8-ba54-60528d027854" providerId="ADAL" clId="{0F7EF1FC-08F8-4715-9E1F-6E20E70426A5}" dt="2022-07-21T11:55:22.516" v="37005" actId="207"/>
          <ac:spMkLst>
            <pc:docMk/>
            <pc:sldMk cId="1712745079" sldId="3564"/>
            <ac:spMk id="257" creationId="{565FCF78-AA3E-CAE6-92D9-83552DEC4BE9}"/>
          </ac:spMkLst>
        </pc:spChg>
        <pc:spChg chg="mod">
          <ac:chgData name="Wes Filardo" userId="5a25a190-9e06-41c8-ba54-60528d027854" providerId="ADAL" clId="{0F7EF1FC-08F8-4715-9E1F-6E20E70426A5}" dt="2022-07-21T11:55:22.516" v="37005" actId="207"/>
          <ac:spMkLst>
            <pc:docMk/>
            <pc:sldMk cId="1712745079" sldId="3564"/>
            <ac:spMk id="258" creationId="{1B840A03-286E-2F8A-4109-5DD1E60D5AB9}"/>
          </ac:spMkLst>
        </pc:spChg>
        <pc:spChg chg="mod">
          <ac:chgData name="Wes Filardo" userId="5a25a190-9e06-41c8-ba54-60528d027854" providerId="ADAL" clId="{0F7EF1FC-08F8-4715-9E1F-6E20E70426A5}" dt="2022-07-21T11:55:22.516" v="37005" actId="207"/>
          <ac:spMkLst>
            <pc:docMk/>
            <pc:sldMk cId="1712745079" sldId="3564"/>
            <ac:spMk id="259" creationId="{445EE267-E5C4-ADC3-C2E0-719B18C8E17F}"/>
          </ac:spMkLst>
        </pc:spChg>
        <pc:spChg chg="mod">
          <ac:chgData name="Wes Filardo" userId="5a25a190-9e06-41c8-ba54-60528d027854" providerId="ADAL" clId="{0F7EF1FC-08F8-4715-9E1F-6E20E70426A5}" dt="2022-07-21T11:55:22.516" v="37005" actId="207"/>
          <ac:spMkLst>
            <pc:docMk/>
            <pc:sldMk cId="1712745079" sldId="3564"/>
            <ac:spMk id="260" creationId="{B84D1965-DB9F-2FC2-8770-32D0EDAA2A95}"/>
          </ac:spMkLst>
        </pc:spChg>
        <pc:spChg chg="mod">
          <ac:chgData name="Wes Filardo" userId="5a25a190-9e06-41c8-ba54-60528d027854" providerId="ADAL" clId="{0F7EF1FC-08F8-4715-9E1F-6E20E70426A5}" dt="2022-07-21T11:55:32.598" v="37007"/>
          <ac:spMkLst>
            <pc:docMk/>
            <pc:sldMk cId="1712745079" sldId="3564"/>
            <ac:spMk id="262" creationId="{000FE5F3-47EE-0023-4A99-0F833285FC4A}"/>
          </ac:spMkLst>
        </pc:spChg>
        <pc:spChg chg="mod">
          <ac:chgData name="Wes Filardo" userId="5a25a190-9e06-41c8-ba54-60528d027854" providerId="ADAL" clId="{0F7EF1FC-08F8-4715-9E1F-6E20E70426A5}" dt="2022-07-21T11:55:32.598" v="37007"/>
          <ac:spMkLst>
            <pc:docMk/>
            <pc:sldMk cId="1712745079" sldId="3564"/>
            <ac:spMk id="263" creationId="{B5DED1B4-F20A-50BA-8017-6D27E0F93E97}"/>
          </ac:spMkLst>
        </pc:spChg>
        <pc:spChg chg="mod">
          <ac:chgData name="Wes Filardo" userId="5a25a190-9e06-41c8-ba54-60528d027854" providerId="ADAL" clId="{0F7EF1FC-08F8-4715-9E1F-6E20E70426A5}" dt="2022-07-21T11:55:32.598" v="37007"/>
          <ac:spMkLst>
            <pc:docMk/>
            <pc:sldMk cId="1712745079" sldId="3564"/>
            <ac:spMk id="264" creationId="{F1D0998A-02A0-A9DC-7EF9-5C6F5CB28BFE}"/>
          </ac:spMkLst>
        </pc:spChg>
        <pc:spChg chg="mod">
          <ac:chgData name="Wes Filardo" userId="5a25a190-9e06-41c8-ba54-60528d027854" providerId="ADAL" clId="{0F7EF1FC-08F8-4715-9E1F-6E20E70426A5}" dt="2022-07-21T11:55:32.598" v="37007"/>
          <ac:spMkLst>
            <pc:docMk/>
            <pc:sldMk cId="1712745079" sldId="3564"/>
            <ac:spMk id="265" creationId="{D15A224A-D379-D365-139E-6619C7FCF270}"/>
          </ac:spMkLst>
        </pc:spChg>
        <pc:spChg chg="mod">
          <ac:chgData name="Wes Filardo" userId="5a25a190-9e06-41c8-ba54-60528d027854" providerId="ADAL" clId="{0F7EF1FC-08F8-4715-9E1F-6E20E70426A5}" dt="2022-07-21T11:55:32.598" v="37007"/>
          <ac:spMkLst>
            <pc:docMk/>
            <pc:sldMk cId="1712745079" sldId="3564"/>
            <ac:spMk id="266" creationId="{E3BC10DB-7B27-F1D3-069E-D38B10E85A7D}"/>
          </ac:spMkLst>
        </pc:spChg>
        <pc:spChg chg="mod">
          <ac:chgData name="Wes Filardo" userId="5a25a190-9e06-41c8-ba54-60528d027854" providerId="ADAL" clId="{0F7EF1FC-08F8-4715-9E1F-6E20E70426A5}" dt="2022-07-21T11:57:16.936" v="37042"/>
          <ac:spMkLst>
            <pc:docMk/>
            <pc:sldMk cId="1712745079" sldId="3564"/>
            <ac:spMk id="277" creationId="{F230B5A7-44A1-7E6F-8AF1-5C5DBE24169B}"/>
          </ac:spMkLst>
        </pc:spChg>
        <pc:spChg chg="mod">
          <ac:chgData name="Wes Filardo" userId="5a25a190-9e06-41c8-ba54-60528d027854" providerId="ADAL" clId="{0F7EF1FC-08F8-4715-9E1F-6E20E70426A5}" dt="2022-07-21T11:57:16.936" v="37042"/>
          <ac:spMkLst>
            <pc:docMk/>
            <pc:sldMk cId="1712745079" sldId="3564"/>
            <ac:spMk id="278" creationId="{2F9D49C6-1D77-BD50-1410-20E0E72FE0AB}"/>
          </ac:spMkLst>
        </pc:spChg>
        <pc:spChg chg="mod">
          <ac:chgData name="Wes Filardo" userId="5a25a190-9e06-41c8-ba54-60528d027854" providerId="ADAL" clId="{0F7EF1FC-08F8-4715-9E1F-6E20E70426A5}" dt="2022-07-21T11:57:16.936" v="37042"/>
          <ac:spMkLst>
            <pc:docMk/>
            <pc:sldMk cId="1712745079" sldId="3564"/>
            <ac:spMk id="279" creationId="{DFAC1A6F-926E-7BD6-C224-58538186F2F2}"/>
          </ac:spMkLst>
        </pc:spChg>
        <pc:spChg chg="mod">
          <ac:chgData name="Wes Filardo" userId="5a25a190-9e06-41c8-ba54-60528d027854" providerId="ADAL" clId="{0F7EF1FC-08F8-4715-9E1F-6E20E70426A5}" dt="2022-07-21T11:57:16.936" v="37042"/>
          <ac:spMkLst>
            <pc:docMk/>
            <pc:sldMk cId="1712745079" sldId="3564"/>
            <ac:spMk id="280" creationId="{9C5A961A-3305-71CD-1BF9-D76D2B8FF638}"/>
          </ac:spMkLst>
        </pc:spChg>
        <pc:spChg chg="mod">
          <ac:chgData name="Wes Filardo" userId="5a25a190-9e06-41c8-ba54-60528d027854" providerId="ADAL" clId="{0F7EF1FC-08F8-4715-9E1F-6E20E70426A5}" dt="2022-07-21T11:57:16.936" v="37042"/>
          <ac:spMkLst>
            <pc:docMk/>
            <pc:sldMk cId="1712745079" sldId="3564"/>
            <ac:spMk id="281" creationId="{2B97EEF9-9BAE-37A6-B6D0-7590B775A9C3}"/>
          </ac:spMkLst>
        </pc:spChg>
        <pc:spChg chg="mod">
          <ac:chgData name="Wes Filardo" userId="5a25a190-9e06-41c8-ba54-60528d027854" providerId="ADAL" clId="{0F7EF1FC-08F8-4715-9E1F-6E20E70426A5}" dt="2022-07-21T11:58:41.655" v="37061" actId="207"/>
          <ac:spMkLst>
            <pc:docMk/>
            <pc:sldMk cId="1712745079" sldId="3564"/>
            <ac:spMk id="283" creationId="{9DCDF5DF-D77E-6B48-E79B-C22D99D9DD78}"/>
          </ac:spMkLst>
        </pc:spChg>
        <pc:spChg chg="mod">
          <ac:chgData name="Wes Filardo" userId="5a25a190-9e06-41c8-ba54-60528d027854" providerId="ADAL" clId="{0F7EF1FC-08F8-4715-9E1F-6E20E70426A5}" dt="2022-07-21T11:57:24.677" v="37047"/>
          <ac:spMkLst>
            <pc:docMk/>
            <pc:sldMk cId="1712745079" sldId="3564"/>
            <ac:spMk id="284" creationId="{260F7B92-B483-13CD-82A1-F7D42AE2E591}"/>
          </ac:spMkLst>
        </pc:spChg>
        <pc:spChg chg="mod">
          <ac:chgData name="Wes Filardo" userId="5a25a190-9e06-41c8-ba54-60528d027854" providerId="ADAL" clId="{0F7EF1FC-08F8-4715-9E1F-6E20E70426A5}" dt="2022-07-21T11:57:24.677" v="37047"/>
          <ac:spMkLst>
            <pc:docMk/>
            <pc:sldMk cId="1712745079" sldId="3564"/>
            <ac:spMk id="285" creationId="{93D508D0-4378-4E83-4075-A382FD64ABAE}"/>
          </ac:spMkLst>
        </pc:spChg>
        <pc:spChg chg="mod">
          <ac:chgData name="Wes Filardo" userId="5a25a190-9e06-41c8-ba54-60528d027854" providerId="ADAL" clId="{0F7EF1FC-08F8-4715-9E1F-6E20E70426A5}" dt="2022-07-21T11:57:24.677" v="37047"/>
          <ac:spMkLst>
            <pc:docMk/>
            <pc:sldMk cId="1712745079" sldId="3564"/>
            <ac:spMk id="286" creationId="{E1F4AC2B-C7F2-18DA-4E60-F40381230191}"/>
          </ac:spMkLst>
        </pc:spChg>
        <pc:spChg chg="mod">
          <ac:chgData name="Wes Filardo" userId="5a25a190-9e06-41c8-ba54-60528d027854" providerId="ADAL" clId="{0F7EF1FC-08F8-4715-9E1F-6E20E70426A5}" dt="2022-07-21T11:57:24.677" v="37047"/>
          <ac:spMkLst>
            <pc:docMk/>
            <pc:sldMk cId="1712745079" sldId="3564"/>
            <ac:spMk id="287" creationId="{E70D9910-E9EA-A35F-3542-FC9F3BDD7FA0}"/>
          </ac:spMkLst>
        </pc:spChg>
        <pc:spChg chg="add del mod">
          <ac:chgData name="Wes Filardo" userId="5a25a190-9e06-41c8-ba54-60528d027854" providerId="ADAL" clId="{0F7EF1FC-08F8-4715-9E1F-6E20E70426A5}" dt="2022-07-21T12:06:19.063" v="37373"/>
          <ac:spMkLst>
            <pc:docMk/>
            <pc:sldMk cId="1712745079" sldId="3564"/>
            <ac:spMk id="324" creationId="{1501AC20-CF6C-89C7-8BE0-F6549688B47E}"/>
          </ac:spMkLst>
        </pc:spChg>
        <pc:spChg chg="add del mod">
          <ac:chgData name="Wes Filardo" userId="5a25a190-9e06-41c8-ba54-60528d027854" providerId="ADAL" clId="{0F7EF1FC-08F8-4715-9E1F-6E20E70426A5}" dt="2022-07-21T12:06:19.063" v="37373"/>
          <ac:spMkLst>
            <pc:docMk/>
            <pc:sldMk cId="1712745079" sldId="3564"/>
            <ac:spMk id="325" creationId="{D99F7BBB-39D6-8DD9-E938-D882B165D602}"/>
          </ac:spMkLst>
        </pc:spChg>
        <pc:spChg chg="add del mod">
          <ac:chgData name="Wes Filardo" userId="5a25a190-9e06-41c8-ba54-60528d027854" providerId="ADAL" clId="{0F7EF1FC-08F8-4715-9E1F-6E20E70426A5}" dt="2022-07-21T12:06:19.063" v="37373"/>
          <ac:spMkLst>
            <pc:docMk/>
            <pc:sldMk cId="1712745079" sldId="3564"/>
            <ac:spMk id="326" creationId="{53D82F6B-6FE5-D0DD-4B24-07342B523151}"/>
          </ac:spMkLst>
        </pc:spChg>
        <pc:spChg chg="add del mod">
          <ac:chgData name="Wes Filardo" userId="5a25a190-9e06-41c8-ba54-60528d027854" providerId="ADAL" clId="{0F7EF1FC-08F8-4715-9E1F-6E20E70426A5}" dt="2022-07-21T12:06:19.063" v="37373"/>
          <ac:spMkLst>
            <pc:docMk/>
            <pc:sldMk cId="1712745079" sldId="3564"/>
            <ac:spMk id="327" creationId="{DA7A2FBA-DC24-226B-D172-DA90EC2D4D11}"/>
          </ac:spMkLst>
        </pc:spChg>
        <pc:spChg chg="add del mod">
          <ac:chgData name="Wes Filardo" userId="5a25a190-9e06-41c8-ba54-60528d027854" providerId="ADAL" clId="{0F7EF1FC-08F8-4715-9E1F-6E20E70426A5}" dt="2022-07-21T12:06:19.063" v="37373"/>
          <ac:spMkLst>
            <pc:docMk/>
            <pc:sldMk cId="1712745079" sldId="3564"/>
            <ac:spMk id="328" creationId="{325E536F-DF7D-42D7-532C-970D1CCD1502}"/>
          </ac:spMkLst>
        </pc:spChg>
        <pc:spChg chg="add del mod">
          <ac:chgData name="Wes Filardo" userId="5a25a190-9e06-41c8-ba54-60528d027854" providerId="ADAL" clId="{0F7EF1FC-08F8-4715-9E1F-6E20E70426A5}" dt="2022-07-21T12:06:19.063" v="37373"/>
          <ac:spMkLst>
            <pc:docMk/>
            <pc:sldMk cId="1712745079" sldId="3564"/>
            <ac:spMk id="329" creationId="{ADE8B0AA-1FEF-5F30-1742-EAE375FF71D9}"/>
          </ac:spMkLst>
        </pc:spChg>
        <pc:spChg chg="add del mod">
          <ac:chgData name="Wes Filardo" userId="5a25a190-9e06-41c8-ba54-60528d027854" providerId="ADAL" clId="{0F7EF1FC-08F8-4715-9E1F-6E20E70426A5}" dt="2022-07-21T12:06:19.063" v="37373"/>
          <ac:spMkLst>
            <pc:docMk/>
            <pc:sldMk cId="1712745079" sldId="3564"/>
            <ac:spMk id="330" creationId="{0B3DA9C9-A8F8-9884-552D-B8980075C974}"/>
          </ac:spMkLst>
        </pc:spChg>
        <pc:spChg chg="add del mod">
          <ac:chgData name="Wes Filardo" userId="5a25a190-9e06-41c8-ba54-60528d027854" providerId="ADAL" clId="{0F7EF1FC-08F8-4715-9E1F-6E20E70426A5}" dt="2022-07-21T12:06:19.063" v="37373"/>
          <ac:spMkLst>
            <pc:docMk/>
            <pc:sldMk cId="1712745079" sldId="3564"/>
            <ac:spMk id="331" creationId="{EE7C6CF1-66D2-68C3-9FC4-729D1F02493A}"/>
          </ac:spMkLst>
        </pc:spChg>
        <pc:spChg chg="mod">
          <ac:chgData name="Wes Filardo" userId="5a25a190-9e06-41c8-ba54-60528d027854" providerId="ADAL" clId="{0F7EF1FC-08F8-4715-9E1F-6E20E70426A5}" dt="2022-07-21T12:06:18.020" v="37372"/>
          <ac:spMkLst>
            <pc:docMk/>
            <pc:sldMk cId="1712745079" sldId="3564"/>
            <ac:spMk id="333" creationId="{97E9AD30-D429-B042-7E43-F4122CA9DCC5}"/>
          </ac:spMkLst>
        </pc:spChg>
        <pc:spChg chg="mod">
          <ac:chgData name="Wes Filardo" userId="5a25a190-9e06-41c8-ba54-60528d027854" providerId="ADAL" clId="{0F7EF1FC-08F8-4715-9E1F-6E20E70426A5}" dt="2022-07-21T12:06:18.020" v="37372"/>
          <ac:spMkLst>
            <pc:docMk/>
            <pc:sldMk cId="1712745079" sldId="3564"/>
            <ac:spMk id="334" creationId="{D02D973A-C640-125C-276E-ECFE0259B09B}"/>
          </ac:spMkLst>
        </pc:spChg>
        <pc:spChg chg="mod">
          <ac:chgData name="Wes Filardo" userId="5a25a190-9e06-41c8-ba54-60528d027854" providerId="ADAL" clId="{0F7EF1FC-08F8-4715-9E1F-6E20E70426A5}" dt="2022-07-21T12:06:18.020" v="37372"/>
          <ac:spMkLst>
            <pc:docMk/>
            <pc:sldMk cId="1712745079" sldId="3564"/>
            <ac:spMk id="335" creationId="{D71AD5CC-CC91-0AD2-2499-08870F6693CB}"/>
          </ac:spMkLst>
        </pc:spChg>
        <pc:spChg chg="mod">
          <ac:chgData name="Wes Filardo" userId="5a25a190-9e06-41c8-ba54-60528d027854" providerId="ADAL" clId="{0F7EF1FC-08F8-4715-9E1F-6E20E70426A5}" dt="2022-07-21T12:06:18.020" v="37372"/>
          <ac:spMkLst>
            <pc:docMk/>
            <pc:sldMk cId="1712745079" sldId="3564"/>
            <ac:spMk id="336" creationId="{0F992B4B-6691-98AF-6E47-E8B8C44ADB27}"/>
          </ac:spMkLst>
        </pc:spChg>
        <pc:spChg chg="mod">
          <ac:chgData name="Wes Filardo" userId="5a25a190-9e06-41c8-ba54-60528d027854" providerId="ADAL" clId="{0F7EF1FC-08F8-4715-9E1F-6E20E70426A5}" dt="2022-07-21T12:06:18.020" v="37372"/>
          <ac:spMkLst>
            <pc:docMk/>
            <pc:sldMk cId="1712745079" sldId="3564"/>
            <ac:spMk id="337" creationId="{9BE907A6-853B-971D-5EF1-ECA663E98596}"/>
          </ac:spMkLst>
        </pc:spChg>
        <pc:spChg chg="mod">
          <ac:chgData name="Wes Filardo" userId="5a25a190-9e06-41c8-ba54-60528d027854" providerId="ADAL" clId="{0F7EF1FC-08F8-4715-9E1F-6E20E70426A5}" dt="2022-07-21T12:06:18.020" v="37372"/>
          <ac:spMkLst>
            <pc:docMk/>
            <pc:sldMk cId="1712745079" sldId="3564"/>
            <ac:spMk id="339" creationId="{6B84E69D-4A80-D6B2-583C-2020C5D06018}"/>
          </ac:spMkLst>
        </pc:spChg>
        <pc:spChg chg="mod">
          <ac:chgData name="Wes Filardo" userId="5a25a190-9e06-41c8-ba54-60528d027854" providerId="ADAL" clId="{0F7EF1FC-08F8-4715-9E1F-6E20E70426A5}" dt="2022-07-21T12:06:18.020" v="37372"/>
          <ac:spMkLst>
            <pc:docMk/>
            <pc:sldMk cId="1712745079" sldId="3564"/>
            <ac:spMk id="340" creationId="{6102CF5F-8244-AC75-B912-8DC92D82E4A2}"/>
          </ac:spMkLst>
        </pc:spChg>
        <pc:spChg chg="mod">
          <ac:chgData name="Wes Filardo" userId="5a25a190-9e06-41c8-ba54-60528d027854" providerId="ADAL" clId="{0F7EF1FC-08F8-4715-9E1F-6E20E70426A5}" dt="2022-07-21T12:06:18.020" v="37372"/>
          <ac:spMkLst>
            <pc:docMk/>
            <pc:sldMk cId="1712745079" sldId="3564"/>
            <ac:spMk id="341" creationId="{E447324E-7B23-A840-F737-FE53CAD44D3C}"/>
          </ac:spMkLst>
        </pc:spChg>
        <pc:spChg chg="mod">
          <ac:chgData name="Wes Filardo" userId="5a25a190-9e06-41c8-ba54-60528d027854" providerId="ADAL" clId="{0F7EF1FC-08F8-4715-9E1F-6E20E70426A5}" dt="2022-07-21T12:06:18.020" v="37372"/>
          <ac:spMkLst>
            <pc:docMk/>
            <pc:sldMk cId="1712745079" sldId="3564"/>
            <ac:spMk id="342" creationId="{F5EE5E8E-4638-FDF6-F4BD-6FA378DE62DB}"/>
          </ac:spMkLst>
        </pc:spChg>
        <pc:spChg chg="mod">
          <ac:chgData name="Wes Filardo" userId="5a25a190-9e06-41c8-ba54-60528d027854" providerId="ADAL" clId="{0F7EF1FC-08F8-4715-9E1F-6E20E70426A5}" dt="2022-07-21T12:06:18.020" v="37372"/>
          <ac:spMkLst>
            <pc:docMk/>
            <pc:sldMk cId="1712745079" sldId="3564"/>
            <ac:spMk id="343" creationId="{1603EA22-6321-35B3-2560-8FCD70271259}"/>
          </ac:spMkLst>
        </pc:spChg>
        <pc:spChg chg="mod">
          <ac:chgData name="Wes Filardo" userId="5a25a190-9e06-41c8-ba54-60528d027854" providerId="ADAL" clId="{0F7EF1FC-08F8-4715-9E1F-6E20E70426A5}" dt="2022-07-21T12:06:18.020" v="37372"/>
          <ac:spMkLst>
            <pc:docMk/>
            <pc:sldMk cId="1712745079" sldId="3564"/>
            <ac:spMk id="345" creationId="{72B42B35-E183-7AB6-F659-5A7AD4044DBF}"/>
          </ac:spMkLst>
        </pc:spChg>
        <pc:spChg chg="mod">
          <ac:chgData name="Wes Filardo" userId="5a25a190-9e06-41c8-ba54-60528d027854" providerId="ADAL" clId="{0F7EF1FC-08F8-4715-9E1F-6E20E70426A5}" dt="2022-07-21T12:06:18.020" v="37372"/>
          <ac:spMkLst>
            <pc:docMk/>
            <pc:sldMk cId="1712745079" sldId="3564"/>
            <ac:spMk id="346" creationId="{54F3DF77-814A-14D7-593A-653C1677B3FE}"/>
          </ac:spMkLst>
        </pc:spChg>
        <pc:spChg chg="mod">
          <ac:chgData name="Wes Filardo" userId="5a25a190-9e06-41c8-ba54-60528d027854" providerId="ADAL" clId="{0F7EF1FC-08F8-4715-9E1F-6E20E70426A5}" dt="2022-07-21T12:06:18.020" v="37372"/>
          <ac:spMkLst>
            <pc:docMk/>
            <pc:sldMk cId="1712745079" sldId="3564"/>
            <ac:spMk id="347" creationId="{A8E04C72-C442-7133-D562-F08A3588DE9C}"/>
          </ac:spMkLst>
        </pc:spChg>
        <pc:spChg chg="mod">
          <ac:chgData name="Wes Filardo" userId="5a25a190-9e06-41c8-ba54-60528d027854" providerId="ADAL" clId="{0F7EF1FC-08F8-4715-9E1F-6E20E70426A5}" dt="2022-07-21T12:06:18.020" v="37372"/>
          <ac:spMkLst>
            <pc:docMk/>
            <pc:sldMk cId="1712745079" sldId="3564"/>
            <ac:spMk id="348" creationId="{1D1C601A-9564-FE2D-F377-0D59737BABAF}"/>
          </ac:spMkLst>
        </pc:spChg>
        <pc:spChg chg="mod">
          <ac:chgData name="Wes Filardo" userId="5a25a190-9e06-41c8-ba54-60528d027854" providerId="ADAL" clId="{0F7EF1FC-08F8-4715-9E1F-6E20E70426A5}" dt="2022-07-21T12:06:18.020" v="37372"/>
          <ac:spMkLst>
            <pc:docMk/>
            <pc:sldMk cId="1712745079" sldId="3564"/>
            <ac:spMk id="349" creationId="{8100C81B-C8C6-C892-A98B-875233EAA343}"/>
          </ac:spMkLst>
        </pc:spChg>
        <pc:spChg chg="mod">
          <ac:chgData name="Wes Filardo" userId="5a25a190-9e06-41c8-ba54-60528d027854" providerId="ADAL" clId="{0F7EF1FC-08F8-4715-9E1F-6E20E70426A5}" dt="2022-07-21T12:06:18.020" v="37372"/>
          <ac:spMkLst>
            <pc:docMk/>
            <pc:sldMk cId="1712745079" sldId="3564"/>
            <ac:spMk id="351" creationId="{3DAFEBFF-F88E-2A65-B66F-454635CF5CCC}"/>
          </ac:spMkLst>
        </pc:spChg>
        <pc:spChg chg="mod">
          <ac:chgData name="Wes Filardo" userId="5a25a190-9e06-41c8-ba54-60528d027854" providerId="ADAL" clId="{0F7EF1FC-08F8-4715-9E1F-6E20E70426A5}" dt="2022-07-21T12:06:18.020" v="37372"/>
          <ac:spMkLst>
            <pc:docMk/>
            <pc:sldMk cId="1712745079" sldId="3564"/>
            <ac:spMk id="352" creationId="{3CD41B5D-4702-A5C5-AFA8-123E9F20B098}"/>
          </ac:spMkLst>
        </pc:spChg>
        <pc:spChg chg="mod">
          <ac:chgData name="Wes Filardo" userId="5a25a190-9e06-41c8-ba54-60528d027854" providerId="ADAL" clId="{0F7EF1FC-08F8-4715-9E1F-6E20E70426A5}" dt="2022-07-21T12:06:18.020" v="37372"/>
          <ac:spMkLst>
            <pc:docMk/>
            <pc:sldMk cId="1712745079" sldId="3564"/>
            <ac:spMk id="353" creationId="{5C0E6325-1844-3321-A30B-F782FDDCC485}"/>
          </ac:spMkLst>
        </pc:spChg>
        <pc:spChg chg="mod">
          <ac:chgData name="Wes Filardo" userId="5a25a190-9e06-41c8-ba54-60528d027854" providerId="ADAL" clId="{0F7EF1FC-08F8-4715-9E1F-6E20E70426A5}" dt="2022-07-21T12:06:18.020" v="37372"/>
          <ac:spMkLst>
            <pc:docMk/>
            <pc:sldMk cId="1712745079" sldId="3564"/>
            <ac:spMk id="354" creationId="{DA861BF4-A803-14EF-6C89-D84F4C19A9BF}"/>
          </ac:spMkLst>
        </pc:spChg>
        <pc:spChg chg="mod">
          <ac:chgData name="Wes Filardo" userId="5a25a190-9e06-41c8-ba54-60528d027854" providerId="ADAL" clId="{0F7EF1FC-08F8-4715-9E1F-6E20E70426A5}" dt="2022-07-21T12:06:18.020" v="37372"/>
          <ac:spMkLst>
            <pc:docMk/>
            <pc:sldMk cId="1712745079" sldId="3564"/>
            <ac:spMk id="355" creationId="{C27F5248-6B75-C0BC-04E5-D206CE95B882}"/>
          </ac:spMkLst>
        </pc:spChg>
        <pc:spChg chg="mod">
          <ac:chgData name="Wes Filardo" userId="5a25a190-9e06-41c8-ba54-60528d027854" providerId="ADAL" clId="{0F7EF1FC-08F8-4715-9E1F-6E20E70426A5}" dt="2022-07-21T12:06:18.020" v="37372"/>
          <ac:spMkLst>
            <pc:docMk/>
            <pc:sldMk cId="1712745079" sldId="3564"/>
            <ac:spMk id="357" creationId="{274E89B3-EF49-51E7-8F6E-2070BA996084}"/>
          </ac:spMkLst>
        </pc:spChg>
        <pc:spChg chg="mod">
          <ac:chgData name="Wes Filardo" userId="5a25a190-9e06-41c8-ba54-60528d027854" providerId="ADAL" clId="{0F7EF1FC-08F8-4715-9E1F-6E20E70426A5}" dt="2022-07-21T12:06:18.020" v="37372"/>
          <ac:spMkLst>
            <pc:docMk/>
            <pc:sldMk cId="1712745079" sldId="3564"/>
            <ac:spMk id="358" creationId="{50BD3473-85A4-7767-24F4-E53366F7C807}"/>
          </ac:spMkLst>
        </pc:spChg>
        <pc:spChg chg="mod">
          <ac:chgData name="Wes Filardo" userId="5a25a190-9e06-41c8-ba54-60528d027854" providerId="ADAL" clId="{0F7EF1FC-08F8-4715-9E1F-6E20E70426A5}" dt="2022-07-21T12:06:18.020" v="37372"/>
          <ac:spMkLst>
            <pc:docMk/>
            <pc:sldMk cId="1712745079" sldId="3564"/>
            <ac:spMk id="359" creationId="{7EFB9EA5-8E4E-6783-DD9C-B536C96BB7DB}"/>
          </ac:spMkLst>
        </pc:spChg>
        <pc:spChg chg="mod">
          <ac:chgData name="Wes Filardo" userId="5a25a190-9e06-41c8-ba54-60528d027854" providerId="ADAL" clId="{0F7EF1FC-08F8-4715-9E1F-6E20E70426A5}" dt="2022-07-21T12:06:18.020" v="37372"/>
          <ac:spMkLst>
            <pc:docMk/>
            <pc:sldMk cId="1712745079" sldId="3564"/>
            <ac:spMk id="360" creationId="{65731268-DF3F-D404-5FEA-86C5C2C4867E}"/>
          </ac:spMkLst>
        </pc:spChg>
        <pc:spChg chg="mod">
          <ac:chgData name="Wes Filardo" userId="5a25a190-9e06-41c8-ba54-60528d027854" providerId="ADAL" clId="{0F7EF1FC-08F8-4715-9E1F-6E20E70426A5}" dt="2022-07-21T12:06:18.020" v="37372"/>
          <ac:spMkLst>
            <pc:docMk/>
            <pc:sldMk cId="1712745079" sldId="3564"/>
            <ac:spMk id="361" creationId="{3D8E0555-3623-5E32-B5CE-A4C485E959CF}"/>
          </ac:spMkLst>
        </pc:spChg>
        <pc:spChg chg="mod">
          <ac:chgData name="Wes Filardo" userId="5a25a190-9e06-41c8-ba54-60528d027854" providerId="ADAL" clId="{0F7EF1FC-08F8-4715-9E1F-6E20E70426A5}" dt="2022-07-21T12:06:18.020" v="37372"/>
          <ac:spMkLst>
            <pc:docMk/>
            <pc:sldMk cId="1712745079" sldId="3564"/>
            <ac:spMk id="363" creationId="{78DBC8DB-1ED8-AE91-3863-4FD061C58E65}"/>
          </ac:spMkLst>
        </pc:spChg>
        <pc:spChg chg="mod">
          <ac:chgData name="Wes Filardo" userId="5a25a190-9e06-41c8-ba54-60528d027854" providerId="ADAL" clId="{0F7EF1FC-08F8-4715-9E1F-6E20E70426A5}" dt="2022-07-21T12:06:18.020" v="37372"/>
          <ac:spMkLst>
            <pc:docMk/>
            <pc:sldMk cId="1712745079" sldId="3564"/>
            <ac:spMk id="364" creationId="{A020129A-6D07-2001-7D3F-C2E9B3026BF5}"/>
          </ac:spMkLst>
        </pc:spChg>
        <pc:spChg chg="mod">
          <ac:chgData name="Wes Filardo" userId="5a25a190-9e06-41c8-ba54-60528d027854" providerId="ADAL" clId="{0F7EF1FC-08F8-4715-9E1F-6E20E70426A5}" dt="2022-07-21T12:06:18.020" v="37372"/>
          <ac:spMkLst>
            <pc:docMk/>
            <pc:sldMk cId="1712745079" sldId="3564"/>
            <ac:spMk id="365" creationId="{C2975586-1712-1A56-143F-DCC39A2E8584}"/>
          </ac:spMkLst>
        </pc:spChg>
        <pc:spChg chg="mod">
          <ac:chgData name="Wes Filardo" userId="5a25a190-9e06-41c8-ba54-60528d027854" providerId="ADAL" clId="{0F7EF1FC-08F8-4715-9E1F-6E20E70426A5}" dt="2022-07-21T12:06:18.020" v="37372"/>
          <ac:spMkLst>
            <pc:docMk/>
            <pc:sldMk cId="1712745079" sldId="3564"/>
            <ac:spMk id="366" creationId="{1140A17D-F405-28BC-80FC-A06AF215C298}"/>
          </ac:spMkLst>
        </pc:spChg>
        <pc:spChg chg="mod">
          <ac:chgData name="Wes Filardo" userId="5a25a190-9e06-41c8-ba54-60528d027854" providerId="ADAL" clId="{0F7EF1FC-08F8-4715-9E1F-6E20E70426A5}" dt="2022-07-21T12:06:18.020" v="37372"/>
          <ac:spMkLst>
            <pc:docMk/>
            <pc:sldMk cId="1712745079" sldId="3564"/>
            <ac:spMk id="367" creationId="{3161FEC3-B2CF-871F-7873-473B4984CB77}"/>
          </ac:spMkLst>
        </pc:spChg>
        <pc:spChg chg="mod">
          <ac:chgData name="Wes Filardo" userId="5a25a190-9e06-41c8-ba54-60528d027854" providerId="ADAL" clId="{0F7EF1FC-08F8-4715-9E1F-6E20E70426A5}" dt="2022-07-21T12:06:18.020" v="37372"/>
          <ac:spMkLst>
            <pc:docMk/>
            <pc:sldMk cId="1712745079" sldId="3564"/>
            <ac:spMk id="369" creationId="{78F0DD2E-8E23-B7D2-90D9-CCAA851A2DFA}"/>
          </ac:spMkLst>
        </pc:spChg>
        <pc:spChg chg="mod">
          <ac:chgData name="Wes Filardo" userId="5a25a190-9e06-41c8-ba54-60528d027854" providerId="ADAL" clId="{0F7EF1FC-08F8-4715-9E1F-6E20E70426A5}" dt="2022-07-21T12:06:18.020" v="37372"/>
          <ac:spMkLst>
            <pc:docMk/>
            <pc:sldMk cId="1712745079" sldId="3564"/>
            <ac:spMk id="370" creationId="{02233BD5-CC73-A315-CD36-E15A7EA75CDB}"/>
          </ac:spMkLst>
        </pc:spChg>
        <pc:spChg chg="mod">
          <ac:chgData name="Wes Filardo" userId="5a25a190-9e06-41c8-ba54-60528d027854" providerId="ADAL" clId="{0F7EF1FC-08F8-4715-9E1F-6E20E70426A5}" dt="2022-07-21T12:06:18.020" v="37372"/>
          <ac:spMkLst>
            <pc:docMk/>
            <pc:sldMk cId="1712745079" sldId="3564"/>
            <ac:spMk id="371" creationId="{45A825CA-A0AC-6F1E-2E51-C474E95CFD07}"/>
          </ac:spMkLst>
        </pc:spChg>
        <pc:spChg chg="mod">
          <ac:chgData name="Wes Filardo" userId="5a25a190-9e06-41c8-ba54-60528d027854" providerId="ADAL" clId="{0F7EF1FC-08F8-4715-9E1F-6E20E70426A5}" dt="2022-07-21T12:06:18.020" v="37372"/>
          <ac:spMkLst>
            <pc:docMk/>
            <pc:sldMk cId="1712745079" sldId="3564"/>
            <ac:spMk id="372" creationId="{5BFFC14B-A699-D73B-9B0A-4F3FB9200002}"/>
          </ac:spMkLst>
        </pc:spChg>
        <pc:spChg chg="mod">
          <ac:chgData name="Wes Filardo" userId="5a25a190-9e06-41c8-ba54-60528d027854" providerId="ADAL" clId="{0F7EF1FC-08F8-4715-9E1F-6E20E70426A5}" dt="2022-07-21T12:06:18.020" v="37372"/>
          <ac:spMkLst>
            <pc:docMk/>
            <pc:sldMk cId="1712745079" sldId="3564"/>
            <ac:spMk id="373" creationId="{04E02284-41CD-B2C4-3124-BFA42B72A739}"/>
          </ac:spMkLst>
        </pc:spChg>
        <pc:spChg chg="mod">
          <ac:chgData name="Wes Filardo" userId="5a25a190-9e06-41c8-ba54-60528d027854" providerId="ADAL" clId="{0F7EF1FC-08F8-4715-9E1F-6E20E70426A5}" dt="2022-07-21T12:06:18.020" v="37372"/>
          <ac:spMkLst>
            <pc:docMk/>
            <pc:sldMk cId="1712745079" sldId="3564"/>
            <ac:spMk id="375" creationId="{9A5285AF-CE0D-FBDE-4A74-E4371B7F2A0D}"/>
          </ac:spMkLst>
        </pc:spChg>
        <pc:spChg chg="mod">
          <ac:chgData name="Wes Filardo" userId="5a25a190-9e06-41c8-ba54-60528d027854" providerId="ADAL" clId="{0F7EF1FC-08F8-4715-9E1F-6E20E70426A5}" dt="2022-07-21T12:06:18.020" v="37372"/>
          <ac:spMkLst>
            <pc:docMk/>
            <pc:sldMk cId="1712745079" sldId="3564"/>
            <ac:spMk id="376" creationId="{B55AA37E-9A64-025E-9B0C-59B86CF0159A}"/>
          </ac:spMkLst>
        </pc:spChg>
        <pc:spChg chg="mod">
          <ac:chgData name="Wes Filardo" userId="5a25a190-9e06-41c8-ba54-60528d027854" providerId="ADAL" clId="{0F7EF1FC-08F8-4715-9E1F-6E20E70426A5}" dt="2022-07-21T12:06:18.020" v="37372"/>
          <ac:spMkLst>
            <pc:docMk/>
            <pc:sldMk cId="1712745079" sldId="3564"/>
            <ac:spMk id="377" creationId="{E3F51EC9-B345-9C4C-0315-BC7565FEBC79}"/>
          </ac:spMkLst>
        </pc:spChg>
        <pc:spChg chg="mod">
          <ac:chgData name="Wes Filardo" userId="5a25a190-9e06-41c8-ba54-60528d027854" providerId="ADAL" clId="{0F7EF1FC-08F8-4715-9E1F-6E20E70426A5}" dt="2022-07-21T12:06:18.020" v="37372"/>
          <ac:spMkLst>
            <pc:docMk/>
            <pc:sldMk cId="1712745079" sldId="3564"/>
            <ac:spMk id="378" creationId="{2003905C-2AAA-A862-19E4-33BFFADF920D}"/>
          </ac:spMkLst>
        </pc:spChg>
        <pc:spChg chg="mod">
          <ac:chgData name="Wes Filardo" userId="5a25a190-9e06-41c8-ba54-60528d027854" providerId="ADAL" clId="{0F7EF1FC-08F8-4715-9E1F-6E20E70426A5}" dt="2022-07-21T12:06:18.020" v="37372"/>
          <ac:spMkLst>
            <pc:docMk/>
            <pc:sldMk cId="1712745079" sldId="3564"/>
            <ac:spMk id="379" creationId="{44035A18-D82D-7AF8-B892-179FA02D02EC}"/>
          </ac:spMkLst>
        </pc:spChg>
        <pc:spChg chg="add del mod">
          <ac:chgData name="Wes Filardo" userId="5a25a190-9e06-41c8-ba54-60528d027854" providerId="ADAL" clId="{0F7EF1FC-08F8-4715-9E1F-6E20E70426A5}" dt="2022-07-21T12:06:19.063" v="37373"/>
          <ac:spMkLst>
            <pc:docMk/>
            <pc:sldMk cId="1712745079" sldId="3564"/>
            <ac:spMk id="393" creationId="{79337E08-312A-5533-499B-9302A79D743F}"/>
          </ac:spMkLst>
        </pc:spChg>
        <pc:spChg chg="add del mod">
          <ac:chgData name="Wes Filardo" userId="5a25a190-9e06-41c8-ba54-60528d027854" providerId="ADAL" clId="{0F7EF1FC-08F8-4715-9E1F-6E20E70426A5}" dt="2022-07-21T12:06:19.063" v="37373"/>
          <ac:spMkLst>
            <pc:docMk/>
            <pc:sldMk cId="1712745079" sldId="3564"/>
            <ac:spMk id="394" creationId="{02281230-AAE2-FF44-A4F7-2F35C82E36B5}"/>
          </ac:spMkLst>
        </pc:spChg>
        <pc:spChg chg="add del mod">
          <ac:chgData name="Wes Filardo" userId="5a25a190-9e06-41c8-ba54-60528d027854" providerId="ADAL" clId="{0F7EF1FC-08F8-4715-9E1F-6E20E70426A5}" dt="2022-07-21T12:06:19.063" v="37373"/>
          <ac:spMkLst>
            <pc:docMk/>
            <pc:sldMk cId="1712745079" sldId="3564"/>
            <ac:spMk id="395" creationId="{A111F0A2-0FBC-5A95-C158-6B1D2BA2FB57}"/>
          </ac:spMkLst>
        </pc:spChg>
        <pc:spChg chg="add del mod">
          <ac:chgData name="Wes Filardo" userId="5a25a190-9e06-41c8-ba54-60528d027854" providerId="ADAL" clId="{0F7EF1FC-08F8-4715-9E1F-6E20E70426A5}" dt="2022-07-21T12:06:19.063" v="37373"/>
          <ac:spMkLst>
            <pc:docMk/>
            <pc:sldMk cId="1712745079" sldId="3564"/>
            <ac:spMk id="396" creationId="{99C91B85-A116-71EA-0897-A5940D0F5CBA}"/>
          </ac:spMkLst>
        </pc:spChg>
        <pc:spChg chg="mod">
          <ac:chgData name="Wes Filardo" userId="5a25a190-9e06-41c8-ba54-60528d027854" providerId="ADAL" clId="{0F7EF1FC-08F8-4715-9E1F-6E20E70426A5}" dt="2022-07-21T12:06:18.020" v="37372"/>
          <ac:spMkLst>
            <pc:docMk/>
            <pc:sldMk cId="1712745079" sldId="3564"/>
            <ac:spMk id="398" creationId="{D8DF441D-FF02-4FEB-F796-444392960119}"/>
          </ac:spMkLst>
        </pc:spChg>
        <pc:spChg chg="mod">
          <ac:chgData name="Wes Filardo" userId="5a25a190-9e06-41c8-ba54-60528d027854" providerId="ADAL" clId="{0F7EF1FC-08F8-4715-9E1F-6E20E70426A5}" dt="2022-07-21T12:06:18.020" v="37372"/>
          <ac:spMkLst>
            <pc:docMk/>
            <pc:sldMk cId="1712745079" sldId="3564"/>
            <ac:spMk id="399" creationId="{890D4536-192D-3D10-7FD3-DD7BFA416635}"/>
          </ac:spMkLst>
        </pc:spChg>
        <pc:spChg chg="mod">
          <ac:chgData name="Wes Filardo" userId="5a25a190-9e06-41c8-ba54-60528d027854" providerId="ADAL" clId="{0F7EF1FC-08F8-4715-9E1F-6E20E70426A5}" dt="2022-07-21T12:06:18.020" v="37372"/>
          <ac:spMkLst>
            <pc:docMk/>
            <pc:sldMk cId="1712745079" sldId="3564"/>
            <ac:spMk id="400" creationId="{A9902FEE-FA42-ED28-A1C6-C0F20B83E492}"/>
          </ac:spMkLst>
        </pc:spChg>
        <pc:spChg chg="mod">
          <ac:chgData name="Wes Filardo" userId="5a25a190-9e06-41c8-ba54-60528d027854" providerId="ADAL" clId="{0F7EF1FC-08F8-4715-9E1F-6E20E70426A5}" dt="2022-07-21T12:06:18.020" v="37372"/>
          <ac:spMkLst>
            <pc:docMk/>
            <pc:sldMk cId="1712745079" sldId="3564"/>
            <ac:spMk id="401" creationId="{D15FE6A4-07FC-7642-CB17-31AAD06146E7}"/>
          </ac:spMkLst>
        </pc:spChg>
        <pc:spChg chg="mod">
          <ac:chgData name="Wes Filardo" userId="5a25a190-9e06-41c8-ba54-60528d027854" providerId="ADAL" clId="{0F7EF1FC-08F8-4715-9E1F-6E20E70426A5}" dt="2022-07-21T12:06:18.020" v="37372"/>
          <ac:spMkLst>
            <pc:docMk/>
            <pc:sldMk cId="1712745079" sldId="3564"/>
            <ac:spMk id="402" creationId="{00A1E9CB-AD2F-FFA7-5D63-25C77A0980A3}"/>
          </ac:spMkLst>
        </pc:spChg>
        <pc:spChg chg="mod">
          <ac:chgData name="Wes Filardo" userId="5a25a190-9e06-41c8-ba54-60528d027854" providerId="ADAL" clId="{0F7EF1FC-08F8-4715-9E1F-6E20E70426A5}" dt="2022-07-21T12:06:18.020" v="37372"/>
          <ac:spMkLst>
            <pc:docMk/>
            <pc:sldMk cId="1712745079" sldId="3564"/>
            <ac:spMk id="404" creationId="{4CC79E78-2BFD-28A3-7A45-586A7DD649EE}"/>
          </ac:spMkLst>
        </pc:spChg>
        <pc:spChg chg="mod">
          <ac:chgData name="Wes Filardo" userId="5a25a190-9e06-41c8-ba54-60528d027854" providerId="ADAL" clId="{0F7EF1FC-08F8-4715-9E1F-6E20E70426A5}" dt="2022-07-21T12:06:18.020" v="37372"/>
          <ac:spMkLst>
            <pc:docMk/>
            <pc:sldMk cId="1712745079" sldId="3564"/>
            <ac:spMk id="405" creationId="{6807B22D-57A5-9C4F-1FDB-5B0D8DAA4795}"/>
          </ac:spMkLst>
        </pc:spChg>
        <pc:spChg chg="mod">
          <ac:chgData name="Wes Filardo" userId="5a25a190-9e06-41c8-ba54-60528d027854" providerId="ADAL" clId="{0F7EF1FC-08F8-4715-9E1F-6E20E70426A5}" dt="2022-07-21T12:06:18.020" v="37372"/>
          <ac:spMkLst>
            <pc:docMk/>
            <pc:sldMk cId="1712745079" sldId="3564"/>
            <ac:spMk id="406" creationId="{F65FFC28-2269-EB81-B083-152593C9BA7A}"/>
          </ac:spMkLst>
        </pc:spChg>
        <pc:spChg chg="mod">
          <ac:chgData name="Wes Filardo" userId="5a25a190-9e06-41c8-ba54-60528d027854" providerId="ADAL" clId="{0F7EF1FC-08F8-4715-9E1F-6E20E70426A5}" dt="2022-07-21T12:06:18.020" v="37372"/>
          <ac:spMkLst>
            <pc:docMk/>
            <pc:sldMk cId="1712745079" sldId="3564"/>
            <ac:spMk id="407" creationId="{731EF7EC-F2B1-39F1-37EA-8C2B46EFBA5D}"/>
          </ac:spMkLst>
        </pc:spChg>
        <pc:spChg chg="mod">
          <ac:chgData name="Wes Filardo" userId="5a25a190-9e06-41c8-ba54-60528d027854" providerId="ADAL" clId="{0F7EF1FC-08F8-4715-9E1F-6E20E70426A5}" dt="2022-07-21T12:06:18.020" v="37372"/>
          <ac:spMkLst>
            <pc:docMk/>
            <pc:sldMk cId="1712745079" sldId="3564"/>
            <ac:spMk id="408" creationId="{CD42D627-51D8-6629-1917-F67B970F2FFA}"/>
          </ac:spMkLst>
        </pc:spChg>
        <pc:spChg chg="mod">
          <ac:chgData name="Wes Filardo" userId="5a25a190-9e06-41c8-ba54-60528d027854" providerId="ADAL" clId="{0F7EF1FC-08F8-4715-9E1F-6E20E70426A5}" dt="2022-07-21T12:06:18.020" v="37372"/>
          <ac:spMkLst>
            <pc:docMk/>
            <pc:sldMk cId="1712745079" sldId="3564"/>
            <ac:spMk id="410" creationId="{DD60EB29-10E9-27F3-B6E4-0F854B23D11D}"/>
          </ac:spMkLst>
        </pc:spChg>
        <pc:spChg chg="mod">
          <ac:chgData name="Wes Filardo" userId="5a25a190-9e06-41c8-ba54-60528d027854" providerId="ADAL" clId="{0F7EF1FC-08F8-4715-9E1F-6E20E70426A5}" dt="2022-07-21T12:06:18.020" v="37372"/>
          <ac:spMkLst>
            <pc:docMk/>
            <pc:sldMk cId="1712745079" sldId="3564"/>
            <ac:spMk id="411" creationId="{45223F66-C791-630B-0C54-461D49031DBD}"/>
          </ac:spMkLst>
        </pc:spChg>
        <pc:spChg chg="mod">
          <ac:chgData name="Wes Filardo" userId="5a25a190-9e06-41c8-ba54-60528d027854" providerId="ADAL" clId="{0F7EF1FC-08F8-4715-9E1F-6E20E70426A5}" dt="2022-07-21T12:06:18.020" v="37372"/>
          <ac:spMkLst>
            <pc:docMk/>
            <pc:sldMk cId="1712745079" sldId="3564"/>
            <ac:spMk id="412" creationId="{9E67BCB8-6480-3B8F-E5D7-5CF28B3FF121}"/>
          </ac:spMkLst>
        </pc:spChg>
        <pc:spChg chg="mod">
          <ac:chgData name="Wes Filardo" userId="5a25a190-9e06-41c8-ba54-60528d027854" providerId="ADAL" clId="{0F7EF1FC-08F8-4715-9E1F-6E20E70426A5}" dt="2022-07-21T12:06:18.020" v="37372"/>
          <ac:spMkLst>
            <pc:docMk/>
            <pc:sldMk cId="1712745079" sldId="3564"/>
            <ac:spMk id="413" creationId="{96309B33-F4EB-A5AE-89D6-2A2F68B6A500}"/>
          </ac:spMkLst>
        </pc:spChg>
        <pc:spChg chg="mod">
          <ac:chgData name="Wes Filardo" userId="5a25a190-9e06-41c8-ba54-60528d027854" providerId="ADAL" clId="{0F7EF1FC-08F8-4715-9E1F-6E20E70426A5}" dt="2022-07-21T12:06:18.020" v="37372"/>
          <ac:spMkLst>
            <pc:docMk/>
            <pc:sldMk cId="1712745079" sldId="3564"/>
            <ac:spMk id="414" creationId="{3674C022-772C-1315-55B2-94DD98F3892D}"/>
          </ac:spMkLst>
        </pc:spChg>
        <pc:spChg chg="mod">
          <ac:chgData name="Wes Filardo" userId="5a25a190-9e06-41c8-ba54-60528d027854" providerId="ADAL" clId="{0F7EF1FC-08F8-4715-9E1F-6E20E70426A5}" dt="2022-07-21T12:06:18.020" v="37372"/>
          <ac:spMkLst>
            <pc:docMk/>
            <pc:sldMk cId="1712745079" sldId="3564"/>
            <ac:spMk id="416" creationId="{40D2C08D-88A2-6D61-767B-FB9951027642}"/>
          </ac:spMkLst>
        </pc:spChg>
        <pc:spChg chg="mod">
          <ac:chgData name="Wes Filardo" userId="5a25a190-9e06-41c8-ba54-60528d027854" providerId="ADAL" clId="{0F7EF1FC-08F8-4715-9E1F-6E20E70426A5}" dt="2022-07-21T12:06:18.020" v="37372"/>
          <ac:spMkLst>
            <pc:docMk/>
            <pc:sldMk cId="1712745079" sldId="3564"/>
            <ac:spMk id="417" creationId="{2EE46E69-D7C7-10A6-6193-18CA66A9371F}"/>
          </ac:spMkLst>
        </pc:spChg>
        <pc:spChg chg="mod">
          <ac:chgData name="Wes Filardo" userId="5a25a190-9e06-41c8-ba54-60528d027854" providerId="ADAL" clId="{0F7EF1FC-08F8-4715-9E1F-6E20E70426A5}" dt="2022-07-21T12:06:18.020" v="37372"/>
          <ac:spMkLst>
            <pc:docMk/>
            <pc:sldMk cId="1712745079" sldId="3564"/>
            <ac:spMk id="418" creationId="{B0C1976A-7446-6F9A-A2ED-FA3FF0A02B3D}"/>
          </ac:spMkLst>
        </pc:spChg>
        <pc:spChg chg="mod">
          <ac:chgData name="Wes Filardo" userId="5a25a190-9e06-41c8-ba54-60528d027854" providerId="ADAL" clId="{0F7EF1FC-08F8-4715-9E1F-6E20E70426A5}" dt="2022-07-21T12:06:18.020" v="37372"/>
          <ac:spMkLst>
            <pc:docMk/>
            <pc:sldMk cId="1712745079" sldId="3564"/>
            <ac:spMk id="419" creationId="{525D0CB6-A75B-35FB-D0A0-D94FE87E48B0}"/>
          </ac:spMkLst>
        </pc:spChg>
        <pc:spChg chg="mod">
          <ac:chgData name="Wes Filardo" userId="5a25a190-9e06-41c8-ba54-60528d027854" providerId="ADAL" clId="{0F7EF1FC-08F8-4715-9E1F-6E20E70426A5}" dt="2022-07-21T12:06:18.020" v="37372"/>
          <ac:spMkLst>
            <pc:docMk/>
            <pc:sldMk cId="1712745079" sldId="3564"/>
            <ac:spMk id="420" creationId="{CC60431E-DA69-E994-A891-8DD772703FFD}"/>
          </ac:spMkLst>
        </pc:spChg>
        <pc:spChg chg="mod">
          <ac:chgData name="Wes Filardo" userId="5a25a190-9e06-41c8-ba54-60528d027854" providerId="ADAL" clId="{0F7EF1FC-08F8-4715-9E1F-6E20E70426A5}" dt="2022-07-21T12:06:18.020" v="37372"/>
          <ac:spMkLst>
            <pc:docMk/>
            <pc:sldMk cId="1712745079" sldId="3564"/>
            <ac:spMk id="422" creationId="{D9E4A30D-4C0F-F5C8-2A36-E66D59E35191}"/>
          </ac:spMkLst>
        </pc:spChg>
        <pc:spChg chg="mod">
          <ac:chgData name="Wes Filardo" userId="5a25a190-9e06-41c8-ba54-60528d027854" providerId="ADAL" clId="{0F7EF1FC-08F8-4715-9E1F-6E20E70426A5}" dt="2022-07-21T12:06:18.020" v="37372"/>
          <ac:spMkLst>
            <pc:docMk/>
            <pc:sldMk cId="1712745079" sldId="3564"/>
            <ac:spMk id="423" creationId="{107AF9C6-3F90-0D52-2946-874EFC114BD6}"/>
          </ac:spMkLst>
        </pc:spChg>
        <pc:spChg chg="mod">
          <ac:chgData name="Wes Filardo" userId="5a25a190-9e06-41c8-ba54-60528d027854" providerId="ADAL" clId="{0F7EF1FC-08F8-4715-9E1F-6E20E70426A5}" dt="2022-07-21T12:06:18.020" v="37372"/>
          <ac:spMkLst>
            <pc:docMk/>
            <pc:sldMk cId="1712745079" sldId="3564"/>
            <ac:spMk id="424" creationId="{639B00FA-B4B9-8A53-63F3-E03233A9A61F}"/>
          </ac:spMkLst>
        </pc:spChg>
        <pc:spChg chg="mod">
          <ac:chgData name="Wes Filardo" userId="5a25a190-9e06-41c8-ba54-60528d027854" providerId="ADAL" clId="{0F7EF1FC-08F8-4715-9E1F-6E20E70426A5}" dt="2022-07-21T12:06:18.020" v="37372"/>
          <ac:spMkLst>
            <pc:docMk/>
            <pc:sldMk cId="1712745079" sldId="3564"/>
            <ac:spMk id="425" creationId="{14912E52-67E1-DE3B-33D7-66387B9A6D95}"/>
          </ac:spMkLst>
        </pc:spChg>
        <pc:spChg chg="mod">
          <ac:chgData name="Wes Filardo" userId="5a25a190-9e06-41c8-ba54-60528d027854" providerId="ADAL" clId="{0F7EF1FC-08F8-4715-9E1F-6E20E70426A5}" dt="2022-07-21T12:06:18.020" v="37372"/>
          <ac:spMkLst>
            <pc:docMk/>
            <pc:sldMk cId="1712745079" sldId="3564"/>
            <ac:spMk id="426" creationId="{C4745C84-8A1C-A437-F1AF-88618AD05756}"/>
          </ac:spMkLst>
        </pc:spChg>
        <pc:spChg chg="mod">
          <ac:chgData name="Wes Filardo" userId="5a25a190-9e06-41c8-ba54-60528d027854" providerId="ADAL" clId="{0F7EF1FC-08F8-4715-9E1F-6E20E70426A5}" dt="2022-07-21T12:06:18.020" v="37372"/>
          <ac:spMkLst>
            <pc:docMk/>
            <pc:sldMk cId="1712745079" sldId="3564"/>
            <ac:spMk id="428" creationId="{472B35FC-4016-F186-A135-659BD9D59072}"/>
          </ac:spMkLst>
        </pc:spChg>
        <pc:spChg chg="mod">
          <ac:chgData name="Wes Filardo" userId="5a25a190-9e06-41c8-ba54-60528d027854" providerId="ADAL" clId="{0F7EF1FC-08F8-4715-9E1F-6E20E70426A5}" dt="2022-07-21T12:06:18.020" v="37372"/>
          <ac:spMkLst>
            <pc:docMk/>
            <pc:sldMk cId="1712745079" sldId="3564"/>
            <ac:spMk id="429" creationId="{E54E3566-99B1-DA49-D8C3-3E84F1E203FB}"/>
          </ac:spMkLst>
        </pc:spChg>
        <pc:spChg chg="mod">
          <ac:chgData name="Wes Filardo" userId="5a25a190-9e06-41c8-ba54-60528d027854" providerId="ADAL" clId="{0F7EF1FC-08F8-4715-9E1F-6E20E70426A5}" dt="2022-07-21T12:06:18.020" v="37372"/>
          <ac:spMkLst>
            <pc:docMk/>
            <pc:sldMk cId="1712745079" sldId="3564"/>
            <ac:spMk id="430" creationId="{5C3C3392-4973-1169-2816-61374F32C5D1}"/>
          </ac:spMkLst>
        </pc:spChg>
        <pc:spChg chg="mod">
          <ac:chgData name="Wes Filardo" userId="5a25a190-9e06-41c8-ba54-60528d027854" providerId="ADAL" clId="{0F7EF1FC-08F8-4715-9E1F-6E20E70426A5}" dt="2022-07-21T12:06:18.020" v="37372"/>
          <ac:spMkLst>
            <pc:docMk/>
            <pc:sldMk cId="1712745079" sldId="3564"/>
            <ac:spMk id="431" creationId="{CAA4341E-1EFB-1EDA-1AF8-8E4E99A4A213}"/>
          </ac:spMkLst>
        </pc:spChg>
        <pc:spChg chg="mod">
          <ac:chgData name="Wes Filardo" userId="5a25a190-9e06-41c8-ba54-60528d027854" providerId="ADAL" clId="{0F7EF1FC-08F8-4715-9E1F-6E20E70426A5}" dt="2022-07-21T12:06:18.020" v="37372"/>
          <ac:spMkLst>
            <pc:docMk/>
            <pc:sldMk cId="1712745079" sldId="3564"/>
            <ac:spMk id="432" creationId="{8D35476E-62B2-B0E5-7282-31BB68060351}"/>
          </ac:spMkLst>
        </pc:spChg>
        <pc:spChg chg="add del mod">
          <ac:chgData name="Wes Filardo" userId="5a25a190-9e06-41c8-ba54-60528d027854" providerId="ADAL" clId="{0F7EF1FC-08F8-4715-9E1F-6E20E70426A5}" dt="2022-07-21T12:06:19.063" v="37373"/>
          <ac:spMkLst>
            <pc:docMk/>
            <pc:sldMk cId="1712745079" sldId="3564"/>
            <ac:spMk id="441" creationId="{A14F0EF2-A54D-4A95-FB99-246897D03BC7}"/>
          </ac:spMkLst>
        </pc:spChg>
        <pc:spChg chg="add del mod">
          <ac:chgData name="Wes Filardo" userId="5a25a190-9e06-41c8-ba54-60528d027854" providerId="ADAL" clId="{0F7EF1FC-08F8-4715-9E1F-6E20E70426A5}" dt="2022-07-21T12:06:19.063" v="37373"/>
          <ac:spMkLst>
            <pc:docMk/>
            <pc:sldMk cId="1712745079" sldId="3564"/>
            <ac:spMk id="442" creationId="{7BBDC4D0-4EC3-2036-ED09-889B4952B919}"/>
          </ac:spMkLst>
        </pc:spChg>
        <pc:spChg chg="add del mod">
          <ac:chgData name="Wes Filardo" userId="5a25a190-9e06-41c8-ba54-60528d027854" providerId="ADAL" clId="{0F7EF1FC-08F8-4715-9E1F-6E20E70426A5}" dt="2022-07-21T12:06:19.063" v="37373"/>
          <ac:spMkLst>
            <pc:docMk/>
            <pc:sldMk cId="1712745079" sldId="3564"/>
            <ac:spMk id="443" creationId="{A2017FA9-C429-CB42-8545-B0634EC0C675}"/>
          </ac:spMkLst>
        </pc:spChg>
        <pc:spChg chg="add del mod">
          <ac:chgData name="Wes Filardo" userId="5a25a190-9e06-41c8-ba54-60528d027854" providerId="ADAL" clId="{0F7EF1FC-08F8-4715-9E1F-6E20E70426A5}" dt="2022-07-21T12:06:19.063" v="37373"/>
          <ac:spMkLst>
            <pc:docMk/>
            <pc:sldMk cId="1712745079" sldId="3564"/>
            <ac:spMk id="444" creationId="{D83DEBBC-2DC6-B4D5-54C7-4DEA04E75D05}"/>
          </ac:spMkLst>
        </pc:spChg>
        <pc:spChg chg="mod">
          <ac:chgData name="Wes Filardo" userId="5a25a190-9e06-41c8-ba54-60528d027854" providerId="ADAL" clId="{0F7EF1FC-08F8-4715-9E1F-6E20E70426A5}" dt="2022-07-21T12:06:18.020" v="37372"/>
          <ac:spMkLst>
            <pc:docMk/>
            <pc:sldMk cId="1712745079" sldId="3564"/>
            <ac:spMk id="449" creationId="{3F8CB338-7C95-E4C0-7E06-C254F9DEB6A2}"/>
          </ac:spMkLst>
        </pc:spChg>
        <pc:spChg chg="mod">
          <ac:chgData name="Wes Filardo" userId="5a25a190-9e06-41c8-ba54-60528d027854" providerId="ADAL" clId="{0F7EF1FC-08F8-4715-9E1F-6E20E70426A5}" dt="2022-07-21T12:06:18.020" v="37372"/>
          <ac:spMkLst>
            <pc:docMk/>
            <pc:sldMk cId="1712745079" sldId="3564"/>
            <ac:spMk id="450" creationId="{448CED72-F30E-FFD0-6B06-6BD960AD5D6D}"/>
          </ac:spMkLst>
        </pc:spChg>
        <pc:spChg chg="mod">
          <ac:chgData name="Wes Filardo" userId="5a25a190-9e06-41c8-ba54-60528d027854" providerId="ADAL" clId="{0F7EF1FC-08F8-4715-9E1F-6E20E70426A5}" dt="2022-07-21T12:06:18.020" v="37372"/>
          <ac:spMkLst>
            <pc:docMk/>
            <pc:sldMk cId="1712745079" sldId="3564"/>
            <ac:spMk id="451" creationId="{99D88554-18FB-E165-0D5A-E06393A881C5}"/>
          </ac:spMkLst>
        </pc:spChg>
        <pc:spChg chg="mod">
          <ac:chgData name="Wes Filardo" userId="5a25a190-9e06-41c8-ba54-60528d027854" providerId="ADAL" clId="{0F7EF1FC-08F8-4715-9E1F-6E20E70426A5}" dt="2022-07-21T12:06:18.020" v="37372"/>
          <ac:spMkLst>
            <pc:docMk/>
            <pc:sldMk cId="1712745079" sldId="3564"/>
            <ac:spMk id="452" creationId="{89979C64-9911-B179-5901-E997A27BE814}"/>
          </ac:spMkLst>
        </pc:spChg>
        <pc:spChg chg="mod">
          <ac:chgData name="Wes Filardo" userId="5a25a190-9e06-41c8-ba54-60528d027854" providerId="ADAL" clId="{0F7EF1FC-08F8-4715-9E1F-6E20E70426A5}" dt="2022-07-21T12:06:18.020" v="37372"/>
          <ac:spMkLst>
            <pc:docMk/>
            <pc:sldMk cId="1712745079" sldId="3564"/>
            <ac:spMk id="453" creationId="{AE0A7670-1379-E2EB-84E9-123FA5E934CA}"/>
          </ac:spMkLst>
        </pc:spChg>
        <pc:spChg chg="mod">
          <ac:chgData name="Wes Filardo" userId="5a25a190-9e06-41c8-ba54-60528d027854" providerId="ADAL" clId="{0F7EF1FC-08F8-4715-9E1F-6E20E70426A5}" dt="2022-07-21T12:06:18.020" v="37372"/>
          <ac:spMkLst>
            <pc:docMk/>
            <pc:sldMk cId="1712745079" sldId="3564"/>
            <ac:spMk id="455" creationId="{8C528085-A2E2-D9A7-D2C3-A7B8846A12EA}"/>
          </ac:spMkLst>
        </pc:spChg>
        <pc:spChg chg="mod">
          <ac:chgData name="Wes Filardo" userId="5a25a190-9e06-41c8-ba54-60528d027854" providerId="ADAL" clId="{0F7EF1FC-08F8-4715-9E1F-6E20E70426A5}" dt="2022-07-21T12:06:18.020" v="37372"/>
          <ac:spMkLst>
            <pc:docMk/>
            <pc:sldMk cId="1712745079" sldId="3564"/>
            <ac:spMk id="456" creationId="{70E08652-7F77-62DF-2A64-CE5425AF7B29}"/>
          </ac:spMkLst>
        </pc:spChg>
        <pc:spChg chg="mod">
          <ac:chgData name="Wes Filardo" userId="5a25a190-9e06-41c8-ba54-60528d027854" providerId="ADAL" clId="{0F7EF1FC-08F8-4715-9E1F-6E20E70426A5}" dt="2022-07-21T12:06:18.020" v="37372"/>
          <ac:spMkLst>
            <pc:docMk/>
            <pc:sldMk cId="1712745079" sldId="3564"/>
            <ac:spMk id="457" creationId="{B2D8E864-53F1-D7FC-CFDF-8578CF1A9C82}"/>
          </ac:spMkLst>
        </pc:spChg>
        <pc:spChg chg="mod">
          <ac:chgData name="Wes Filardo" userId="5a25a190-9e06-41c8-ba54-60528d027854" providerId="ADAL" clId="{0F7EF1FC-08F8-4715-9E1F-6E20E70426A5}" dt="2022-07-21T12:06:18.020" v="37372"/>
          <ac:spMkLst>
            <pc:docMk/>
            <pc:sldMk cId="1712745079" sldId="3564"/>
            <ac:spMk id="458" creationId="{0D9C7BD1-AA84-06B6-B4CC-452226C78794}"/>
          </ac:spMkLst>
        </pc:spChg>
        <pc:spChg chg="mod">
          <ac:chgData name="Wes Filardo" userId="5a25a190-9e06-41c8-ba54-60528d027854" providerId="ADAL" clId="{0F7EF1FC-08F8-4715-9E1F-6E20E70426A5}" dt="2022-07-21T12:06:18.020" v="37372"/>
          <ac:spMkLst>
            <pc:docMk/>
            <pc:sldMk cId="1712745079" sldId="3564"/>
            <ac:spMk id="459" creationId="{C968DD35-90BC-758D-1308-8177174A6F6E}"/>
          </ac:spMkLst>
        </pc:spChg>
        <pc:spChg chg="add mod">
          <ac:chgData name="Wes Filardo" userId="5a25a190-9e06-41c8-ba54-60528d027854" providerId="ADAL" clId="{0F7EF1FC-08F8-4715-9E1F-6E20E70426A5}" dt="2022-07-21T12:19:23.556" v="38103" actId="207"/>
          <ac:spMkLst>
            <pc:docMk/>
            <pc:sldMk cId="1712745079" sldId="3564"/>
            <ac:spMk id="474" creationId="{ACAD5568-49F7-99F4-6886-21B659D6B6BD}"/>
          </ac:spMkLst>
        </pc:spChg>
        <pc:spChg chg="add del mod ord">
          <ac:chgData name="Wes Filardo" userId="5a25a190-9e06-41c8-ba54-60528d027854" providerId="ADAL" clId="{0F7EF1FC-08F8-4715-9E1F-6E20E70426A5}" dt="2022-07-21T13:16:55.254" v="38851" actId="478"/>
          <ac:spMkLst>
            <pc:docMk/>
            <pc:sldMk cId="1712745079" sldId="3564"/>
            <ac:spMk id="480" creationId="{F7251785-F4DA-CA15-8446-D2BD9620D6CC}"/>
          </ac:spMkLst>
        </pc:spChg>
        <pc:spChg chg="add mod ord">
          <ac:chgData name="Wes Filardo" userId="5a25a190-9e06-41c8-ba54-60528d027854" providerId="ADAL" clId="{0F7EF1FC-08F8-4715-9E1F-6E20E70426A5}" dt="2022-07-21T13:19:41.222" v="38870" actId="206"/>
          <ac:spMkLst>
            <pc:docMk/>
            <pc:sldMk cId="1712745079" sldId="3564"/>
            <ac:spMk id="481" creationId="{25588C23-2418-691A-96DC-57292376031C}"/>
          </ac:spMkLst>
        </pc:spChg>
        <pc:spChg chg="mod">
          <ac:chgData name="Wes Filardo" userId="5a25a190-9e06-41c8-ba54-60528d027854" providerId="ADAL" clId="{0F7EF1FC-08F8-4715-9E1F-6E20E70426A5}" dt="2022-07-21T17:05:51.737" v="39211"/>
          <ac:spMkLst>
            <pc:docMk/>
            <pc:sldMk cId="1712745079" sldId="3564"/>
            <ac:spMk id="484" creationId="{3CC6FF9F-BE69-DF0E-888C-4E9917CBBCE7}"/>
          </ac:spMkLst>
        </pc:spChg>
        <pc:spChg chg="mod">
          <ac:chgData name="Wes Filardo" userId="5a25a190-9e06-41c8-ba54-60528d027854" providerId="ADAL" clId="{0F7EF1FC-08F8-4715-9E1F-6E20E70426A5}" dt="2022-07-21T17:05:51.737" v="39211"/>
          <ac:spMkLst>
            <pc:docMk/>
            <pc:sldMk cId="1712745079" sldId="3564"/>
            <ac:spMk id="485" creationId="{6E76E297-1612-6767-9A17-33638799E022}"/>
          </ac:spMkLst>
        </pc:spChg>
        <pc:spChg chg="mod">
          <ac:chgData name="Wes Filardo" userId="5a25a190-9e06-41c8-ba54-60528d027854" providerId="ADAL" clId="{0F7EF1FC-08F8-4715-9E1F-6E20E70426A5}" dt="2022-07-21T17:05:51.737" v="39211"/>
          <ac:spMkLst>
            <pc:docMk/>
            <pc:sldMk cId="1712745079" sldId="3564"/>
            <ac:spMk id="486" creationId="{74845A9A-4ED8-9102-5790-F0AE9D83D478}"/>
          </ac:spMkLst>
        </pc:spChg>
        <pc:spChg chg="mod">
          <ac:chgData name="Wes Filardo" userId="5a25a190-9e06-41c8-ba54-60528d027854" providerId="ADAL" clId="{0F7EF1FC-08F8-4715-9E1F-6E20E70426A5}" dt="2022-07-21T17:05:51.737" v="39211"/>
          <ac:spMkLst>
            <pc:docMk/>
            <pc:sldMk cId="1712745079" sldId="3564"/>
            <ac:spMk id="487" creationId="{51B4AA19-C5BD-9723-4BF2-F36EDDD4FCA2}"/>
          </ac:spMkLst>
        </pc:spChg>
        <pc:spChg chg="mod">
          <ac:chgData name="Wes Filardo" userId="5a25a190-9e06-41c8-ba54-60528d027854" providerId="ADAL" clId="{0F7EF1FC-08F8-4715-9E1F-6E20E70426A5}" dt="2022-07-21T17:05:51.737" v="39211"/>
          <ac:spMkLst>
            <pc:docMk/>
            <pc:sldMk cId="1712745079" sldId="3564"/>
            <ac:spMk id="488" creationId="{C99945E5-3A90-8A23-5251-238291FE28DD}"/>
          </ac:spMkLst>
        </pc:spChg>
        <pc:spChg chg="mod">
          <ac:chgData name="Wes Filardo" userId="5a25a190-9e06-41c8-ba54-60528d027854" providerId="ADAL" clId="{0F7EF1FC-08F8-4715-9E1F-6E20E70426A5}" dt="2022-07-21T17:07:41.436" v="39224"/>
          <ac:spMkLst>
            <pc:docMk/>
            <pc:sldMk cId="1712745079" sldId="3564"/>
            <ac:spMk id="491" creationId="{479B143B-1AC8-0C23-85C9-5DF941D66AE1}"/>
          </ac:spMkLst>
        </pc:spChg>
        <pc:spChg chg="mod">
          <ac:chgData name="Wes Filardo" userId="5a25a190-9e06-41c8-ba54-60528d027854" providerId="ADAL" clId="{0F7EF1FC-08F8-4715-9E1F-6E20E70426A5}" dt="2022-07-21T17:07:41.436" v="39224"/>
          <ac:spMkLst>
            <pc:docMk/>
            <pc:sldMk cId="1712745079" sldId="3564"/>
            <ac:spMk id="492" creationId="{E3C0F932-959D-E480-DFA6-8C7A943AF66A}"/>
          </ac:spMkLst>
        </pc:spChg>
        <pc:spChg chg="mod">
          <ac:chgData name="Wes Filardo" userId="5a25a190-9e06-41c8-ba54-60528d027854" providerId="ADAL" clId="{0F7EF1FC-08F8-4715-9E1F-6E20E70426A5}" dt="2022-07-21T17:07:41.436" v="39224"/>
          <ac:spMkLst>
            <pc:docMk/>
            <pc:sldMk cId="1712745079" sldId="3564"/>
            <ac:spMk id="493" creationId="{85171DD0-7707-4B2C-970B-7159B9E4CE7B}"/>
          </ac:spMkLst>
        </pc:spChg>
        <pc:spChg chg="mod">
          <ac:chgData name="Wes Filardo" userId="5a25a190-9e06-41c8-ba54-60528d027854" providerId="ADAL" clId="{0F7EF1FC-08F8-4715-9E1F-6E20E70426A5}" dt="2022-07-21T17:07:41.436" v="39224"/>
          <ac:spMkLst>
            <pc:docMk/>
            <pc:sldMk cId="1712745079" sldId="3564"/>
            <ac:spMk id="494" creationId="{5E685DFE-981D-7A7F-3CC5-DB2C67560CFB}"/>
          </ac:spMkLst>
        </pc:spChg>
        <pc:spChg chg="mod">
          <ac:chgData name="Wes Filardo" userId="5a25a190-9e06-41c8-ba54-60528d027854" providerId="ADAL" clId="{0F7EF1FC-08F8-4715-9E1F-6E20E70426A5}" dt="2022-07-21T17:07:41.436" v="39224"/>
          <ac:spMkLst>
            <pc:docMk/>
            <pc:sldMk cId="1712745079" sldId="3564"/>
            <ac:spMk id="495" creationId="{0BC6E1C4-212E-4348-123B-396B2CCA1412}"/>
          </ac:spMkLst>
        </pc:spChg>
        <pc:grpChg chg="add del mod">
          <ac:chgData name="Wes Filardo" userId="5a25a190-9e06-41c8-ba54-60528d027854" providerId="ADAL" clId="{0F7EF1FC-08F8-4715-9E1F-6E20E70426A5}" dt="2022-07-21T17:04:43.889" v="39199" actId="1076"/>
          <ac:grpSpMkLst>
            <pc:docMk/>
            <pc:sldMk cId="1712745079" sldId="3564"/>
            <ac:grpSpMk id="78" creationId="{14B474C5-4981-94C6-3E4C-9B3BD5DE1A05}"/>
          </ac:grpSpMkLst>
        </pc:grpChg>
        <pc:grpChg chg="add mod">
          <ac:chgData name="Wes Filardo" userId="5a25a190-9e06-41c8-ba54-60528d027854" providerId="ADAL" clId="{0F7EF1FC-08F8-4715-9E1F-6E20E70426A5}" dt="2022-07-21T12:06:31.078" v="37374" actId="1076"/>
          <ac:grpSpMkLst>
            <pc:docMk/>
            <pc:sldMk cId="1712745079" sldId="3564"/>
            <ac:grpSpMk id="83" creationId="{3C3FD3B2-7CBA-7E14-FC1B-F448D83022AB}"/>
          </ac:grpSpMkLst>
        </pc:grpChg>
        <pc:grpChg chg="add mod">
          <ac:chgData name="Wes Filardo" userId="5a25a190-9e06-41c8-ba54-60528d027854" providerId="ADAL" clId="{0F7EF1FC-08F8-4715-9E1F-6E20E70426A5}" dt="2022-07-21T12:06:31.078" v="37374" actId="1076"/>
          <ac:grpSpMkLst>
            <pc:docMk/>
            <pc:sldMk cId="1712745079" sldId="3564"/>
            <ac:grpSpMk id="89" creationId="{78DF7BB9-928B-C315-DDF0-5D44C22496F5}"/>
          </ac:grpSpMkLst>
        </pc:grpChg>
        <pc:grpChg chg="add mod">
          <ac:chgData name="Wes Filardo" userId="5a25a190-9e06-41c8-ba54-60528d027854" providerId="ADAL" clId="{0F7EF1FC-08F8-4715-9E1F-6E20E70426A5}" dt="2022-07-21T17:06:01.988" v="39213" actId="1076"/>
          <ac:grpSpMkLst>
            <pc:docMk/>
            <pc:sldMk cId="1712745079" sldId="3564"/>
            <ac:grpSpMk id="95" creationId="{31F4C98A-D259-D64A-6C82-6F37D37B89B3}"/>
          </ac:grpSpMkLst>
        </pc:grpChg>
        <pc:grpChg chg="add mod">
          <ac:chgData name="Wes Filardo" userId="5a25a190-9e06-41c8-ba54-60528d027854" providerId="ADAL" clId="{0F7EF1FC-08F8-4715-9E1F-6E20E70426A5}" dt="2022-07-21T17:06:01.988" v="39213" actId="1076"/>
          <ac:grpSpMkLst>
            <pc:docMk/>
            <pc:sldMk cId="1712745079" sldId="3564"/>
            <ac:grpSpMk id="101" creationId="{FBC0A232-731A-C22A-3287-58158BF7F754}"/>
          </ac:grpSpMkLst>
        </pc:grpChg>
        <pc:grpChg chg="add mod">
          <ac:chgData name="Wes Filardo" userId="5a25a190-9e06-41c8-ba54-60528d027854" providerId="ADAL" clId="{0F7EF1FC-08F8-4715-9E1F-6E20E70426A5}" dt="2022-07-21T17:06:01.988" v="39213" actId="1076"/>
          <ac:grpSpMkLst>
            <pc:docMk/>
            <pc:sldMk cId="1712745079" sldId="3564"/>
            <ac:grpSpMk id="107" creationId="{40E4046C-0BC4-F343-9805-375EDE637C98}"/>
          </ac:grpSpMkLst>
        </pc:grpChg>
        <pc:grpChg chg="add mod">
          <ac:chgData name="Wes Filardo" userId="5a25a190-9e06-41c8-ba54-60528d027854" providerId="ADAL" clId="{0F7EF1FC-08F8-4715-9E1F-6E20E70426A5}" dt="2022-07-21T17:06:01.988" v="39213" actId="1076"/>
          <ac:grpSpMkLst>
            <pc:docMk/>
            <pc:sldMk cId="1712745079" sldId="3564"/>
            <ac:grpSpMk id="113" creationId="{83174C03-E7D1-B463-308C-13DA670A02CF}"/>
          </ac:grpSpMkLst>
        </pc:grpChg>
        <pc:grpChg chg="add mod">
          <ac:chgData name="Wes Filardo" userId="5a25a190-9e06-41c8-ba54-60528d027854" providerId="ADAL" clId="{0F7EF1FC-08F8-4715-9E1F-6E20E70426A5}" dt="2022-07-21T17:06:57.845" v="39219" actId="1076"/>
          <ac:grpSpMkLst>
            <pc:docMk/>
            <pc:sldMk cId="1712745079" sldId="3564"/>
            <ac:grpSpMk id="119" creationId="{15E8C584-696F-E07E-FFCC-985187E15D28}"/>
          </ac:grpSpMkLst>
        </pc:grpChg>
        <pc:grpChg chg="add del mod">
          <ac:chgData name="Wes Filardo" userId="5a25a190-9e06-41c8-ba54-60528d027854" providerId="ADAL" clId="{0F7EF1FC-08F8-4715-9E1F-6E20E70426A5}" dt="2022-07-21T11:40:16.217" v="36666" actId="478"/>
          <ac:grpSpMkLst>
            <pc:docMk/>
            <pc:sldMk cId="1712745079" sldId="3564"/>
            <ac:grpSpMk id="163" creationId="{3713EF74-FEE9-1C8A-D92F-24F445A0C865}"/>
          </ac:grpSpMkLst>
        </pc:grpChg>
        <pc:grpChg chg="add mod">
          <ac:chgData name="Wes Filardo" userId="5a25a190-9e06-41c8-ba54-60528d027854" providerId="ADAL" clId="{0F7EF1FC-08F8-4715-9E1F-6E20E70426A5}" dt="2022-07-21T17:07:23.168" v="39222" actId="1076"/>
          <ac:grpSpMkLst>
            <pc:docMk/>
            <pc:sldMk cId="1712745079" sldId="3564"/>
            <ac:grpSpMk id="169" creationId="{C633B15E-B21A-295A-3C8B-422BBBD63F02}"/>
          </ac:grpSpMkLst>
        </pc:grpChg>
        <pc:grpChg chg="add mod">
          <ac:chgData name="Wes Filardo" userId="5a25a190-9e06-41c8-ba54-60528d027854" providerId="ADAL" clId="{0F7EF1FC-08F8-4715-9E1F-6E20E70426A5}" dt="2022-07-21T12:06:31.078" v="37374" actId="1076"/>
          <ac:grpSpMkLst>
            <pc:docMk/>
            <pc:sldMk cId="1712745079" sldId="3564"/>
            <ac:grpSpMk id="175" creationId="{74951ED7-0ED5-5F65-9C0F-CC8727F9C84B}"/>
          </ac:grpSpMkLst>
        </pc:grpChg>
        <pc:grpChg chg="add mod">
          <ac:chgData name="Wes Filardo" userId="5a25a190-9e06-41c8-ba54-60528d027854" providerId="ADAL" clId="{0F7EF1FC-08F8-4715-9E1F-6E20E70426A5}" dt="2022-07-21T12:06:31.078" v="37374" actId="1076"/>
          <ac:grpSpMkLst>
            <pc:docMk/>
            <pc:sldMk cId="1712745079" sldId="3564"/>
            <ac:grpSpMk id="181" creationId="{212E895A-FA8E-D851-28E8-B63A5D081504}"/>
          </ac:grpSpMkLst>
        </pc:grpChg>
        <pc:grpChg chg="add mod">
          <ac:chgData name="Wes Filardo" userId="5a25a190-9e06-41c8-ba54-60528d027854" providerId="ADAL" clId="{0F7EF1FC-08F8-4715-9E1F-6E20E70426A5}" dt="2022-07-21T12:06:31.078" v="37374" actId="1076"/>
          <ac:grpSpMkLst>
            <pc:docMk/>
            <pc:sldMk cId="1712745079" sldId="3564"/>
            <ac:grpSpMk id="187" creationId="{7DDB520F-107C-E0E8-1735-C7FC7BB7AA6D}"/>
          </ac:grpSpMkLst>
        </pc:grpChg>
        <pc:grpChg chg="add mod">
          <ac:chgData name="Wes Filardo" userId="5a25a190-9e06-41c8-ba54-60528d027854" providerId="ADAL" clId="{0F7EF1FC-08F8-4715-9E1F-6E20E70426A5}" dt="2022-07-21T12:06:31.078" v="37374" actId="1076"/>
          <ac:grpSpMkLst>
            <pc:docMk/>
            <pc:sldMk cId="1712745079" sldId="3564"/>
            <ac:grpSpMk id="193" creationId="{1C774E28-3EA9-8ADD-ACA9-C79F55520E15}"/>
          </ac:grpSpMkLst>
        </pc:grpChg>
        <pc:grpChg chg="add mod">
          <ac:chgData name="Wes Filardo" userId="5a25a190-9e06-41c8-ba54-60528d027854" providerId="ADAL" clId="{0F7EF1FC-08F8-4715-9E1F-6E20E70426A5}" dt="2022-07-21T12:06:31.078" v="37374" actId="1076"/>
          <ac:grpSpMkLst>
            <pc:docMk/>
            <pc:sldMk cId="1712745079" sldId="3564"/>
            <ac:grpSpMk id="199" creationId="{EEFF19F1-81C9-D4DC-B191-AF88291AC6C6}"/>
          </ac:grpSpMkLst>
        </pc:grpChg>
        <pc:grpChg chg="add del mod">
          <ac:chgData name="Wes Filardo" userId="5a25a190-9e06-41c8-ba54-60528d027854" providerId="ADAL" clId="{0F7EF1FC-08F8-4715-9E1F-6E20E70426A5}" dt="2022-07-21T11:40:23.482" v="36669" actId="478"/>
          <ac:grpSpMkLst>
            <pc:docMk/>
            <pc:sldMk cId="1712745079" sldId="3564"/>
            <ac:grpSpMk id="205" creationId="{CA86E2BA-DAA7-7765-6B0C-2690149D052E}"/>
          </ac:grpSpMkLst>
        </pc:grpChg>
        <pc:grpChg chg="add del mod">
          <ac:chgData name="Wes Filardo" userId="5a25a190-9e06-41c8-ba54-60528d027854" providerId="ADAL" clId="{0F7EF1FC-08F8-4715-9E1F-6E20E70426A5}" dt="2022-07-21T11:55:00.518" v="37002" actId="478"/>
          <ac:grpSpMkLst>
            <pc:docMk/>
            <pc:sldMk cId="1712745079" sldId="3564"/>
            <ac:grpSpMk id="249" creationId="{B89F6B67-3530-C7EB-56F9-71EF4C35C579}"/>
          </ac:grpSpMkLst>
        </pc:grpChg>
        <pc:grpChg chg="add mod">
          <ac:chgData name="Wes Filardo" userId="5a25a190-9e06-41c8-ba54-60528d027854" providerId="ADAL" clId="{0F7EF1FC-08F8-4715-9E1F-6E20E70426A5}" dt="2022-07-21T12:06:31.078" v="37374" actId="1076"/>
          <ac:grpSpMkLst>
            <pc:docMk/>
            <pc:sldMk cId="1712745079" sldId="3564"/>
            <ac:grpSpMk id="255" creationId="{8288BA40-686B-95A0-C0A5-47D060014CB7}"/>
          </ac:grpSpMkLst>
        </pc:grpChg>
        <pc:grpChg chg="add del mod">
          <ac:chgData name="Wes Filardo" userId="5a25a190-9e06-41c8-ba54-60528d027854" providerId="ADAL" clId="{0F7EF1FC-08F8-4715-9E1F-6E20E70426A5}" dt="2022-07-21T11:56:57.195" v="37038"/>
          <ac:grpSpMkLst>
            <pc:docMk/>
            <pc:sldMk cId="1712745079" sldId="3564"/>
            <ac:grpSpMk id="261" creationId="{DECE21D8-D33B-CA9F-1D97-5115CCF0A46D}"/>
          </ac:grpSpMkLst>
        </pc:grpChg>
        <pc:grpChg chg="add del mod">
          <ac:chgData name="Wes Filardo" userId="5a25a190-9e06-41c8-ba54-60528d027854" providerId="ADAL" clId="{0F7EF1FC-08F8-4715-9E1F-6E20E70426A5}" dt="2022-07-21T11:57:18.354" v="37043"/>
          <ac:grpSpMkLst>
            <pc:docMk/>
            <pc:sldMk cId="1712745079" sldId="3564"/>
            <ac:grpSpMk id="276" creationId="{5865A1F7-86DD-9504-065F-9F3EF0C0231C}"/>
          </ac:grpSpMkLst>
        </pc:grpChg>
        <pc:grpChg chg="add mod">
          <ac:chgData name="Wes Filardo" userId="5a25a190-9e06-41c8-ba54-60528d027854" providerId="ADAL" clId="{0F7EF1FC-08F8-4715-9E1F-6E20E70426A5}" dt="2022-07-21T12:06:31.078" v="37374" actId="1076"/>
          <ac:grpSpMkLst>
            <pc:docMk/>
            <pc:sldMk cId="1712745079" sldId="3564"/>
            <ac:grpSpMk id="282" creationId="{D07A3C5C-C5C1-E80F-3B13-927417553C4B}"/>
          </ac:grpSpMkLst>
        </pc:grpChg>
        <pc:grpChg chg="add del mod">
          <ac:chgData name="Wes Filardo" userId="5a25a190-9e06-41c8-ba54-60528d027854" providerId="ADAL" clId="{0F7EF1FC-08F8-4715-9E1F-6E20E70426A5}" dt="2022-07-21T12:06:19.063" v="37373"/>
          <ac:grpSpMkLst>
            <pc:docMk/>
            <pc:sldMk cId="1712745079" sldId="3564"/>
            <ac:grpSpMk id="332" creationId="{F93A7DFF-C51E-F3A5-F1AD-327CCE51AF5A}"/>
          </ac:grpSpMkLst>
        </pc:grpChg>
        <pc:grpChg chg="add del mod">
          <ac:chgData name="Wes Filardo" userId="5a25a190-9e06-41c8-ba54-60528d027854" providerId="ADAL" clId="{0F7EF1FC-08F8-4715-9E1F-6E20E70426A5}" dt="2022-07-21T12:06:19.063" v="37373"/>
          <ac:grpSpMkLst>
            <pc:docMk/>
            <pc:sldMk cId="1712745079" sldId="3564"/>
            <ac:grpSpMk id="338" creationId="{04D91D78-9571-0DDB-7BC2-6A4C57A46488}"/>
          </ac:grpSpMkLst>
        </pc:grpChg>
        <pc:grpChg chg="add del mod">
          <ac:chgData name="Wes Filardo" userId="5a25a190-9e06-41c8-ba54-60528d027854" providerId="ADAL" clId="{0F7EF1FC-08F8-4715-9E1F-6E20E70426A5}" dt="2022-07-21T12:06:19.063" v="37373"/>
          <ac:grpSpMkLst>
            <pc:docMk/>
            <pc:sldMk cId="1712745079" sldId="3564"/>
            <ac:grpSpMk id="344" creationId="{750DF102-D052-A528-58E9-E18EEF652129}"/>
          </ac:grpSpMkLst>
        </pc:grpChg>
        <pc:grpChg chg="add del mod">
          <ac:chgData name="Wes Filardo" userId="5a25a190-9e06-41c8-ba54-60528d027854" providerId="ADAL" clId="{0F7EF1FC-08F8-4715-9E1F-6E20E70426A5}" dt="2022-07-21T12:06:19.063" v="37373"/>
          <ac:grpSpMkLst>
            <pc:docMk/>
            <pc:sldMk cId="1712745079" sldId="3564"/>
            <ac:grpSpMk id="350" creationId="{BD77E968-F75D-352B-E07C-8881BD3F40F2}"/>
          </ac:grpSpMkLst>
        </pc:grpChg>
        <pc:grpChg chg="add del mod">
          <ac:chgData name="Wes Filardo" userId="5a25a190-9e06-41c8-ba54-60528d027854" providerId="ADAL" clId="{0F7EF1FC-08F8-4715-9E1F-6E20E70426A5}" dt="2022-07-21T12:06:19.063" v="37373"/>
          <ac:grpSpMkLst>
            <pc:docMk/>
            <pc:sldMk cId="1712745079" sldId="3564"/>
            <ac:grpSpMk id="356" creationId="{504967DC-912D-F80D-AAB3-5F416443A965}"/>
          </ac:grpSpMkLst>
        </pc:grpChg>
        <pc:grpChg chg="add del mod">
          <ac:chgData name="Wes Filardo" userId="5a25a190-9e06-41c8-ba54-60528d027854" providerId="ADAL" clId="{0F7EF1FC-08F8-4715-9E1F-6E20E70426A5}" dt="2022-07-21T12:06:19.063" v="37373"/>
          <ac:grpSpMkLst>
            <pc:docMk/>
            <pc:sldMk cId="1712745079" sldId="3564"/>
            <ac:grpSpMk id="362" creationId="{CFACBADD-C4CA-B885-D67C-71F8C5768801}"/>
          </ac:grpSpMkLst>
        </pc:grpChg>
        <pc:grpChg chg="add del mod">
          <ac:chgData name="Wes Filardo" userId="5a25a190-9e06-41c8-ba54-60528d027854" providerId="ADAL" clId="{0F7EF1FC-08F8-4715-9E1F-6E20E70426A5}" dt="2022-07-21T12:06:19.063" v="37373"/>
          <ac:grpSpMkLst>
            <pc:docMk/>
            <pc:sldMk cId="1712745079" sldId="3564"/>
            <ac:grpSpMk id="368" creationId="{D8A0BDB5-504E-F05A-0CFF-E4F6D10759FD}"/>
          </ac:grpSpMkLst>
        </pc:grpChg>
        <pc:grpChg chg="add del mod">
          <ac:chgData name="Wes Filardo" userId="5a25a190-9e06-41c8-ba54-60528d027854" providerId="ADAL" clId="{0F7EF1FC-08F8-4715-9E1F-6E20E70426A5}" dt="2022-07-21T12:06:19.063" v="37373"/>
          <ac:grpSpMkLst>
            <pc:docMk/>
            <pc:sldMk cId="1712745079" sldId="3564"/>
            <ac:grpSpMk id="374" creationId="{322238BE-052C-E2C0-DF39-FBC07291CC97}"/>
          </ac:grpSpMkLst>
        </pc:grpChg>
        <pc:grpChg chg="add del mod">
          <ac:chgData name="Wes Filardo" userId="5a25a190-9e06-41c8-ba54-60528d027854" providerId="ADAL" clId="{0F7EF1FC-08F8-4715-9E1F-6E20E70426A5}" dt="2022-07-21T12:06:19.063" v="37373"/>
          <ac:grpSpMkLst>
            <pc:docMk/>
            <pc:sldMk cId="1712745079" sldId="3564"/>
            <ac:grpSpMk id="397" creationId="{8C631F22-FA77-EF53-1A1B-A9A9B7730267}"/>
          </ac:grpSpMkLst>
        </pc:grpChg>
        <pc:grpChg chg="add del mod">
          <ac:chgData name="Wes Filardo" userId="5a25a190-9e06-41c8-ba54-60528d027854" providerId="ADAL" clId="{0F7EF1FC-08F8-4715-9E1F-6E20E70426A5}" dt="2022-07-21T12:06:19.063" v="37373"/>
          <ac:grpSpMkLst>
            <pc:docMk/>
            <pc:sldMk cId="1712745079" sldId="3564"/>
            <ac:grpSpMk id="403" creationId="{A52F76EA-3C39-8BAC-6958-B18EDE4B16A1}"/>
          </ac:grpSpMkLst>
        </pc:grpChg>
        <pc:grpChg chg="add del mod">
          <ac:chgData name="Wes Filardo" userId="5a25a190-9e06-41c8-ba54-60528d027854" providerId="ADAL" clId="{0F7EF1FC-08F8-4715-9E1F-6E20E70426A5}" dt="2022-07-21T12:06:19.063" v="37373"/>
          <ac:grpSpMkLst>
            <pc:docMk/>
            <pc:sldMk cId="1712745079" sldId="3564"/>
            <ac:grpSpMk id="409" creationId="{763184DB-DF69-0005-3FE9-7B8C820AC048}"/>
          </ac:grpSpMkLst>
        </pc:grpChg>
        <pc:grpChg chg="add del mod">
          <ac:chgData name="Wes Filardo" userId="5a25a190-9e06-41c8-ba54-60528d027854" providerId="ADAL" clId="{0F7EF1FC-08F8-4715-9E1F-6E20E70426A5}" dt="2022-07-21T12:06:19.063" v="37373"/>
          <ac:grpSpMkLst>
            <pc:docMk/>
            <pc:sldMk cId="1712745079" sldId="3564"/>
            <ac:grpSpMk id="415" creationId="{3E149E27-41B8-C1A7-5E0A-BD2D19580FB9}"/>
          </ac:grpSpMkLst>
        </pc:grpChg>
        <pc:grpChg chg="add del mod">
          <ac:chgData name="Wes Filardo" userId="5a25a190-9e06-41c8-ba54-60528d027854" providerId="ADAL" clId="{0F7EF1FC-08F8-4715-9E1F-6E20E70426A5}" dt="2022-07-21T12:06:19.063" v="37373"/>
          <ac:grpSpMkLst>
            <pc:docMk/>
            <pc:sldMk cId="1712745079" sldId="3564"/>
            <ac:grpSpMk id="421" creationId="{35D9BBE5-5DCF-249A-3CEF-011738708FEF}"/>
          </ac:grpSpMkLst>
        </pc:grpChg>
        <pc:grpChg chg="add del mod">
          <ac:chgData name="Wes Filardo" userId="5a25a190-9e06-41c8-ba54-60528d027854" providerId="ADAL" clId="{0F7EF1FC-08F8-4715-9E1F-6E20E70426A5}" dt="2022-07-21T12:06:19.063" v="37373"/>
          <ac:grpSpMkLst>
            <pc:docMk/>
            <pc:sldMk cId="1712745079" sldId="3564"/>
            <ac:grpSpMk id="427" creationId="{16EDF262-40C1-6AF3-CEA5-D56DF9430289}"/>
          </ac:grpSpMkLst>
        </pc:grpChg>
        <pc:grpChg chg="add del mod">
          <ac:chgData name="Wes Filardo" userId="5a25a190-9e06-41c8-ba54-60528d027854" providerId="ADAL" clId="{0F7EF1FC-08F8-4715-9E1F-6E20E70426A5}" dt="2022-07-21T12:06:19.063" v="37373"/>
          <ac:grpSpMkLst>
            <pc:docMk/>
            <pc:sldMk cId="1712745079" sldId="3564"/>
            <ac:grpSpMk id="448" creationId="{6EF047CB-6012-CA46-51C2-77AB38891B13}"/>
          </ac:grpSpMkLst>
        </pc:grpChg>
        <pc:grpChg chg="add del mod">
          <ac:chgData name="Wes Filardo" userId="5a25a190-9e06-41c8-ba54-60528d027854" providerId="ADAL" clId="{0F7EF1FC-08F8-4715-9E1F-6E20E70426A5}" dt="2022-07-21T12:06:19.063" v="37373"/>
          <ac:grpSpMkLst>
            <pc:docMk/>
            <pc:sldMk cId="1712745079" sldId="3564"/>
            <ac:grpSpMk id="454" creationId="{C68B45D3-9D74-408F-3344-B1D37429BB52}"/>
          </ac:grpSpMkLst>
        </pc:grpChg>
        <pc:grpChg chg="add mod">
          <ac:chgData name="Wes Filardo" userId="5a25a190-9e06-41c8-ba54-60528d027854" providerId="ADAL" clId="{0F7EF1FC-08F8-4715-9E1F-6E20E70426A5}" dt="2022-07-21T17:05:56.102" v="39212" actId="1076"/>
          <ac:grpSpMkLst>
            <pc:docMk/>
            <pc:sldMk cId="1712745079" sldId="3564"/>
            <ac:grpSpMk id="483" creationId="{54071D7C-D027-421A-9485-07F5D64D272A}"/>
          </ac:grpSpMkLst>
        </pc:grpChg>
        <pc:grpChg chg="add mod">
          <ac:chgData name="Wes Filardo" userId="5a25a190-9e06-41c8-ba54-60528d027854" providerId="ADAL" clId="{0F7EF1FC-08F8-4715-9E1F-6E20E70426A5}" dt="2022-07-21T17:07:55.043" v="39228" actId="1076"/>
          <ac:grpSpMkLst>
            <pc:docMk/>
            <pc:sldMk cId="1712745079" sldId="3564"/>
            <ac:grpSpMk id="490" creationId="{6BF12C7A-5C90-C3A7-E246-196BEC2DC92D}"/>
          </ac:grpSpMkLst>
        </pc:grpChg>
        <pc:picChg chg="add del mod">
          <ac:chgData name="Wes Filardo" userId="5a25a190-9e06-41c8-ba54-60528d027854" providerId="ADAL" clId="{0F7EF1FC-08F8-4715-9E1F-6E20E70426A5}" dt="2022-07-21T17:11:45.915" v="39260" actId="478"/>
          <ac:picMkLst>
            <pc:docMk/>
            <pc:sldMk cId="1712745079" sldId="3564"/>
            <ac:picMk id="514" creationId="{9B927E32-D37B-67C3-7B4B-053302B332CC}"/>
          </ac:picMkLst>
        </pc:picChg>
        <pc:picChg chg="add mod">
          <ac:chgData name="Wes Filardo" userId="5a25a190-9e06-41c8-ba54-60528d027854" providerId="ADAL" clId="{0F7EF1FC-08F8-4715-9E1F-6E20E70426A5}" dt="2022-07-21T17:12:31.050" v="39266" actId="1076"/>
          <ac:picMkLst>
            <pc:docMk/>
            <pc:sldMk cId="1712745079" sldId="3564"/>
            <ac:picMk id="516" creationId="{EE4364B6-10CC-8F5D-B671-916B9A0F2EC9}"/>
          </ac:picMkLst>
        </pc:picChg>
        <pc:cxnChg chg="add del">
          <ac:chgData name="Wes Filardo" userId="5a25a190-9e06-41c8-ba54-60528d027854" providerId="ADAL" clId="{0F7EF1FC-08F8-4715-9E1F-6E20E70426A5}" dt="2022-07-21T11:31:40.335" v="36615" actId="11529"/>
          <ac:cxnSpMkLst>
            <pc:docMk/>
            <pc:sldMk cId="1712745079" sldId="3564"/>
            <ac:cxnSpMk id="80" creationId="{AE6E8495-6A29-A9D5-86AD-9638B2841CF7}"/>
          </ac:cxnSpMkLst>
        </pc:cxnChg>
        <pc:cxnChg chg="add del">
          <ac:chgData name="Wes Filardo" userId="5a25a190-9e06-41c8-ba54-60528d027854" providerId="ADAL" clId="{0F7EF1FC-08F8-4715-9E1F-6E20E70426A5}" dt="2022-07-21T11:32:24.356" v="36617" actId="11529"/>
          <ac:cxnSpMkLst>
            <pc:docMk/>
            <pc:sldMk cId="1712745079" sldId="3564"/>
            <ac:cxnSpMk id="82" creationId="{3C3CD5BB-8FBF-3B9F-F781-A571ED54D352}"/>
          </ac:cxnSpMkLst>
        </pc:cxnChg>
        <pc:cxnChg chg="add mod">
          <ac:chgData name="Wes Filardo" userId="5a25a190-9e06-41c8-ba54-60528d027854" providerId="ADAL" clId="{0F7EF1FC-08F8-4715-9E1F-6E20E70426A5}" dt="2022-07-21T12:06:31.078" v="37374" actId="1076"/>
          <ac:cxnSpMkLst>
            <pc:docMk/>
            <pc:sldMk cId="1712745079" sldId="3564"/>
            <ac:cxnSpMk id="126" creationId="{A5148D54-53B3-F5F1-6546-947206E968F0}"/>
          </ac:cxnSpMkLst>
        </pc:cxnChg>
        <pc:cxnChg chg="add mod">
          <ac:chgData name="Wes Filardo" userId="5a25a190-9e06-41c8-ba54-60528d027854" providerId="ADAL" clId="{0F7EF1FC-08F8-4715-9E1F-6E20E70426A5}" dt="2022-07-21T17:04:43.889" v="39199" actId="1076"/>
          <ac:cxnSpMkLst>
            <pc:docMk/>
            <pc:sldMk cId="1712745079" sldId="3564"/>
            <ac:cxnSpMk id="128" creationId="{C8CBFA05-B074-F71C-2825-0BD4D5E39A54}"/>
          </ac:cxnSpMkLst>
        </pc:cxnChg>
        <pc:cxnChg chg="add mod">
          <ac:chgData name="Wes Filardo" userId="5a25a190-9e06-41c8-ba54-60528d027854" providerId="ADAL" clId="{0F7EF1FC-08F8-4715-9E1F-6E20E70426A5}" dt="2022-07-21T12:06:31.078" v="37374" actId="1076"/>
          <ac:cxnSpMkLst>
            <pc:docMk/>
            <pc:sldMk cId="1712745079" sldId="3564"/>
            <ac:cxnSpMk id="130" creationId="{A93489E9-B048-C0A1-2D62-0CBCF1D17C58}"/>
          </ac:cxnSpMkLst>
        </pc:cxnChg>
        <pc:cxnChg chg="add mod">
          <ac:chgData name="Wes Filardo" userId="5a25a190-9e06-41c8-ba54-60528d027854" providerId="ADAL" clId="{0F7EF1FC-08F8-4715-9E1F-6E20E70426A5}" dt="2022-07-21T12:06:31.078" v="37374" actId="1076"/>
          <ac:cxnSpMkLst>
            <pc:docMk/>
            <pc:sldMk cId="1712745079" sldId="3564"/>
            <ac:cxnSpMk id="132" creationId="{3212984B-5919-4A2E-D9B3-781A35310157}"/>
          </ac:cxnSpMkLst>
        </pc:cxnChg>
        <pc:cxnChg chg="add mod">
          <ac:chgData name="Wes Filardo" userId="5a25a190-9e06-41c8-ba54-60528d027854" providerId="ADAL" clId="{0F7EF1FC-08F8-4715-9E1F-6E20E70426A5}" dt="2022-07-21T12:06:31.078" v="37374" actId="1076"/>
          <ac:cxnSpMkLst>
            <pc:docMk/>
            <pc:sldMk cId="1712745079" sldId="3564"/>
            <ac:cxnSpMk id="134" creationId="{423B2918-9129-BECD-DC24-B2DE6A5C4B73}"/>
          </ac:cxnSpMkLst>
        </pc:cxnChg>
        <pc:cxnChg chg="add mod">
          <ac:chgData name="Wes Filardo" userId="5a25a190-9e06-41c8-ba54-60528d027854" providerId="ADAL" clId="{0F7EF1FC-08F8-4715-9E1F-6E20E70426A5}" dt="2022-07-21T17:04:43.889" v="39199" actId="1076"/>
          <ac:cxnSpMkLst>
            <pc:docMk/>
            <pc:sldMk cId="1712745079" sldId="3564"/>
            <ac:cxnSpMk id="136" creationId="{D509A0B6-19D5-B2DF-F441-C877C1A12619}"/>
          </ac:cxnSpMkLst>
        </pc:cxnChg>
        <pc:cxnChg chg="add mod">
          <ac:chgData name="Wes Filardo" userId="5a25a190-9e06-41c8-ba54-60528d027854" providerId="ADAL" clId="{0F7EF1FC-08F8-4715-9E1F-6E20E70426A5}" dt="2022-07-21T17:06:01.988" v="39213" actId="1076"/>
          <ac:cxnSpMkLst>
            <pc:docMk/>
            <pc:sldMk cId="1712745079" sldId="3564"/>
            <ac:cxnSpMk id="138" creationId="{23898471-7F65-AA3E-9EA6-575488D3ADBB}"/>
          </ac:cxnSpMkLst>
        </pc:cxnChg>
        <pc:cxnChg chg="add mod">
          <ac:chgData name="Wes Filardo" userId="5a25a190-9e06-41c8-ba54-60528d027854" providerId="ADAL" clId="{0F7EF1FC-08F8-4715-9E1F-6E20E70426A5}" dt="2022-07-21T17:06:01.988" v="39213" actId="1076"/>
          <ac:cxnSpMkLst>
            <pc:docMk/>
            <pc:sldMk cId="1712745079" sldId="3564"/>
            <ac:cxnSpMk id="140" creationId="{C5DD8C64-09EF-890B-0EAF-90775F16084C}"/>
          </ac:cxnSpMkLst>
        </pc:cxnChg>
        <pc:cxnChg chg="add mod">
          <ac:chgData name="Wes Filardo" userId="5a25a190-9e06-41c8-ba54-60528d027854" providerId="ADAL" clId="{0F7EF1FC-08F8-4715-9E1F-6E20E70426A5}" dt="2022-07-21T17:06:01.988" v="39213" actId="1076"/>
          <ac:cxnSpMkLst>
            <pc:docMk/>
            <pc:sldMk cId="1712745079" sldId="3564"/>
            <ac:cxnSpMk id="142" creationId="{082E4FD8-2059-86A7-5199-DE3D4995B6B7}"/>
          </ac:cxnSpMkLst>
        </pc:cxnChg>
        <pc:cxnChg chg="add mod">
          <ac:chgData name="Wes Filardo" userId="5a25a190-9e06-41c8-ba54-60528d027854" providerId="ADAL" clId="{0F7EF1FC-08F8-4715-9E1F-6E20E70426A5}" dt="2022-07-21T17:06:01.988" v="39213" actId="1076"/>
          <ac:cxnSpMkLst>
            <pc:docMk/>
            <pc:sldMk cId="1712745079" sldId="3564"/>
            <ac:cxnSpMk id="145" creationId="{438A2600-1894-B323-2DCE-E0FBC2345AA2}"/>
          </ac:cxnSpMkLst>
        </pc:cxnChg>
        <pc:cxnChg chg="add mod">
          <ac:chgData name="Wes Filardo" userId="5a25a190-9e06-41c8-ba54-60528d027854" providerId="ADAL" clId="{0F7EF1FC-08F8-4715-9E1F-6E20E70426A5}" dt="2022-07-21T17:06:01.988" v="39213" actId="1076"/>
          <ac:cxnSpMkLst>
            <pc:docMk/>
            <pc:sldMk cId="1712745079" sldId="3564"/>
            <ac:cxnSpMk id="148" creationId="{2953BCBB-6B36-B296-6ABB-2D1ADA0853D8}"/>
          </ac:cxnSpMkLst>
        </pc:cxnChg>
        <pc:cxnChg chg="add mod">
          <ac:chgData name="Wes Filardo" userId="5a25a190-9e06-41c8-ba54-60528d027854" providerId="ADAL" clId="{0F7EF1FC-08F8-4715-9E1F-6E20E70426A5}" dt="2022-07-21T17:06:01.988" v="39213" actId="1076"/>
          <ac:cxnSpMkLst>
            <pc:docMk/>
            <pc:sldMk cId="1712745079" sldId="3564"/>
            <ac:cxnSpMk id="150" creationId="{BF368CCA-4550-30B5-DEEE-E7E0AA69134D}"/>
          </ac:cxnSpMkLst>
        </pc:cxnChg>
        <pc:cxnChg chg="add mod">
          <ac:chgData name="Wes Filardo" userId="5a25a190-9e06-41c8-ba54-60528d027854" providerId="ADAL" clId="{0F7EF1FC-08F8-4715-9E1F-6E20E70426A5}" dt="2022-07-21T17:07:05.351" v="39220" actId="14100"/>
          <ac:cxnSpMkLst>
            <pc:docMk/>
            <pc:sldMk cId="1712745079" sldId="3564"/>
            <ac:cxnSpMk id="152" creationId="{63D6B247-4630-4A49-8D49-7D625B41BA34}"/>
          </ac:cxnSpMkLst>
        </pc:cxnChg>
        <pc:cxnChg chg="add mod">
          <ac:chgData name="Wes Filardo" userId="5a25a190-9e06-41c8-ba54-60528d027854" providerId="ADAL" clId="{0F7EF1FC-08F8-4715-9E1F-6E20E70426A5}" dt="2022-07-21T17:07:23.168" v="39222" actId="1076"/>
          <ac:cxnSpMkLst>
            <pc:docMk/>
            <pc:sldMk cId="1712745079" sldId="3564"/>
            <ac:cxnSpMk id="211" creationId="{627749DF-F512-0F3A-5D4A-87830DB1FD13}"/>
          </ac:cxnSpMkLst>
        </pc:cxnChg>
        <pc:cxnChg chg="add del mod">
          <ac:chgData name="Wes Filardo" userId="5a25a190-9e06-41c8-ba54-60528d027854" providerId="ADAL" clId="{0F7EF1FC-08F8-4715-9E1F-6E20E70426A5}" dt="2022-07-21T11:40:12.532" v="36664" actId="478"/>
          <ac:cxnSpMkLst>
            <pc:docMk/>
            <pc:sldMk cId="1712745079" sldId="3564"/>
            <ac:cxnSpMk id="212" creationId="{ADBB406D-B487-97B7-6B02-45CEB7FCA361}"/>
          </ac:cxnSpMkLst>
        </pc:cxnChg>
        <pc:cxnChg chg="add mod">
          <ac:chgData name="Wes Filardo" userId="5a25a190-9e06-41c8-ba54-60528d027854" providerId="ADAL" clId="{0F7EF1FC-08F8-4715-9E1F-6E20E70426A5}" dt="2022-07-21T12:06:31.078" v="37374" actId="1076"/>
          <ac:cxnSpMkLst>
            <pc:docMk/>
            <pc:sldMk cId="1712745079" sldId="3564"/>
            <ac:cxnSpMk id="213" creationId="{9A341219-35E2-B4FB-9056-D17FC66DB937}"/>
          </ac:cxnSpMkLst>
        </pc:cxnChg>
        <pc:cxnChg chg="add del mod">
          <ac:chgData name="Wes Filardo" userId="5a25a190-9e06-41c8-ba54-60528d027854" providerId="ADAL" clId="{0F7EF1FC-08F8-4715-9E1F-6E20E70426A5}" dt="2022-07-21T11:40:11.184" v="36663" actId="478"/>
          <ac:cxnSpMkLst>
            <pc:docMk/>
            <pc:sldMk cId="1712745079" sldId="3564"/>
            <ac:cxnSpMk id="214" creationId="{A19DD1D1-8D7D-DF84-2354-BA16D3094238}"/>
          </ac:cxnSpMkLst>
        </pc:cxnChg>
        <pc:cxnChg chg="add mod">
          <ac:chgData name="Wes Filardo" userId="5a25a190-9e06-41c8-ba54-60528d027854" providerId="ADAL" clId="{0F7EF1FC-08F8-4715-9E1F-6E20E70426A5}" dt="2022-07-21T17:08:41.211" v="39239" actId="14100"/>
          <ac:cxnSpMkLst>
            <pc:docMk/>
            <pc:sldMk cId="1712745079" sldId="3564"/>
            <ac:cxnSpMk id="215" creationId="{B028B9A5-9335-3B66-E11F-3A472FAF2AD5}"/>
          </ac:cxnSpMkLst>
        </pc:cxnChg>
        <pc:cxnChg chg="add del mod">
          <ac:chgData name="Wes Filardo" userId="5a25a190-9e06-41c8-ba54-60528d027854" providerId="ADAL" clId="{0F7EF1FC-08F8-4715-9E1F-6E20E70426A5}" dt="2022-07-21T11:40:17.789" v="36667" actId="478"/>
          <ac:cxnSpMkLst>
            <pc:docMk/>
            <pc:sldMk cId="1712745079" sldId="3564"/>
            <ac:cxnSpMk id="216" creationId="{5C5D7BB0-BF16-F4F7-BE4E-6EACD03B24DB}"/>
          </ac:cxnSpMkLst>
        </pc:cxnChg>
        <pc:cxnChg chg="add del mod">
          <ac:chgData name="Wes Filardo" userId="5a25a190-9e06-41c8-ba54-60528d027854" providerId="ADAL" clId="{0F7EF1FC-08F8-4715-9E1F-6E20E70426A5}" dt="2022-07-21T11:40:14.357" v="36665" actId="478"/>
          <ac:cxnSpMkLst>
            <pc:docMk/>
            <pc:sldMk cId="1712745079" sldId="3564"/>
            <ac:cxnSpMk id="217" creationId="{BCD42E54-7F1C-8626-3DE5-12E0FE4ACF5F}"/>
          </ac:cxnSpMkLst>
        </pc:cxnChg>
        <pc:cxnChg chg="add del mod">
          <ac:chgData name="Wes Filardo" userId="5a25a190-9e06-41c8-ba54-60528d027854" providerId="ADAL" clId="{0F7EF1FC-08F8-4715-9E1F-6E20E70426A5}" dt="2022-07-21T11:40:32.686" v="36671" actId="478"/>
          <ac:cxnSpMkLst>
            <pc:docMk/>
            <pc:sldMk cId="1712745079" sldId="3564"/>
            <ac:cxnSpMk id="218" creationId="{3E6E4EC3-9F18-CA4D-D99F-38ED4F7CD0FF}"/>
          </ac:cxnSpMkLst>
        </pc:cxnChg>
        <pc:cxnChg chg="add del mod">
          <ac:chgData name="Wes Filardo" userId="5a25a190-9e06-41c8-ba54-60528d027854" providerId="ADAL" clId="{0F7EF1FC-08F8-4715-9E1F-6E20E70426A5}" dt="2022-07-21T11:40:33.726" v="36672" actId="478"/>
          <ac:cxnSpMkLst>
            <pc:docMk/>
            <pc:sldMk cId="1712745079" sldId="3564"/>
            <ac:cxnSpMk id="219" creationId="{DA630887-3893-A25A-5ACF-F9E95BEB52FC}"/>
          </ac:cxnSpMkLst>
        </pc:cxnChg>
        <pc:cxnChg chg="add mod">
          <ac:chgData name="Wes Filardo" userId="5a25a190-9e06-41c8-ba54-60528d027854" providerId="ADAL" clId="{0F7EF1FC-08F8-4715-9E1F-6E20E70426A5}" dt="2022-07-21T12:06:31.078" v="37374" actId="1076"/>
          <ac:cxnSpMkLst>
            <pc:docMk/>
            <pc:sldMk cId="1712745079" sldId="3564"/>
            <ac:cxnSpMk id="220" creationId="{EFEAF02D-64DF-11D1-5F0E-9533A04661EF}"/>
          </ac:cxnSpMkLst>
        </pc:cxnChg>
        <pc:cxnChg chg="add mod">
          <ac:chgData name="Wes Filardo" userId="5a25a190-9e06-41c8-ba54-60528d027854" providerId="ADAL" clId="{0F7EF1FC-08F8-4715-9E1F-6E20E70426A5}" dt="2022-07-21T12:06:31.078" v="37374" actId="1076"/>
          <ac:cxnSpMkLst>
            <pc:docMk/>
            <pc:sldMk cId="1712745079" sldId="3564"/>
            <ac:cxnSpMk id="221" creationId="{BBE7031E-893D-8951-5415-C510B199892F}"/>
          </ac:cxnSpMkLst>
        </pc:cxnChg>
        <pc:cxnChg chg="add mod">
          <ac:chgData name="Wes Filardo" userId="5a25a190-9e06-41c8-ba54-60528d027854" providerId="ADAL" clId="{0F7EF1FC-08F8-4715-9E1F-6E20E70426A5}" dt="2022-07-21T17:08:44.528" v="39240" actId="14100"/>
          <ac:cxnSpMkLst>
            <pc:docMk/>
            <pc:sldMk cId="1712745079" sldId="3564"/>
            <ac:cxnSpMk id="222" creationId="{A3DB942D-839B-B090-1E08-9020FD01D49D}"/>
          </ac:cxnSpMkLst>
        </pc:cxnChg>
        <pc:cxnChg chg="add del mod">
          <ac:chgData name="Wes Filardo" userId="5a25a190-9e06-41c8-ba54-60528d027854" providerId="ADAL" clId="{0F7EF1FC-08F8-4715-9E1F-6E20E70426A5}" dt="2022-07-21T11:40:19.655" v="36668" actId="478"/>
          <ac:cxnSpMkLst>
            <pc:docMk/>
            <pc:sldMk cId="1712745079" sldId="3564"/>
            <ac:cxnSpMk id="223" creationId="{8A365956-4C6F-C5DA-6FDA-5F86224CC358}"/>
          </ac:cxnSpMkLst>
        </pc:cxnChg>
        <pc:cxnChg chg="add del mod">
          <ac:chgData name="Wes Filardo" userId="5a25a190-9e06-41c8-ba54-60528d027854" providerId="ADAL" clId="{0F7EF1FC-08F8-4715-9E1F-6E20E70426A5}" dt="2022-07-21T11:41:57.830" v="36685" actId="22"/>
          <ac:cxnSpMkLst>
            <pc:docMk/>
            <pc:sldMk cId="1712745079" sldId="3564"/>
            <ac:cxnSpMk id="228" creationId="{8DC65E7B-1BF9-5EA5-9B31-295B6FCF19AF}"/>
          </ac:cxnSpMkLst>
        </pc:cxnChg>
        <pc:cxnChg chg="add mod">
          <ac:chgData name="Wes Filardo" userId="5a25a190-9e06-41c8-ba54-60528d027854" providerId="ADAL" clId="{0F7EF1FC-08F8-4715-9E1F-6E20E70426A5}" dt="2022-07-21T12:06:31.078" v="37374" actId="1076"/>
          <ac:cxnSpMkLst>
            <pc:docMk/>
            <pc:sldMk cId="1712745079" sldId="3564"/>
            <ac:cxnSpMk id="231" creationId="{3BC6BC9C-2B03-9114-3CDA-FD5532837F21}"/>
          </ac:cxnSpMkLst>
        </pc:cxnChg>
        <pc:cxnChg chg="add mod">
          <ac:chgData name="Wes Filardo" userId="5a25a190-9e06-41c8-ba54-60528d027854" providerId="ADAL" clId="{0F7EF1FC-08F8-4715-9E1F-6E20E70426A5}" dt="2022-07-21T12:06:31.078" v="37374" actId="1076"/>
          <ac:cxnSpMkLst>
            <pc:docMk/>
            <pc:sldMk cId="1712745079" sldId="3564"/>
            <ac:cxnSpMk id="239" creationId="{36CC9E52-9915-EB30-C876-D614B914BEB5}"/>
          </ac:cxnSpMkLst>
        </pc:cxnChg>
        <pc:cxnChg chg="add del mod">
          <ac:chgData name="Wes Filardo" userId="5a25a190-9e06-41c8-ba54-60528d027854" providerId="ADAL" clId="{0F7EF1FC-08F8-4715-9E1F-6E20E70426A5}" dt="2022-07-21T11:56:50.679" v="37032" actId="22"/>
          <ac:cxnSpMkLst>
            <pc:docMk/>
            <pc:sldMk cId="1712745079" sldId="3564"/>
            <ac:cxnSpMk id="269" creationId="{DA36555D-D82E-30B5-C415-617C5F7CBA56}"/>
          </ac:cxnSpMkLst>
        </pc:cxnChg>
        <pc:cxnChg chg="add del mod">
          <ac:chgData name="Wes Filardo" userId="5a25a190-9e06-41c8-ba54-60528d027854" providerId="ADAL" clId="{0F7EF1FC-08F8-4715-9E1F-6E20E70426A5}" dt="2022-07-21T11:56:49.392" v="37029" actId="22"/>
          <ac:cxnSpMkLst>
            <pc:docMk/>
            <pc:sldMk cId="1712745079" sldId="3564"/>
            <ac:cxnSpMk id="273" creationId="{A24B0E10-D5A6-EF9A-127F-FCDBF555A321}"/>
          </ac:cxnSpMkLst>
        </pc:cxnChg>
        <pc:cxnChg chg="add mod ord">
          <ac:chgData name="Wes Filardo" userId="5a25a190-9e06-41c8-ba54-60528d027854" providerId="ADAL" clId="{0F7EF1FC-08F8-4715-9E1F-6E20E70426A5}" dt="2022-07-21T12:06:31.078" v="37374" actId="1076"/>
          <ac:cxnSpMkLst>
            <pc:docMk/>
            <pc:sldMk cId="1712745079" sldId="3564"/>
            <ac:cxnSpMk id="289" creationId="{ECE94C0C-04BB-070A-2BFA-675A50CAEDBD}"/>
          </ac:cxnSpMkLst>
        </pc:cxnChg>
        <pc:cxnChg chg="add mod ord">
          <ac:chgData name="Wes Filardo" userId="5a25a190-9e06-41c8-ba54-60528d027854" providerId="ADAL" clId="{0F7EF1FC-08F8-4715-9E1F-6E20E70426A5}" dt="2022-07-21T12:06:31.078" v="37374" actId="1076"/>
          <ac:cxnSpMkLst>
            <pc:docMk/>
            <pc:sldMk cId="1712745079" sldId="3564"/>
            <ac:cxnSpMk id="291" creationId="{620D341C-43A8-572C-37A3-153DF553AC40}"/>
          </ac:cxnSpMkLst>
        </pc:cxnChg>
        <pc:cxnChg chg="add mod ord">
          <ac:chgData name="Wes Filardo" userId="5a25a190-9e06-41c8-ba54-60528d027854" providerId="ADAL" clId="{0F7EF1FC-08F8-4715-9E1F-6E20E70426A5}" dt="2022-07-21T12:06:31.078" v="37374" actId="1076"/>
          <ac:cxnSpMkLst>
            <pc:docMk/>
            <pc:sldMk cId="1712745079" sldId="3564"/>
            <ac:cxnSpMk id="294" creationId="{FEC1E123-38AC-0E9A-CAB9-67674F25CCDD}"/>
          </ac:cxnSpMkLst>
        </pc:cxnChg>
        <pc:cxnChg chg="add mod">
          <ac:chgData name="Wes Filardo" userId="5a25a190-9e06-41c8-ba54-60528d027854" providerId="ADAL" clId="{0F7EF1FC-08F8-4715-9E1F-6E20E70426A5}" dt="2022-07-21T17:08:52.870" v="39243" actId="14100"/>
          <ac:cxnSpMkLst>
            <pc:docMk/>
            <pc:sldMk cId="1712745079" sldId="3564"/>
            <ac:cxnSpMk id="305" creationId="{F4B837B8-6A67-2141-AFE9-23E41C6837D7}"/>
          </ac:cxnSpMkLst>
        </pc:cxnChg>
        <pc:cxnChg chg="add mod">
          <ac:chgData name="Wes Filardo" userId="5a25a190-9e06-41c8-ba54-60528d027854" providerId="ADAL" clId="{0F7EF1FC-08F8-4715-9E1F-6E20E70426A5}" dt="2022-07-21T17:06:57.845" v="39219" actId="1076"/>
          <ac:cxnSpMkLst>
            <pc:docMk/>
            <pc:sldMk cId="1712745079" sldId="3564"/>
            <ac:cxnSpMk id="311" creationId="{63E2E411-B795-61F9-8EC5-17CE6C3B6832}"/>
          </ac:cxnSpMkLst>
        </pc:cxnChg>
        <pc:cxnChg chg="add mod">
          <ac:chgData name="Wes Filardo" userId="5a25a190-9e06-41c8-ba54-60528d027854" providerId="ADAL" clId="{0F7EF1FC-08F8-4715-9E1F-6E20E70426A5}" dt="2022-07-21T12:07:44.962" v="37481" actId="14100"/>
          <ac:cxnSpMkLst>
            <pc:docMk/>
            <pc:sldMk cId="1712745079" sldId="3564"/>
            <ac:cxnSpMk id="315" creationId="{D8A6E0D8-988E-DCF6-864F-FF8D011C17CC}"/>
          </ac:cxnSpMkLst>
        </pc:cxnChg>
        <pc:cxnChg chg="add mod">
          <ac:chgData name="Wes Filardo" userId="5a25a190-9e06-41c8-ba54-60528d027854" providerId="ADAL" clId="{0F7EF1FC-08F8-4715-9E1F-6E20E70426A5}" dt="2022-07-21T12:06:31.078" v="37374" actId="1076"/>
          <ac:cxnSpMkLst>
            <pc:docMk/>
            <pc:sldMk cId="1712745079" sldId="3564"/>
            <ac:cxnSpMk id="319" creationId="{AE3742AD-9365-904E-3F69-6DEBBB229B3B}"/>
          </ac:cxnSpMkLst>
        </pc:cxnChg>
        <pc:cxnChg chg="add del mod">
          <ac:chgData name="Wes Filardo" userId="5a25a190-9e06-41c8-ba54-60528d027854" providerId="ADAL" clId="{0F7EF1FC-08F8-4715-9E1F-6E20E70426A5}" dt="2022-07-21T12:06:19.063" v="37373"/>
          <ac:cxnSpMkLst>
            <pc:docMk/>
            <pc:sldMk cId="1712745079" sldId="3564"/>
            <ac:cxnSpMk id="380" creationId="{248667A5-B403-CD56-5E4F-477C5E6B9EEA}"/>
          </ac:cxnSpMkLst>
        </pc:cxnChg>
        <pc:cxnChg chg="add del mod">
          <ac:chgData name="Wes Filardo" userId="5a25a190-9e06-41c8-ba54-60528d027854" providerId="ADAL" clId="{0F7EF1FC-08F8-4715-9E1F-6E20E70426A5}" dt="2022-07-21T12:06:19.063" v="37373"/>
          <ac:cxnSpMkLst>
            <pc:docMk/>
            <pc:sldMk cId="1712745079" sldId="3564"/>
            <ac:cxnSpMk id="381" creationId="{807BA846-00CD-4FCA-CD98-DD76EF7735FC}"/>
          </ac:cxnSpMkLst>
        </pc:cxnChg>
        <pc:cxnChg chg="add del mod">
          <ac:chgData name="Wes Filardo" userId="5a25a190-9e06-41c8-ba54-60528d027854" providerId="ADAL" clId="{0F7EF1FC-08F8-4715-9E1F-6E20E70426A5}" dt="2022-07-21T12:06:19.063" v="37373"/>
          <ac:cxnSpMkLst>
            <pc:docMk/>
            <pc:sldMk cId="1712745079" sldId="3564"/>
            <ac:cxnSpMk id="382" creationId="{0E21E871-10B0-486E-C2DE-CB2B951AE67E}"/>
          </ac:cxnSpMkLst>
        </pc:cxnChg>
        <pc:cxnChg chg="add del mod">
          <ac:chgData name="Wes Filardo" userId="5a25a190-9e06-41c8-ba54-60528d027854" providerId="ADAL" clId="{0F7EF1FC-08F8-4715-9E1F-6E20E70426A5}" dt="2022-07-21T12:06:19.063" v="37373"/>
          <ac:cxnSpMkLst>
            <pc:docMk/>
            <pc:sldMk cId="1712745079" sldId="3564"/>
            <ac:cxnSpMk id="383" creationId="{193BCB39-CE30-8CAE-FCA1-EB8674EE7E2E}"/>
          </ac:cxnSpMkLst>
        </pc:cxnChg>
        <pc:cxnChg chg="add del mod">
          <ac:chgData name="Wes Filardo" userId="5a25a190-9e06-41c8-ba54-60528d027854" providerId="ADAL" clId="{0F7EF1FC-08F8-4715-9E1F-6E20E70426A5}" dt="2022-07-21T12:06:19.063" v="37373"/>
          <ac:cxnSpMkLst>
            <pc:docMk/>
            <pc:sldMk cId="1712745079" sldId="3564"/>
            <ac:cxnSpMk id="384" creationId="{FC34FF7E-FB8A-16CF-E822-5EBBE58CB76D}"/>
          </ac:cxnSpMkLst>
        </pc:cxnChg>
        <pc:cxnChg chg="add del mod">
          <ac:chgData name="Wes Filardo" userId="5a25a190-9e06-41c8-ba54-60528d027854" providerId="ADAL" clId="{0F7EF1FC-08F8-4715-9E1F-6E20E70426A5}" dt="2022-07-21T12:06:19.063" v="37373"/>
          <ac:cxnSpMkLst>
            <pc:docMk/>
            <pc:sldMk cId="1712745079" sldId="3564"/>
            <ac:cxnSpMk id="385" creationId="{59B1B255-8E4C-3AEA-14C8-B58F6EA9EDCE}"/>
          </ac:cxnSpMkLst>
        </pc:cxnChg>
        <pc:cxnChg chg="add del mod">
          <ac:chgData name="Wes Filardo" userId="5a25a190-9e06-41c8-ba54-60528d027854" providerId="ADAL" clId="{0F7EF1FC-08F8-4715-9E1F-6E20E70426A5}" dt="2022-07-21T12:06:19.063" v="37373"/>
          <ac:cxnSpMkLst>
            <pc:docMk/>
            <pc:sldMk cId="1712745079" sldId="3564"/>
            <ac:cxnSpMk id="386" creationId="{BFB8D36B-DA6F-08E6-1393-BD1C0AFEB953}"/>
          </ac:cxnSpMkLst>
        </pc:cxnChg>
        <pc:cxnChg chg="add del mod">
          <ac:chgData name="Wes Filardo" userId="5a25a190-9e06-41c8-ba54-60528d027854" providerId="ADAL" clId="{0F7EF1FC-08F8-4715-9E1F-6E20E70426A5}" dt="2022-07-21T12:06:19.063" v="37373"/>
          <ac:cxnSpMkLst>
            <pc:docMk/>
            <pc:sldMk cId="1712745079" sldId="3564"/>
            <ac:cxnSpMk id="387" creationId="{87737DB2-BCB1-BED6-2E4A-5EB75B54FC87}"/>
          </ac:cxnSpMkLst>
        </pc:cxnChg>
        <pc:cxnChg chg="add del mod">
          <ac:chgData name="Wes Filardo" userId="5a25a190-9e06-41c8-ba54-60528d027854" providerId="ADAL" clId="{0F7EF1FC-08F8-4715-9E1F-6E20E70426A5}" dt="2022-07-21T12:06:19.063" v="37373"/>
          <ac:cxnSpMkLst>
            <pc:docMk/>
            <pc:sldMk cId="1712745079" sldId="3564"/>
            <ac:cxnSpMk id="388" creationId="{89F90694-F80F-9BDE-F1FB-3C948FE8D858}"/>
          </ac:cxnSpMkLst>
        </pc:cxnChg>
        <pc:cxnChg chg="add del mod">
          <ac:chgData name="Wes Filardo" userId="5a25a190-9e06-41c8-ba54-60528d027854" providerId="ADAL" clId="{0F7EF1FC-08F8-4715-9E1F-6E20E70426A5}" dt="2022-07-21T12:06:19.063" v="37373"/>
          <ac:cxnSpMkLst>
            <pc:docMk/>
            <pc:sldMk cId="1712745079" sldId="3564"/>
            <ac:cxnSpMk id="389" creationId="{9A7B41B2-EC05-22CD-5ABF-4883DFAC3B42}"/>
          </ac:cxnSpMkLst>
        </pc:cxnChg>
        <pc:cxnChg chg="add del mod">
          <ac:chgData name="Wes Filardo" userId="5a25a190-9e06-41c8-ba54-60528d027854" providerId="ADAL" clId="{0F7EF1FC-08F8-4715-9E1F-6E20E70426A5}" dt="2022-07-21T12:06:19.063" v="37373"/>
          <ac:cxnSpMkLst>
            <pc:docMk/>
            <pc:sldMk cId="1712745079" sldId="3564"/>
            <ac:cxnSpMk id="390" creationId="{19D78567-939A-9256-1BF6-8B73DF0017C9}"/>
          </ac:cxnSpMkLst>
        </pc:cxnChg>
        <pc:cxnChg chg="add del mod">
          <ac:chgData name="Wes Filardo" userId="5a25a190-9e06-41c8-ba54-60528d027854" providerId="ADAL" clId="{0F7EF1FC-08F8-4715-9E1F-6E20E70426A5}" dt="2022-07-21T12:06:19.063" v="37373"/>
          <ac:cxnSpMkLst>
            <pc:docMk/>
            <pc:sldMk cId="1712745079" sldId="3564"/>
            <ac:cxnSpMk id="391" creationId="{F6F24A6B-90BE-D657-B367-C750DF7DC937}"/>
          </ac:cxnSpMkLst>
        </pc:cxnChg>
        <pc:cxnChg chg="add del mod">
          <ac:chgData name="Wes Filardo" userId="5a25a190-9e06-41c8-ba54-60528d027854" providerId="ADAL" clId="{0F7EF1FC-08F8-4715-9E1F-6E20E70426A5}" dt="2022-07-21T12:06:19.063" v="37373"/>
          <ac:cxnSpMkLst>
            <pc:docMk/>
            <pc:sldMk cId="1712745079" sldId="3564"/>
            <ac:cxnSpMk id="392" creationId="{C52E7AD8-E087-9EE2-C317-CF0F18A00618}"/>
          </ac:cxnSpMkLst>
        </pc:cxnChg>
        <pc:cxnChg chg="add del mod">
          <ac:chgData name="Wes Filardo" userId="5a25a190-9e06-41c8-ba54-60528d027854" providerId="ADAL" clId="{0F7EF1FC-08F8-4715-9E1F-6E20E70426A5}" dt="2022-07-21T12:06:19.063" v="37373"/>
          <ac:cxnSpMkLst>
            <pc:docMk/>
            <pc:sldMk cId="1712745079" sldId="3564"/>
            <ac:cxnSpMk id="433" creationId="{C78A1AF3-59CA-BA9F-0907-B904D75830DF}"/>
          </ac:cxnSpMkLst>
        </pc:cxnChg>
        <pc:cxnChg chg="add del mod">
          <ac:chgData name="Wes Filardo" userId="5a25a190-9e06-41c8-ba54-60528d027854" providerId="ADAL" clId="{0F7EF1FC-08F8-4715-9E1F-6E20E70426A5}" dt="2022-07-21T12:06:19.063" v="37373"/>
          <ac:cxnSpMkLst>
            <pc:docMk/>
            <pc:sldMk cId="1712745079" sldId="3564"/>
            <ac:cxnSpMk id="434" creationId="{B2F44AAE-E994-FAC9-43EA-7FFDD3336F85}"/>
          </ac:cxnSpMkLst>
        </pc:cxnChg>
        <pc:cxnChg chg="add del mod">
          <ac:chgData name="Wes Filardo" userId="5a25a190-9e06-41c8-ba54-60528d027854" providerId="ADAL" clId="{0F7EF1FC-08F8-4715-9E1F-6E20E70426A5}" dt="2022-07-21T12:06:19.063" v="37373"/>
          <ac:cxnSpMkLst>
            <pc:docMk/>
            <pc:sldMk cId="1712745079" sldId="3564"/>
            <ac:cxnSpMk id="435" creationId="{5D259930-1492-8C2D-6EC4-AE85FADC18CE}"/>
          </ac:cxnSpMkLst>
        </pc:cxnChg>
        <pc:cxnChg chg="add del mod">
          <ac:chgData name="Wes Filardo" userId="5a25a190-9e06-41c8-ba54-60528d027854" providerId="ADAL" clId="{0F7EF1FC-08F8-4715-9E1F-6E20E70426A5}" dt="2022-07-21T12:06:19.063" v="37373"/>
          <ac:cxnSpMkLst>
            <pc:docMk/>
            <pc:sldMk cId="1712745079" sldId="3564"/>
            <ac:cxnSpMk id="436" creationId="{BAB4F928-6C55-980C-2E30-75EE2E49B12F}"/>
          </ac:cxnSpMkLst>
        </pc:cxnChg>
        <pc:cxnChg chg="add del mod">
          <ac:chgData name="Wes Filardo" userId="5a25a190-9e06-41c8-ba54-60528d027854" providerId="ADAL" clId="{0F7EF1FC-08F8-4715-9E1F-6E20E70426A5}" dt="2022-07-21T12:06:19.063" v="37373"/>
          <ac:cxnSpMkLst>
            <pc:docMk/>
            <pc:sldMk cId="1712745079" sldId="3564"/>
            <ac:cxnSpMk id="437" creationId="{AAFFE807-56E3-7BD7-95F4-1CC94A6C10F4}"/>
          </ac:cxnSpMkLst>
        </pc:cxnChg>
        <pc:cxnChg chg="add del mod">
          <ac:chgData name="Wes Filardo" userId="5a25a190-9e06-41c8-ba54-60528d027854" providerId="ADAL" clId="{0F7EF1FC-08F8-4715-9E1F-6E20E70426A5}" dt="2022-07-21T12:06:19.063" v="37373"/>
          <ac:cxnSpMkLst>
            <pc:docMk/>
            <pc:sldMk cId="1712745079" sldId="3564"/>
            <ac:cxnSpMk id="438" creationId="{63E54243-4D2F-7E8D-9689-F6FBF779835C}"/>
          </ac:cxnSpMkLst>
        </pc:cxnChg>
        <pc:cxnChg chg="add del mod">
          <ac:chgData name="Wes Filardo" userId="5a25a190-9e06-41c8-ba54-60528d027854" providerId="ADAL" clId="{0F7EF1FC-08F8-4715-9E1F-6E20E70426A5}" dt="2022-07-21T12:06:19.063" v="37373"/>
          <ac:cxnSpMkLst>
            <pc:docMk/>
            <pc:sldMk cId="1712745079" sldId="3564"/>
            <ac:cxnSpMk id="439" creationId="{3B606831-85C2-0D42-D4F9-3FF560C13054}"/>
          </ac:cxnSpMkLst>
        </pc:cxnChg>
        <pc:cxnChg chg="add del mod">
          <ac:chgData name="Wes Filardo" userId="5a25a190-9e06-41c8-ba54-60528d027854" providerId="ADAL" clId="{0F7EF1FC-08F8-4715-9E1F-6E20E70426A5}" dt="2022-07-21T12:06:19.063" v="37373"/>
          <ac:cxnSpMkLst>
            <pc:docMk/>
            <pc:sldMk cId="1712745079" sldId="3564"/>
            <ac:cxnSpMk id="440" creationId="{091BBFB6-7C3A-B163-92FC-A7DB0989A9C1}"/>
          </ac:cxnSpMkLst>
        </pc:cxnChg>
        <pc:cxnChg chg="add del mod">
          <ac:chgData name="Wes Filardo" userId="5a25a190-9e06-41c8-ba54-60528d027854" providerId="ADAL" clId="{0F7EF1FC-08F8-4715-9E1F-6E20E70426A5}" dt="2022-07-21T12:06:19.063" v="37373"/>
          <ac:cxnSpMkLst>
            <pc:docMk/>
            <pc:sldMk cId="1712745079" sldId="3564"/>
            <ac:cxnSpMk id="445" creationId="{DF43F59E-60A4-A0F2-B229-B6F82071A07D}"/>
          </ac:cxnSpMkLst>
        </pc:cxnChg>
        <pc:cxnChg chg="add del mod">
          <ac:chgData name="Wes Filardo" userId="5a25a190-9e06-41c8-ba54-60528d027854" providerId="ADAL" clId="{0F7EF1FC-08F8-4715-9E1F-6E20E70426A5}" dt="2022-07-21T12:06:19.063" v="37373"/>
          <ac:cxnSpMkLst>
            <pc:docMk/>
            <pc:sldMk cId="1712745079" sldId="3564"/>
            <ac:cxnSpMk id="446" creationId="{0759787E-D7D3-5CCA-506D-09D1851D1E44}"/>
          </ac:cxnSpMkLst>
        </pc:cxnChg>
        <pc:cxnChg chg="add del mod">
          <ac:chgData name="Wes Filardo" userId="5a25a190-9e06-41c8-ba54-60528d027854" providerId="ADAL" clId="{0F7EF1FC-08F8-4715-9E1F-6E20E70426A5}" dt="2022-07-21T12:06:19.063" v="37373"/>
          <ac:cxnSpMkLst>
            <pc:docMk/>
            <pc:sldMk cId="1712745079" sldId="3564"/>
            <ac:cxnSpMk id="447" creationId="{C85E24D8-30C1-0CB3-ECB0-7FCE9B49B229}"/>
          </ac:cxnSpMkLst>
        </pc:cxnChg>
        <pc:cxnChg chg="add del mod">
          <ac:chgData name="Wes Filardo" userId="5a25a190-9e06-41c8-ba54-60528d027854" providerId="ADAL" clId="{0F7EF1FC-08F8-4715-9E1F-6E20E70426A5}" dt="2022-07-21T12:06:19.063" v="37373"/>
          <ac:cxnSpMkLst>
            <pc:docMk/>
            <pc:sldMk cId="1712745079" sldId="3564"/>
            <ac:cxnSpMk id="460" creationId="{8C1B492C-6615-0496-9DF5-8EB8DBDA1056}"/>
          </ac:cxnSpMkLst>
        </pc:cxnChg>
        <pc:cxnChg chg="add del mod">
          <ac:chgData name="Wes Filardo" userId="5a25a190-9e06-41c8-ba54-60528d027854" providerId="ADAL" clId="{0F7EF1FC-08F8-4715-9E1F-6E20E70426A5}" dt="2022-07-21T12:06:19.063" v="37373"/>
          <ac:cxnSpMkLst>
            <pc:docMk/>
            <pc:sldMk cId="1712745079" sldId="3564"/>
            <ac:cxnSpMk id="461" creationId="{8A3096B8-AC36-6D76-0097-393C3CDA31DD}"/>
          </ac:cxnSpMkLst>
        </pc:cxnChg>
        <pc:cxnChg chg="add del mod">
          <ac:chgData name="Wes Filardo" userId="5a25a190-9e06-41c8-ba54-60528d027854" providerId="ADAL" clId="{0F7EF1FC-08F8-4715-9E1F-6E20E70426A5}" dt="2022-07-21T12:06:19.063" v="37373"/>
          <ac:cxnSpMkLst>
            <pc:docMk/>
            <pc:sldMk cId="1712745079" sldId="3564"/>
            <ac:cxnSpMk id="462" creationId="{728B7041-598A-6295-975C-26E1EAF7657C}"/>
          </ac:cxnSpMkLst>
        </pc:cxnChg>
        <pc:cxnChg chg="add del mod">
          <ac:chgData name="Wes Filardo" userId="5a25a190-9e06-41c8-ba54-60528d027854" providerId="ADAL" clId="{0F7EF1FC-08F8-4715-9E1F-6E20E70426A5}" dt="2022-07-21T12:06:19.063" v="37373"/>
          <ac:cxnSpMkLst>
            <pc:docMk/>
            <pc:sldMk cId="1712745079" sldId="3564"/>
            <ac:cxnSpMk id="463" creationId="{4667FBEA-CF3B-3B33-ACF7-0ABD0C6D2E5F}"/>
          </ac:cxnSpMkLst>
        </pc:cxnChg>
        <pc:cxnChg chg="add mod">
          <ac:chgData name="Wes Filardo" userId="5a25a190-9e06-41c8-ba54-60528d027854" providerId="ADAL" clId="{0F7EF1FC-08F8-4715-9E1F-6E20E70426A5}" dt="2022-07-21T12:07:55.152" v="37485" actId="14100"/>
          <ac:cxnSpMkLst>
            <pc:docMk/>
            <pc:sldMk cId="1712745079" sldId="3564"/>
            <ac:cxnSpMk id="466" creationId="{1AD10FE8-7BFE-2493-BF9B-8AC9309611FC}"/>
          </ac:cxnSpMkLst>
        </pc:cxnChg>
        <pc:cxnChg chg="add mod">
          <ac:chgData name="Wes Filardo" userId="5a25a190-9e06-41c8-ba54-60528d027854" providerId="ADAL" clId="{0F7EF1FC-08F8-4715-9E1F-6E20E70426A5}" dt="2022-07-21T12:19:05.083" v="38102" actId="1076"/>
          <ac:cxnSpMkLst>
            <pc:docMk/>
            <pc:sldMk cId="1712745079" sldId="3564"/>
            <ac:cxnSpMk id="469" creationId="{EA8F94CB-F20F-1FF4-3055-2B382E0A9CC3}"/>
          </ac:cxnSpMkLst>
        </pc:cxnChg>
        <pc:cxnChg chg="add mod">
          <ac:chgData name="Wes Filardo" userId="5a25a190-9e06-41c8-ba54-60528d027854" providerId="ADAL" clId="{0F7EF1FC-08F8-4715-9E1F-6E20E70426A5}" dt="2022-07-21T17:09:08.780" v="39246" actId="14100"/>
          <ac:cxnSpMkLst>
            <pc:docMk/>
            <pc:sldMk cId="1712745079" sldId="3564"/>
            <ac:cxnSpMk id="501" creationId="{EE7F34FD-3596-DDAD-0C27-819969758571}"/>
          </ac:cxnSpMkLst>
        </pc:cxnChg>
        <pc:cxnChg chg="add mod">
          <ac:chgData name="Wes Filardo" userId="5a25a190-9e06-41c8-ba54-60528d027854" providerId="ADAL" clId="{0F7EF1FC-08F8-4715-9E1F-6E20E70426A5}" dt="2022-07-21T17:09:50.334" v="39251" actId="14100"/>
          <ac:cxnSpMkLst>
            <pc:docMk/>
            <pc:sldMk cId="1712745079" sldId="3564"/>
            <ac:cxnSpMk id="505" creationId="{3DBC8A4C-29BA-6FC0-2206-8A1784FB09EB}"/>
          </ac:cxnSpMkLst>
        </pc:cxnChg>
        <pc:cxnChg chg="add mod">
          <ac:chgData name="Wes Filardo" userId="5a25a190-9e06-41c8-ba54-60528d027854" providerId="ADAL" clId="{0F7EF1FC-08F8-4715-9E1F-6E20E70426A5}" dt="2022-07-21T17:12:31.050" v="39266" actId="1076"/>
          <ac:cxnSpMkLst>
            <pc:docMk/>
            <pc:sldMk cId="1712745079" sldId="3564"/>
            <ac:cxnSpMk id="509" creationId="{A89E2F27-EBB1-05D9-C74F-25F3ED124ED9}"/>
          </ac:cxnSpMkLst>
        </pc:cxnChg>
        <pc:cxnChg chg="add mod">
          <ac:chgData name="Wes Filardo" userId="5a25a190-9e06-41c8-ba54-60528d027854" providerId="ADAL" clId="{0F7EF1FC-08F8-4715-9E1F-6E20E70426A5}" dt="2022-07-21T17:12:38.614" v="39269" actId="14100"/>
          <ac:cxnSpMkLst>
            <pc:docMk/>
            <pc:sldMk cId="1712745079" sldId="3564"/>
            <ac:cxnSpMk id="520" creationId="{FE3C7CA0-44C3-B025-88E4-127FA8BEBFE6}"/>
          </ac:cxnSpMkLst>
        </pc:cxnChg>
      </pc:sldChg>
      <pc:sldChg chg="addSp delSp modSp add mod modTransition modAnim modNotesTx">
        <pc:chgData name="Wes Filardo" userId="5a25a190-9e06-41c8-ba54-60528d027854" providerId="ADAL" clId="{0F7EF1FC-08F8-4715-9E1F-6E20E70426A5}" dt="2022-07-22T01:33:07.227" v="52840"/>
        <pc:sldMkLst>
          <pc:docMk/>
          <pc:sldMk cId="405562035" sldId="3565"/>
        </pc:sldMkLst>
        <pc:spChg chg="add mod">
          <ac:chgData name="Wes Filardo" userId="5a25a190-9e06-41c8-ba54-60528d027854" providerId="ADAL" clId="{0F7EF1FC-08F8-4715-9E1F-6E20E70426A5}" dt="2022-07-21T13:23:02.744" v="38884" actId="207"/>
          <ac:spMkLst>
            <pc:docMk/>
            <pc:sldMk cId="405562035" sldId="3565"/>
            <ac:spMk id="8" creationId="{2C540937-E19C-21E3-C236-545E2A86B228}"/>
          </ac:spMkLst>
        </pc:spChg>
        <pc:spChg chg="add del">
          <ac:chgData name="Wes Filardo" userId="5a25a190-9e06-41c8-ba54-60528d027854" providerId="ADAL" clId="{0F7EF1FC-08F8-4715-9E1F-6E20E70426A5}" dt="2022-07-21T13:22:52.993" v="38882" actId="478"/>
          <ac:spMkLst>
            <pc:docMk/>
            <pc:sldMk cId="405562035" sldId="3565"/>
            <ac:spMk id="12" creationId="{322C6F67-16BC-EF79-1759-78AC75000BBF}"/>
          </ac:spMkLst>
        </pc:spChg>
        <pc:spChg chg="mod">
          <ac:chgData name="Wes Filardo" userId="5a25a190-9e06-41c8-ba54-60528d027854" providerId="ADAL" clId="{0F7EF1FC-08F8-4715-9E1F-6E20E70426A5}" dt="2022-07-21T17:14:12.344" v="39276"/>
          <ac:spMkLst>
            <pc:docMk/>
            <pc:sldMk cId="405562035" sldId="3565"/>
            <ac:spMk id="15" creationId="{4B74B7F7-D587-474B-90E8-45ACB919D1FC}"/>
          </ac:spMkLst>
        </pc:spChg>
        <pc:spChg chg="mod">
          <ac:chgData name="Wes Filardo" userId="5a25a190-9e06-41c8-ba54-60528d027854" providerId="ADAL" clId="{0F7EF1FC-08F8-4715-9E1F-6E20E70426A5}" dt="2022-07-21T17:14:12.344" v="39276"/>
          <ac:spMkLst>
            <pc:docMk/>
            <pc:sldMk cId="405562035" sldId="3565"/>
            <ac:spMk id="16" creationId="{29EFC372-F161-37ED-C5A0-4641617E7DCC}"/>
          </ac:spMkLst>
        </pc:spChg>
        <pc:spChg chg="mod">
          <ac:chgData name="Wes Filardo" userId="5a25a190-9e06-41c8-ba54-60528d027854" providerId="ADAL" clId="{0F7EF1FC-08F8-4715-9E1F-6E20E70426A5}" dt="2022-07-21T17:14:12.344" v="39276"/>
          <ac:spMkLst>
            <pc:docMk/>
            <pc:sldMk cId="405562035" sldId="3565"/>
            <ac:spMk id="17" creationId="{417FD893-937E-A234-E168-94A9B9CC5529}"/>
          </ac:spMkLst>
        </pc:spChg>
        <pc:spChg chg="mod">
          <ac:chgData name="Wes Filardo" userId="5a25a190-9e06-41c8-ba54-60528d027854" providerId="ADAL" clId="{0F7EF1FC-08F8-4715-9E1F-6E20E70426A5}" dt="2022-07-21T17:14:12.344" v="39276"/>
          <ac:spMkLst>
            <pc:docMk/>
            <pc:sldMk cId="405562035" sldId="3565"/>
            <ac:spMk id="18" creationId="{C6087333-6BA1-EBF8-4245-CE3081657CB7}"/>
          </ac:spMkLst>
        </pc:spChg>
        <pc:spChg chg="mod">
          <ac:chgData name="Wes Filardo" userId="5a25a190-9e06-41c8-ba54-60528d027854" providerId="ADAL" clId="{0F7EF1FC-08F8-4715-9E1F-6E20E70426A5}" dt="2022-07-21T17:14:12.344" v="39276"/>
          <ac:spMkLst>
            <pc:docMk/>
            <pc:sldMk cId="405562035" sldId="3565"/>
            <ac:spMk id="19" creationId="{97292951-212E-5D36-5B29-3DBA846B4F11}"/>
          </ac:spMkLst>
        </pc:spChg>
        <pc:spChg chg="mod">
          <ac:chgData name="Wes Filardo" userId="5a25a190-9e06-41c8-ba54-60528d027854" providerId="ADAL" clId="{0F7EF1FC-08F8-4715-9E1F-6E20E70426A5}" dt="2022-07-21T17:14:12.344" v="39276"/>
          <ac:spMkLst>
            <pc:docMk/>
            <pc:sldMk cId="405562035" sldId="3565"/>
            <ac:spMk id="21" creationId="{538B0D65-45F4-605B-0075-DC74231B6DD0}"/>
          </ac:spMkLst>
        </pc:spChg>
        <pc:spChg chg="mod">
          <ac:chgData name="Wes Filardo" userId="5a25a190-9e06-41c8-ba54-60528d027854" providerId="ADAL" clId="{0F7EF1FC-08F8-4715-9E1F-6E20E70426A5}" dt="2022-07-21T17:14:12.344" v="39276"/>
          <ac:spMkLst>
            <pc:docMk/>
            <pc:sldMk cId="405562035" sldId="3565"/>
            <ac:spMk id="22" creationId="{8A3251C3-4C78-807D-C044-035FDEAE66B1}"/>
          </ac:spMkLst>
        </pc:spChg>
        <pc:spChg chg="mod">
          <ac:chgData name="Wes Filardo" userId="5a25a190-9e06-41c8-ba54-60528d027854" providerId="ADAL" clId="{0F7EF1FC-08F8-4715-9E1F-6E20E70426A5}" dt="2022-07-21T17:14:12.344" v="39276"/>
          <ac:spMkLst>
            <pc:docMk/>
            <pc:sldMk cId="405562035" sldId="3565"/>
            <ac:spMk id="23" creationId="{A5857BE8-16D1-E164-399C-2716C5A45EA9}"/>
          </ac:spMkLst>
        </pc:spChg>
        <pc:spChg chg="mod">
          <ac:chgData name="Wes Filardo" userId="5a25a190-9e06-41c8-ba54-60528d027854" providerId="ADAL" clId="{0F7EF1FC-08F8-4715-9E1F-6E20E70426A5}" dt="2022-07-21T17:14:12.344" v="39276"/>
          <ac:spMkLst>
            <pc:docMk/>
            <pc:sldMk cId="405562035" sldId="3565"/>
            <ac:spMk id="24" creationId="{D3D110A4-4294-9D31-A256-99AE3931F2AB}"/>
          </ac:spMkLst>
        </pc:spChg>
        <pc:spChg chg="mod">
          <ac:chgData name="Wes Filardo" userId="5a25a190-9e06-41c8-ba54-60528d027854" providerId="ADAL" clId="{0F7EF1FC-08F8-4715-9E1F-6E20E70426A5}" dt="2022-07-21T17:14:12.344" v="39276"/>
          <ac:spMkLst>
            <pc:docMk/>
            <pc:sldMk cId="405562035" sldId="3565"/>
            <ac:spMk id="25" creationId="{EF836114-5E79-5014-E44D-894FAE7302B5}"/>
          </ac:spMkLst>
        </pc:spChg>
        <pc:spChg chg="add del">
          <ac:chgData name="Wes Filardo" userId="5a25a190-9e06-41c8-ba54-60528d027854" providerId="ADAL" clId="{0F7EF1FC-08F8-4715-9E1F-6E20E70426A5}" dt="2022-07-21T17:15:33.479" v="39327" actId="11529"/>
          <ac:spMkLst>
            <pc:docMk/>
            <pc:sldMk cId="405562035" sldId="3565"/>
            <ac:spMk id="41" creationId="{1AA3CC0F-825A-C82F-B468-1617BADD8537}"/>
          </ac:spMkLst>
        </pc:spChg>
        <pc:spChg chg="add mod">
          <ac:chgData name="Wes Filardo" userId="5a25a190-9e06-41c8-ba54-60528d027854" providerId="ADAL" clId="{0F7EF1FC-08F8-4715-9E1F-6E20E70426A5}" dt="2022-07-21T17:16:56.106" v="39374" actId="208"/>
          <ac:spMkLst>
            <pc:docMk/>
            <pc:sldMk cId="405562035" sldId="3565"/>
            <ac:spMk id="42" creationId="{6359800D-F80C-C1BD-5B1B-F84913804BBF}"/>
          </ac:spMkLst>
        </pc:spChg>
        <pc:spChg chg="mod">
          <ac:chgData name="Wes Filardo" userId="5a25a190-9e06-41c8-ba54-60528d027854" providerId="ADAL" clId="{0F7EF1FC-08F8-4715-9E1F-6E20E70426A5}" dt="2022-07-21T12:13:28.222" v="38061" actId="13822"/>
          <ac:spMkLst>
            <pc:docMk/>
            <pc:sldMk cId="405562035" sldId="3565"/>
            <ac:spMk id="194" creationId="{9A35EB53-F7CB-2212-8EB5-9D39A8E9D3B5}"/>
          </ac:spMkLst>
        </pc:spChg>
        <pc:spChg chg="del">
          <ac:chgData name="Wes Filardo" userId="5a25a190-9e06-41c8-ba54-60528d027854" providerId="ADAL" clId="{0F7EF1FC-08F8-4715-9E1F-6E20E70426A5}" dt="2022-07-21T12:10:42.255" v="37798" actId="478"/>
          <ac:spMkLst>
            <pc:docMk/>
            <pc:sldMk cId="405562035" sldId="3565"/>
            <ac:spMk id="242" creationId="{6ACD31B1-CCB4-A3E4-22A7-D03A2170C9DD}"/>
          </ac:spMkLst>
        </pc:spChg>
        <pc:spChg chg="del">
          <ac:chgData name="Wes Filardo" userId="5a25a190-9e06-41c8-ba54-60528d027854" providerId="ADAL" clId="{0F7EF1FC-08F8-4715-9E1F-6E20E70426A5}" dt="2022-07-21T12:10:44.568" v="37799" actId="478"/>
          <ac:spMkLst>
            <pc:docMk/>
            <pc:sldMk cId="405562035" sldId="3565"/>
            <ac:spMk id="244" creationId="{82930CC2-F1E5-EE96-D967-064C35757C09}"/>
          </ac:spMkLst>
        </pc:spChg>
        <pc:spChg chg="mod">
          <ac:chgData name="Wes Filardo" userId="5a25a190-9e06-41c8-ba54-60528d027854" providerId="ADAL" clId="{0F7EF1FC-08F8-4715-9E1F-6E20E70426A5}" dt="2022-07-21T17:17:47.080" v="39391" actId="20577"/>
          <ac:spMkLst>
            <pc:docMk/>
            <pc:sldMk cId="405562035" sldId="3565"/>
            <ac:spMk id="248" creationId="{967FEE53-32E9-A35E-52A2-EFC34A2B4206}"/>
          </ac:spMkLst>
        </pc:spChg>
        <pc:spChg chg="mod">
          <ac:chgData name="Wes Filardo" userId="5a25a190-9e06-41c8-ba54-60528d027854" providerId="ADAL" clId="{0F7EF1FC-08F8-4715-9E1F-6E20E70426A5}" dt="2022-07-21T12:13:09.563" v="38058" actId="13822"/>
          <ac:spMkLst>
            <pc:docMk/>
            <pc:sldMk cId="405562035" sldId="3565"/>
            <ac:spMk id="256" creationId="{7CD63171-F7D9-D4FC-BB1C-396BB1F5C7AA}"/>
          </ac:spMkLst>
        </pc:spChg>
        <pc:grpChg chg="add mod">
          <ac:chgData name="Wes Filardo" userId="5a25a190-9e06-41c8-ba54-60528d027854" providerId="ADAL" clId="{0F7EF1FC-08F8-4715-9E1F-6E20E70426A5}" dt="2022-07-21T17:14:12.344" v="39276"/>
          <ac:grpSpMkLst>
            <pc:docMk/>
            <pc:sldMk cId="405562035" sldId="3565"/>
            <ac:grpSpMk id="14" creationId="{CC133F68-4AD2-A7DB-E710-60E66260C151}"/>
          </ac:grpSpMkLst>
        </pc:grpChg>
        <pc:grpChg chg="add mod">
          <ac:chgData name="Wes Filardo" userId="5a25a190-9e06-41c8-ba54-60528d027854" providerId="ADAL" clId="{0F7EF1FC-08F8-4715-9E1F-6E20E70426A5}" dt="2022-07-21T17:14:12.344" v="39276"/>
          <ac:grpSpMkLst>
            <pc:docMk/>
            <pc:sldMk cId="405562035" sldId="3565"/>
            <ac:grpSpMk id="20" creationId="{057F58F4-777F-46C0-453B-3E828B9A72CE}"/>
          </ac:grpSpMkLst>
        </pc:grpChg>
        <pc:grpChg chg="mod">
          <ac:chgData name="Wes Filardo" userId="5a25a190-9e06-41c8-ba54-60528d027854" providerId="ADAL" clId="{0F7EF1FC-08F8-4715-9E1F-6E20E70426A5}" dt="2022-07-21T17:06:21.486" v="39216" actId="1076"/>
          <ac:grpSpMkLst>
            <pc:docMk/>
            <pc:sldMk cId="405562035" sldId="3565"/>
            <ac:grpSpMk id="95" creationId="{31F4C98A-D259-D64A-6C82-6F37D37B89B3}"/>
          </ac:grpSpMkLst>
        </pc:grpChg>
        <pc:grpChg chg="mod">
          <ac:chgData name="Wes Filardo" userId="5a25a190-9e06-41c8-ba54-60528d027854" providerId="ADAL" clId="{0F7EF1FC-08F8-4715-9E1F-6E20E70426A5}" dt="2022-07-21T17:06:21.486" v="39216" actId="1076"/>
          <ac:grpSpMkLst>
            <pc:docMk/>
            <pc:sldMk cId="405562035" sldId="3565"/>
            <ac:grpSpMk id="101" creationId="{FBC0A232-731A-C22A-3287-58158BF7F754}"/>
          </ac:grpSpMkLst>
        </pc:grpChg>
        <pc:grpChg chg="mod">
          <ac:chgData name="Wes Filardo" userId="5a25a190-9e06-41c8-ba54-60528d027854" providerId="ADAL" clId="{0F7EF1FC-08F8-4715-9E1F-6E20E70426A5}" dt="2022-07-21T17:06:21.486" v="39216" actId="1076"/>
          <ac:grpSpMkLst>
            <pc:docMk/>
            <pc:sldMk cId="405562035" sldId="3565"/>
            <ac:grpSpMk id="107" creationId="{40E4046C-0BC4-F343-9805-375EDE637C98}"/>
          </ac:grpSpMkLst>
        </pc:grpChg>
        <pc:grpChg chg="mod">
          <ac:chgData name="Wes Filardo" userId="5a25a190-9e06-41c8-ba54-60528d027854" providerId="ADAL" clId="{0F7EF1FC-08F8-4715-9E1F-6E20E70426A5}" dt="2022-07-21T17:06:21.486" v="39216" actId="1076"/>
          <ac:grpSpMkLst>
            <pc:docMk/>
            <pc:sldMk cId="405562035" sldId="3565"/>
            <ac:grpSpMk id="113" creationId="{83174C03-E7D1-B463-308C-13DA670A02CF}"/>
          </ac:grpSpMkLst>
        </pc:grpChg>
        <pc:grpChg chg="mod">
          <ac:chgData name="Wes Filardo" userId="5a25a190-9e06-41c8-ba54-60528d027854" providerId="ADAL" clId="{0F7EF1FC-08F8-4715-9E1F-6E20E70426A5}" dt="2022-07-21T17:06:45.243" v="39218" actId="1076"/>
          <ac:grpSpMkLst>
            <pc:docMk/>
            <pc:sldMk cId="405562035" sldId="3565"/>
            <ac:grpSpMk id="119" creationId="{15E8C584-696F-E07E-FFCC-985187E15D28}"/>
          </ac:grpSpMkLst>
        </pc:grpChg>
        <pc:grpChg chg="mod">
          <ac:chgData name="Wes Filardo" userId="5a25a190-9e06-41c8-ba54-60528d027854" providerId="ADAL" clId="{0F7EF1FC-08F8-4715-9E1F-6E20E70426A5}" dt="2022-07-21T17:07:28.592" v="39223" actId="1076"/>
          <ac:grpSpMkLst>
            <pc:docMk/>
            <pc:sldMk cId="405562035" sldId="3565"/>
            <ac:grpSpMk id="169" creationId="{C633B15E-B21A-295A-3C8B-422BBBD63F02}"/>
          </ac:grpSpMkLst>
        </pc:grpChg>
        <pc:grpChg chg="mod">
          <ac:chgData name="Wes Filardo" userId="5a25a190-9e06-41c8-ba54-60528d027854" providerId="ADAL" clId="{0F7EF1FC-08F8-4715-9E1F-6E20E70426A5}" dt="2022-07-21T12:11:04.986" v="37805" actId="1076"/>
          <ac:grpSpMkLst>
            <pc:docMk/>
            <pc:sldMk cId="405562035" sldId="3565"/>
            <ac:grpSpMk id="255" creationId="{8288BA40-686B-95A0-C0A5-47D060014CB7}"/>
          </ac:grpSpMkLst>
        </pc:grpChg>
        <pc:grpChg chg="del">
          <ac:chgData name="Wes Filardo" userId="5a25a190-9e06-41c8-ba54-60528d027854" providerId="ADAL" clId="{0F7EF1FC-08F8-4715-9E1F-6E20E70426A5}" dt="2022-07-21T12:10:49.470" v="37800" actId="478"/>
          <ac:grpSpMkLst>
            <pc:docMk/>
            <pc:sldMk cId="405562035" sldId="3565"/>
            <ac:grpSpMk id="282" creationId="{D07A3C5C-C5C1-E80F-3B13-927417553C4B}"/>
          </ac:grpSpMkLst>
        </pc:grpChg>
        <pc:picChg chg="add mod">
          <ac:chgData name="Wes Filardo" userId="5a25a190-9e06-41c8-ba54-60528d027854" providerId="ADAL" clId="{0F7EF1FC-08F8-4715-9E1F-6E20E70426A5}" dt="2022-07-21T17:14:28.662" v="39280" actId="1076"/>
          <ac:picMkLst>
            <pc:docMk/>
            <pc:sldMk cId="405562035" sldId="3565"/>
            <ac:picMk id="30" creationId="{6B57BC25-C93B-3CFE-EA7B-9692621BEFA8}"/>
          </ac:picMkLst>
        </pc:picChg>
        <pc:cxnChg chg="add mod">
          <ac:chgData name="Wes Filardo" userId="5a25a190-9e06-41c8-ba54-60528d027854" providerId="ADAL" clId="{0F7EF1FC-08F8-4715-9E1F-6E20E70426A5}" dt="2022-07-21T17:14:16.779" v="39277" actId="14100"/>
          <ac:cxnSpMkLst>
            <pc:docMk/>
            <pc:sldMk cId="405562035" sldId="3565"/>
            <ac:cxnSpMk id="26" creationId="{3CAFBB5B-FAFD-7E53-E294-48E93EAA3482}"/>
          </ac:cxnSpMkLst>
        </pc:cxnChg>
        <pc:cxnChg chg="add mod">
          <ac:chgData name="Wes Filardo" userId="5a25a190-9e06-41c8-ba54-60528d027854" providerId="ADAL" clId="{0F7EF1FC-08F8-4715-9E1F-6E20E70426A5}" dt="2022-07-21T17:14:20.141" v="39278" actId="14100"/>
          <ac:cxnSpMkLst>
            <pc:docMk/>
            <pc:sldMk cId="405562035" sldId="3565"/>
            <ac:cxnSpMk id="27" creationId="{923F4BE7-BA6E-B78C-DEFF-D58B44D59F4E}"/>
          </ac:cxnSpMkLst>
        </pc:cxnChg>
        <pc:cxnChg chg="add mod">
          <ac:chgData name="Wes Filardo" userId="5a25a190-9e06-41c8-ba54-60528d027854" providerId="ADAL" clId="{0F7EF1FC-08F8-4715-9E1F-6E20E70426A5}" dt="2022-07-21T17:14:28.662" v="39280" actId="1076"/>
          <ac:cxnSpMkLst>
            <pc:docMk/>
            <pc:sldMk cId="405562035" sldId="3565"/>
            <ac:cxnSpMk id="28" creationId="{4745C024-90F8-5D0D-3919-DEF16890BB3C}"/>
          </ac:cxnSpMkLst>
        </pc:cxnChg>
        <pc:cxnChg chg="add mod">
          <ac:chgData name="Wes Filardo" userId="5a25a190-9e06-41c8-ba54-60528d027854" providerId="ADAL" clId="{0F7EF1FC-08F8-4715-9E1F-6E20E70426A5}" dt="2022-07-21T17:14:28.662" v="39280" actId="1076"/>
          <ac:cxnSpMkLst>
            <pc:docMk/>
            <pc:sldMk cId="405562035" sldId="3565"/>
            <ac:cxnSpMk id="32" creationId="{587C1D91-3C29-F57C-A8F5-4C289C7C3631}"/>
          </ac:cxnSpMkLst>
        </pc:cxnChg>
        <pc:cxnChg chg="mod">
          <ac:chgData name="Wes Filardo" userId="5a25a190-9e06-41c8-ba54-60528d027854" providerId="ADAL" clId="{0F7EF1FC-08F8-4715-9E1F-6E20E70426A5}" dt="2022-07-21T17:06:21.486" v="39216" actId="1076"/>
          <ac:cxnSpMkLst>
            <pc:docMk/>
            <pc:sldMk cId="405562035" sldId="3565"/>
            <ac:cxnSpMk id="138" creationId="{23898471-7F65-AA3E-9EA6-575488D3ADBB}"/>
          </ac:cxnSpMkLst>
        </pc:cxnChg>
        <pc:cxnChg chg="mod">
          <ac:chgData name="Wes Filardo" userId="5a25a190-9e06-41c8-ba54-60528d027854" providerId="ADAL" clId="{0F7EF1FC-08F8-4715-9E1F-6E20E70426A5}" dt="2022-07-21T17:06:21.486" v="39216" actId="1076"/>
          <ac:cxnSpMkLst>
            <pc:docMk/>
            <pc:sldMk cId="405562035" sldId="3565"/>
            <ac:cxnSpMk id="140" creationId="{C5DD8C64-09EF-890B-0EAF-90775F16084C}"/>
          </ac:cxnSpMkLst>
        </pc:cxnChg>
        <pc:cxnChg chg="mod">
          <ac:chgData name="Wes Filardo" userId="5a25a190-9e06-41c8-ba54-60528d027854" providerId="ADAL" clId="{0F7EF1FC-08F8-4715-9E1F-6E20E70426A5}" dt="2022-07-21T17:06:21.486" v="39216" actId="1076"/>
          <ac:cxnSpMkLst>
            <pc:docMk/>
            <pc:sldMk cId="405562035" sldId="3565"/>
            <ac:cxnSpMk id="142" creationId="{082E4FD8-2059-86A7-5199-DE3D4995B6B7}"/>
          </ac:cxnSpMkLst>
        </pc:cxnChg>
        <pc:cxnChg chg="mod">
          <ac:chgData name="Wes Filardo" userId="5a25a190-9e06-41c8-ba54-60528d027854" providerId="ADAL" clId="{0F7EF1FC-08F8-4715-9E1F-6E20E70426A5}" dt="2022-07-21T17:06:21.486" v="39216" actId="1076"/>
          <ac:cxnSpMkLst>
            <pc:docMk/>
            <pc:sldMk cId="405562035" sldId="3565"/>
            <ac:cxnSpMk id="145" creationId="{438A2600-1894-B323-2DCE-E0FBC2345AA2}"/>
          </ac:cxnSpMkLst>
        </pc:cxnChg>
        <pc:cxnChg chg="mod">
          <ac:chgData name="Wes Filardo" userId="5a25a190-9e06-41c8-ba54-60528d027854" providerId="ADAL" clId="{0F7EF1FC-08F8-4715-9E1F-6E20E70426A5}" dt="2022-07-21T17:06:21.486" v="39216" actId="1076"/>
          <ac:cxnSpMkLst>
            <pc:docMk/>
            <pc:sldMk cId="405562035" sldId="3565"/>
            <ac:cxnSpMk id="148" creationId="{2953BCBB-6B36-B296-6ABB-2D1ADA0853D8}"/>
          </ac:cxnSpMkLst>
        </pc:cxnChg>
        <pc:cxnChg chg="mod">
          <ac:chgData name="Wes Filardo" userId="5a25a190-9e06-41c8-ba54-60528d027854" providerId="ADAL" clId="{0F7EF1FC-08F8-4715-9E1F-6E20E70426A5}" dt="2022-07-21T17:06:21.486" v="39216" actId="1076"/>
          <ac:cxnSpMkLst>
            <pc:docMk/>
            <pc:sldMk cId="405562035" sldId="3565"/>
            <ac:cxnSpMk id="150" creationId="{BF368CCA-4550-30B5-DEEE-E7E0AA69134D}"/>
          </ac:cxnSpMkLst>
        </pc:cxnChg>
        <pc:cxnChg chg="mod">
          <ac:chgData name="Wes Filardo" userId="5a25a190-9e06-41c8-ba54-60528d027854" providerId="ADAL" clId="{0F7EF1FC-08F8-4715-9E1F-6E20E70426A5}" dt="2022-07-21T17:07:11.697" v="39221" actId="14100"/>
          <ac:cxnSpMkLst>
            <pc:docMk/>
            <pc:sldMk cId="405562035" sldId="3565"/>
            <ac:cxnSpMk id="152" creationId="{63D6B247-4630-4A49-8D49-7D625B41BA34}"/>
          </ac:cxnSpMkLst>
        </pc:cxnChg>
        <pc:cxnChg chg="mod">
          <ac:chgData name="Wes Filardo" userId="5a25a190-9e06-41c8-ba54-60528d027854" providerId="ADAL" clId="{0F7EF1FC-08F8-4715-9E1F-6E20E70426A5}" dt="2022-07-21T17:07:28.592" v="39223" actId="1076"/>
          <ac:cxnSpMkLst>
            <pc:docMk/>
            <pc:sldMk cId="405562035" sldId="3565"/>
            <ac:cxnSpMk id="211" creationId="{627749DF-F512-0F3A-5D4A-87830DB1FD13}"/>
          </ac:cxnSpMkLst>
        </pc:cxnChg>
        <pc:cxnChg chg="mod">
          <ac:chgData name="Wes Filardo" userId="5a25a190-9e06-41c8-ba54-60528d027854" providerId="ADAL" clId="{0F7EF1FC-08F8-4715-9E1F-6E20E70426A5}" dt="2022-07-21T17:07:28.592" v="39223" actId="1076"/>
          <ac:cxnSpMkLst>
            <pc:docMk/>
            <pc:sldMk cId="405562035" sldId="3565"/>
            <ac:cxnSpMk id="215" creationId="{B028B9A5-9335-3B66-E11F-3A472FAF2AD5}"/>
          </ac:cxnSpMkLst>
        </pc:cxnChg>
        <pc:cxnChg chg="mod">
          <ac:chgData name="Wes Filardo" userId="5a25a190-9e06-41c8-ba54-60528d027854" providerId="ADAL" clId="{0F7EF1FC-08F8-4715-9E1F-6E20E70426A5}" dt="2022-07-21T17:07:28.592" v="39223" actId="1076"/>
          <ac:cxnSpMkLst>
            <pc:docMk/>
            <pc:sldMk cId="405562035" sldId="3565"/>
            <ac:cxnSpMk id="222" creationId="{A3DB942D-839B-B090-1E08-9020FD01D49D}"/>
          </ac:cxnSpMkLst>
        </pc:cxnChg>
        <pc:cxnChg chg="del mod">
          <ac:chgData name="Wes Filardo" userId="5a25a190-9e06-41c8-ba54-60528d027854" providerId="ADAL" clId="{0F7EF1FC-08F8-4715-9E1F-6E20E70426A5}" dt="2022-07-21T12:10:54.762" v="37802" actId="478"/>
          <ac:cxnSpMkLst>
            <pc:docMk/>
            <pc:sldMk cId="405562035" sldId="3565"/>
            <ac:cxnSpMk id="289" creationId="{ECE94C0C-04BB-070A-2BFA-675A50CAEDBD}"/>
          </ac:cxnSpMkLst>
        </pc:cxnChg>
        <pc:cxnChg chg="del mod">
          <ac:chgData name="Wes Filardo" userId="5a25a190-9e06-41c8-ba54-60528d027854" providerId="ADAL" clId="{0F7EF1FC-08F8-4715-9E1F-6E20E70426A5}" dt="2022-07-21T12:10:57.462" v="37804" actId="478"/>
          <ac:cxnSpMkLst>
            <pc:docMk/>
            <pc:sldMk cId="405562035" sldId="3565"/>
            <ac:cxnSpMk id="291" creationId="{620D341C-43A8-572C-37A3-153DF553AC40}"/>
          </ac:cxnSpMkLst>
        </pc:cxnChg>
        <pc:cxnChg chg="del mod">
          <ac:chgData name="Wes Filardo" userId="5a25a190-9e06-41c8-ba54-60528d027854" providerId="ADAL" clId="{0F7EF1FC-08F8-4715-9E1F-6E20E70426A5}" dt="2022-07-21T12:10:56.159" v="37803" actId="478"/>
          <ac:cxnSpMkLst>
            <pc:docMk/>
            <pc:sldMk cId="405562035" sldId="3565"/>
            <ac:cxnSpMk id="294" creationId="{FEC1E123-38AC-0E9A-CAB9-67674F25CCDD}"/>
          </ac:cxnSpMkLst>
        </pc:cxnChg>
        <pc:cxnChg chg="mod">
          <ac:chgData name="Wes Filardo" userId="5a25a190-9e06-41c8-ba54-60528d027854" providerId="ADAL" clId="{0F7EF1FC-08F8-4715-9E1F-6E20E70426A5}" dt="2022-07-21T17:07:28.592" v="39223" actId="1076"/>
          <ac:cxnSpMkLst>
            <pc:docMk/>
            <pc:sldMk cId="405562035" sldId="3565"/>
            <ac:cxnSpMk id="305" creationId="{F4B837B8-6A67-2141-AFE9-23E41C6837D7}"/>
          </ac:cxnSpMkLst>
        </pc:cxnChg>
        <pc:cxnChg chg="mod">
          <ac:chgData name="Wes Filardo" userId="5a25a190-9e06-41c8-ba54-60528d027854" providerId="ADAL" clId="{0F7EF1FC-08F8-4715-9E1F-6E20E70426A5}" dt="2022-07-21T17:06:45.243" v="39218" actId="1076"/>
          <ac:cxnSpMkLst>
            <pc:docMk/>
            <pc:sldMk cId="405562035" sldId="3565"/>
            <ac:cxnSpMk id="311" creationId="{63E2E411-B795-61F9-8EC5-17CE6C3B6832}"/>
          </ac:cxnSpMkLst>
        </pc:cxnChg>
        <pc:cxnChg chg="del mod">
          <ac:chgData name="Wes Filardo" userId="5a25a190-9e06-41c8-ba54-60528d027854" providerId="ADAL" clId="{0F7EF1FC-08F8-4715-9E1F-6E20E70426A5}" dt="2022-07-21T12:10:52.836" v="37801" actId="478"/>
          <ac:cxnSpMkLst>
            <pc:docMk/>
            <pc:sldMk cId="405562035" sldId="3565"/>
            <ac:cxnSpMk id="315" creationId="{D8A6E0D8-988E-DCF6-864F-FF8D011C17CC}"/>
          </ac:cxnSpMkLst>
        </pc:cxnChg>
        <pc:cxnChg chg="mod">
          <ac:chgData name="Wes Filardo" userId="5a25a190-9e06-41c8-ba54-60528d027854" providerId="ADAL" clId="{0F7EF1FC-08F8-4715-9E1F-6E20E70426A5}" dt="2022-07-21T12:13:15.695" v="38059" actId="13822"/>
          <ac:cxnSpMkLst>
            <pc:docMk/>
            <pc:sldMk cId="405562035" sldId="3565"/>
            <ac:cxnSpMk id="319" creationId="{AE3742AD-9365-904E-3F69-6DEBBB229B3B}"/>
          </ac:cxnSpMkLst>
        </pc:cxnChg>
        <pc:cxnChg chg="mod">
          <ac:chgData name="Wes Filardo" userId="5a25a190-9e06-41c8-ba54-60528d027854" providerId="ADAL" clId="{0F7EF1FC-08F8-4715-9E1F-6E20E70426A5}" dt="2022-07-21T12:13:19.927" v="38060" actId="13822"/>
          <ac:cxnSpMkLst>
            <pc:docMk/>
            <pc:sldMk cId="405562035" sldId="3565"/>
            <ac:cxnSpMk id="466" creationId="{1AD10FE8-7BFE-2493-BF9B-8AC9309611FC}"/>
          </ac:cxnSpMkLst>
        </pc:cxnChg>
      </pc:sldChg>
      <pc:sldChg chg="addSp delSp modSp new del mod">
        <pc:chgData name="Wes Filardo" userId="5a25a190-9e06-41c8-ba54-60528d027854" providerId="ADAL" clId="{0F7EF1FC-08F8-4715-9E1F-6E20E70426A5}" dt="2022-07-21T19:27:41.667" v="40995" actId="47"/>
        <pc:sldMkLst>
          <pc:docMk/>
          <pc:sldMk cId="569610573" sldId="3566"/>
        </pc:sldMkLst>
        <pc:spChg chg="del">
          <ac:chgData name="Wes Filardo" userId="5a25a190-9e06-41c8-ba54-60528d027854" providerId="ADAL" clId="{0F7EF1FC-08F8-4715-9E1F-6E20E70426A5}" dt="2022-07-21T18:57:59.413" v="39520" actId="1032"/>
          <ac:spMkLst>
            <pc:docMk/>
            <pc:sldMk cId="569610573" sldId="3566"/>
            <ac:spMk id="3" creationId="{00E3E73D-E33F-E953-5021-A3E7E645AD1E}"/>
          </ac:spMkLst>
        </pc:spChg>
        <pc:spChg chg="mod">
          <ac:chgData name="Wes Filardo" userId="5a25a190-9e06-41c8-ba54-60528d027854" providerId="ADAL" clId="{0F7EF1FC-08F8-4715-9E1F-6E20E70426A5}" dt="2022-07-21T18:57:36.666" v="39519" actId="20577"/>
          <ac:spMkLst>
            <pc:docMk/>
            <pc:sldMk cId="569610573" sldId="3566"/>
            <ac:spMk id="4" creationId="{251E4A3E-C5D1-47AA-4C5B-26D9C9D3AC2C}"/>
          </ac:spMkLst>
        </pc:spChg>
        <pc:graphicFrameChg chg="add mod modGraphic">
          <ac:chgData name="Wes Filardo" userId="5a25a190-9e06-41c8-ba54-60528d027854" providerId="ADAL" clId="{0F7EF1FC-08F8-4715-9E1F-6E20E70426A5}" dt="2022-07-21T19:00:16.433" v="39784"/>
          <ac:graphicFrameMkLst>
            <pc:docMk/>
            <pc:sldMk cId="569610573" sldId="3566"/>
            <ac:graphicFrameMk id="5" creationId="{7494506D-0F52-E532-C847-3C5E0943527C}"/>
          </ac:graphicFrameMkLst>
        </pc:graphicFrameChg>
      </pc:sldChg>
      <pc:sldChg chg="addSp delSp modSp new mod ord modAnim modNotesTx">
        <pc:chgData name="Wes Filardo" userId="5a25a190-9e06-41c8-ba54-60528d027854" providerId="ADAL" clId="{0F7EF1FC-08F8-4715-9E1F-6E20E70426A5}" dt="2022-07-22T14:38:46.185" v="66092" actId="20577"/>
        <pc:sldMkLst>
          <pc:docMk/>
          <pc:sldMk cId="1147559541" sldId="3567"/>
        </pc:sldMkLst>
        <pc:spChg chg="del">
          <ac:chgData name="Wes Filardo" userId="5a25a190-9e06-41c8-ba54-60528d027854" providerId="ADAL" clId="{0F7EF1FC-08F8-4715-9E1F-6E20E70426A5}" dt="2022-07-21T19:20:05.752" v="39939" actId="1032"/>
          <ac:spMkLst>
            <pc:docMk/>
            <pc:sldMk cId="1147559541" sldId="3567"/>
            <ac:spMk id="3" creationId="{E82B355C-7B9A-BD41-ED1E-8B121F723258}"/>
          </ac:spMkLst>
        </pc:spChg>
        <pc:spChg chg="mod">
          <ac:chgData name="Wes Filardo" userId="5a25a190-9e06-41c8-ba54-60528d027854" providerId="ADAL" clId="{0F7EF1FC-08F8-4715-9E1F-6E20E70426A5}" dt="2022-07-22T03:03:18.310" v="54200" actId="20577"/>
          <ac:spMkLst>
            <pc:docMk/>
            <pc:sldMk cId="1147559541" sldId="3567"/>
            <ac:spMk id="4" creationId="{3D4343A8-E948-C354-50D3-07E57CF5973D}"/>
          </ac:spMkLst>
        </pc:spChg>
        <pc:spChg chg="mod">
          <ac:chgData name="Wes Filardo" userId="5a25a190-9e06-41c8-ba54-60528d027854" providerId="ADAL" clId="{0F7EF1FC-08F8-4715-9E1F-6E20E70426A5}" dt="2022-07-22T14:21:36.279" v="65658" actId="18245"/>
          <ac:spMkLst>
            <pc:docMk/>
            <pc:sldMk cId="1147559541" sldId="3567"/>
            <ac:spMk id="12" creationId="{8B9BAE94-9AC3-3494-C9CA-CE0CB1250728}"/>
          </ac:spMkLst>
        </pc:spChg>
        <pc:spChg chg="mod">
          <ac:chgData name="Wes Filardo" userId="5a25a190-9e06-41c8-ba54-60528d027854" providerId="ADAL" clId="{0F7EF1FC-08F8-4715-9E1F-6E20E70426A5}" dt="2022-07-22T14:21:36.279" v="65658" actId="18245"/>
          <ac:spMkLst>
            <pc:docMk/>
            <pc:sldMk cId="1147559541" sldId="3567"/>
            <ac:spMk id="13" creationId="{A5CE2BC6-DFCE-9FE5-B512-E4635B2C12D3}"/>
          </ac:spMkLst>
        </pc:spChg>
        <pc:spChg chg="mod">
          <ac:chgData name="Wes Filardo" userId="5a25a190-9e06-41c8-ba54-60528d027854" providerId="ADAL" clId="{0F7EF1FC-08F8-4715-9E1F-6E20E70426A5}" dt="2022-07-22T14:21:36.279" v="65658" actId="18245"/>
          <ac:spMkLst>
            <pc:docMk/>
            <pc:sldMk cId="1147559541" sldId="3567"/>
            <ac:spMk id="14" creationId="{EA97FDD1-8C64-460F-C08B-44148312B863}"/>
          </ac:spMkLst>
        </pc:spChg>
        <pc:spChg chg="mod">
          <ac:chgData name="Wes Filardo" userId="5a25a190-9e06-41c8-ba54-60528d027854" providerId="ADAL" clId="{0F7EF1FC-08F8-4715-9E1F-6E20E70426A5}" dt="2022-07-22T14:21:36.279" v="65658" actId="18245"/>
          <ac:spMkLst>
            <pc:docMk/>
            <pc:sldMk cId="1147559541" sldId="3567"/>
            <ac:spMk id="15" creationId="{B4A5578D-2D66-D053-A09D-240C4E448A80}"/>
          </ac:spMkLst>
        </pc:spChg>
        <pc:spChg chg="mod">
          <ac:chgData name="Wes Filardo" userId="5a25a190-9e06-41c8-ba54-60528d027854" providerId="ADAL" clId="{0F7EF1FC-08F8-4715-9E1F-6E20E70426A5}" dt="2022-07-22T14:21:36.279" v="65658" actId="18245"/>
          <ac:spMkLst>
            <pc:docMk/>
            <pc:sldMk cId="1147559541" sldId="3567"/>
            <ac:spMk id="16" creationId="{D6D9FB08-B8FB-95D5-B5DF-C27678789446}"/>
          </ac:spMkLst>
        </pc:spChg>
        <pc:spChg chg="mod">
          <ac:chgData name="Wes Filardo" userId="5a25a190-9e06-41c8-ba54-60528d027854" providerId="ADAL" clId="{0F7EF1FC-08F8-4715-9E1F-6E20E70426A5}" dt="2022-07-22T14:21:31.020" v="65657" actId="18245"/>
          <ac:spMkLst>
            <pc:docMk/>
            <pc:sldMk cId="1147559541" sldId="3567"/>
            <ac:spMk id="17" creationId="{D7F5B474-E8D6-449D-7B8C-E0C47087334D}"/>
          </ac:spMkLst>
        </pc:spChg>
        <pc:spChg chg="mod topLvl">
          <ac:chgData name="Wes Filardo" userId="5a25a190-9e06-41c8-ba54-60528d027854" providerId="ADAL" clId="{0F7EF1FC-08F8-4715-9E1F-6E20E70426A5}" dt="2022-07-22T14:22:01.178" v="65661" actId="165"/>
          <ac:spMkLst>
            <pc:docMk/>
            <pc:sldMk cId="1147559541" sldId="3567"/>
            <ac:spMk id="19" creationId="{66EDA9FF-4F15-4782-2907-0A6FE39F4DB5}"/>
          </ac:spMkLst>
        </pc:spChg>
        <pc:spChg chg="mod topLvl">
          <ac:chgData name="Wes Filardo" userId="5a25a190-9e06-41c8-ba54-60528d027854" providerId="ADAL" clId="{0F7EF1FC-08F8-4715-9E1F-6E20E70426A5}" dt="2022-07-22T14:22:01.178" v="65661" actId="165"/>
          <ac:spMkLst>
            <pc:docMk/>
            <pc:sldMk cId="1147559541" sldId="3567"/>
            <ac:spMk id="20" creationId="{5510B5B5-D146-3CB0-ABFF-7F0B841EB19F}"/>
          </ac:spMkLst>
        </pc:spChg>
        <pc:spChg chg="mod topLvl">
          <ac:chgData name="Wes Filardo" userId="5a25a190-9e06-41c8-ba54-60528d027854" providerId="ADAL" clId="{0F7EF1FC-08F8-4715-9E1F-6E20E70426A5}" dt="2022-07-22T14:22:01.178" v="65661" actId="165"/>
          <ac:spMkLst>
            <pc:docMk/>
            <pc:sldMk cId="1147559541" sldId="3567"/>
            <ac:spMk id="21" creationId="{3DAB70D2-B4D1-07EF-EB23-2CB370004B0C}"/>
          </ac:spMkLst>
        </pc:spChg>
        <pc:spChg chg="mod topLvl">
          <ac:chgData name="Wes Filardo" userId="5a25a190-9e06-41c8-ba54-60528d027854" providerId="ADAL" clId="{0F7EF1FC-08F8-4715-9E1F-6E20E70426A5}" dt="2022-07-22T14:22:01.178" v="65661" actId="165"/>
          <ac:spMkLst>
            <pc:docMk/>
            <pc:sldMk cId="1147559541" sldId="3567"/>
            <ac:spMk id="22" creationId="{0E9EF3E5-D495-5126-1DB0-8D547FEC6F2D}"/>
          </ac:spMkLst>
        </pc:spChg>
        <pc:spChg chg="mod topLvl">
          <ac:chgData name="Wes Filardo" userId="5a25a190-9e06-41c8-ba54-60528d027854" providerId="ADAL" clId="{0F7EF1FC-08F8-4715-9E1F-6E20E70426A5}" dt="2022-07-22T14:22:01.178" v="65661" actId="165"/>
          <ac:spMkLst>
            <pc:docMk/>
            <pc:sldMk cId="1147559541" sldId="3567"/>
            <ac:spMk id="23" creationId="{4A516ED9-6753-CEC4-C1ED-A39775D13126}"/>
          </ac:spMkLst>
        </pc:spChg>
        <pc:spChg chg="mod topLvl">
          <ac:chgData name="Wes Filardo" userId="5a25a190-9e06-41c8-ba54-60528d027854" providerId="ADAL" clId="{0F7EF1FC-08F8-4715-9E1F-6E20E70426A5}" dt="2022-07-22T14:22:01.178" v="65661" actId="165"/>
          <ac:spMkLst>
            <pc:docMk/>
            <pc:sldMk cId="1147559541" sldId="3567"/>
            <ac:spMk id="24" creationId="{F8AE4048-2F2B-F8F9-5B12-63C0DCF34865}"/>
          </ac:spMkLst>
        </pc:spChg>
        <pc:grpChg chg="mod">
          <ac:chgData name="Wes Filardo" userId="5a25a190-9e06-41c8-ba54-60528d027854" providerId="ADAL" clId="{0F7EF1FC-08F8-4715-9E1F-6E20E70426A5}" dt="2022-07-22T14:21:36.279" v="65658" actId="18245"/>
          <ac:grpSpMkLst>
            <pc:docMk/>
            <pc:sldMk cId="1147559541" sldId="3567"/>
            <ac:grpSpMk id="11" creationId="{CBE1E4C5-723A-8AB5-9065-C8E9A91C3FEC}"/>
          </ac:grpSpMkLst>
        </pc:grpChg>
        <pc:grpChg chg="del mod">
          <ac:chgData name="Wes Filardo" userId="5a25a190-9e06-41c8-ba54-60528d027854" providerId="ADAL" clId="{0F7EF1FC-08F8-4715-9E1F-6E20E70426A5}" dt="2022-07-22T14:22:01.178" v="65661" actId="165"/>
          <ac:grpSpMkLst>
            <pc:docMk/>
            <pc:sldMk cId="1147559541" sldId="3567"/>
            <ac:grpSpMk id="18" creationId="{CBF757CD-03FD-D06F-4A03-7B12A3B9AC4E}"/>
          </ac:grpSpMkLst>
        </pc:grpChg>
        <pc:graphicFrameChg chg="add del mod modGraphic">
          <ac:chgData name="Wes Filardo" userId="5a25a190-9e06-41c8-ba54-60528d027854" providerId="ADAL" clId="{0F7EF1FC-08F8-4715-9E1F-6E20E70426A5}" dt="2022-07-22T14:21:57.529" v="65660" actId="18245"/>
          <ac:graphicFrameMkLst>
            <pc:docMk/>
            <pc:sldMk cId="1147559541" sldId="3567"/>
            <ac:graphicFrameMk id="5" creationId="{6C1B298D-FA3B-2E0B-CDB3-3D9FC87B04E4}"/>
          </ac:graphicFrameMkLst>
        </pc:graphicFrameChg>
        <pc:picChg chg="add del">
          <ac:chgData name="Wes Filardo" userId="5a25a190-9e06-41c8-ba54-60528d027854" providerId="ADAL" clId="{0F7EF1FC-08F8-4715-9E1F-6E20E70426A5}" dt="2022-07-22T14:06:50.607" v="65082" actId="22"/>
          <ac:picMkLst>
            <pc:docMk/>
            <pc:sldMk cId="1147559541" sldId="3567"/>
            <ac:picMk id="6" creationId="{A42F61EE-5FC1-5081-C8DA-BACED48808B9}"/>
          </ac:picMkLst>
        </pc:picChg>
        <pc:picChg chg="add del">
          <ac:chgData name="Wes Filardo" userId="5a25a190-9e06-41c8-ba54-60528d027854" providerId="ADAL" clId="{0F7EF1FC-08F8-4715-9E1F-6E20E70426A5}" dt="2022-07-22T14:06:57.333" v="65084" actId="22"/>
          <ac:picMkLst>
            <pc:docMk/>
            <pc:sldMk cId="1147559541" sldId="3567"/>
            <ac:picMk id="8" creationId="{4C0A339D-9725-BF90-37AD-AD537E87CF5A}"/>
          </ac:picMkLst>
        </pc:picChg>
        <pc:picChg chg="add del">
          <ac:chgData name="Wes Filardo" userId="5a25a190-9e06-41c8-ba54-60528d027854" providerId="ADAL" clId="{0F7EF1FC-08F8-4715-9E1F-6E20E70426A5}" dt="2022-07-22T14:07:00.055" v="65086" actId="22"/>
          <ac:picMkLst>
            <pc:docMk/>
            <pc:sldMk cId="1147559541" sldId="3567"/>
            <ac:picMk id="10" creationId="{448E204C-510E-7297-1D98-40DC11AC0D89}"/>
          </ac:picMkLst>
        </pc:picChg>
      </pc:sldChg>
      <pc:sldChg chg="add del">
        <pc:chgData name="Wes Filardo" userId="5a25a190-9e06-41c8-ba54-60528d027854" providerId="ADAL" clId="{0F7EF1FC-08F8-4715-9E1F-6E20E70426A5}" dt="2022-07-22T02:04:38.773" v="53937" actId="47"/>
        <pc:sldMkLst>
          <pc:docMk/>
          <pc:sldMk cId="364888708" sldId="3568"/>
        </pc:sldMkLst>
      </pc:sldChg>
      <pc:sldChg chg="addSp delSp modSp new del mod">
        <pc:chgData name="Wes Filardo" userId="5a25a190-9e06-41c8-ba54-60528d027854" providerId="ADAL" clId="{0F7EF1FC-08F8-4715-9E1F-6E20E70426A5}" dt="2022-07-22T01:55:30.098" v="53833" actId="47"/>
        <pc:sldMkLst>
          <pc:docMk/>
          <pc:sldMk cId="785709396" sldId="3568"/>
        </pc:sldMkLst>
        <pc:spChg chg="del">
          <ac:chgData name="Wes Filardo" userId="5a25a190-9e06-41c8-ba54-60528d027854" providerId="ADAL" clId="{0F7EF1FC-08F8-4715-9E1F-6E20E70426A5}" dt="2022-07-22T01:54:26.914" v="53811" actId="1032"/>
          <ac:spMkLst>
            <pc:docMk/>
            <pc:sldMk cId="785709396" sldId="3568"/>
            <ac:spMk id="3" creationId="{722383ED-4F6B-B12C-3573-9FC7BC4A56E3}"/>
          </ac:spMkLst>
        </pc:spChg>
        <pc:graphicFrameChg chg="add mod modGraphic">
          <ac:chgData name="Wes Filardo" userId="5a25a190-9e06-41c8-ba54-60528d027854" providerId="ADAL" clId="{0F7EF1FC-08F8-4715-9E1F-6E20E70426A5}" dt="2022-07-22T01:55:20.872" v="53832" actId="20577"/>
          <ac:graphicFrameMkLst>
            <pc:docMk/>
            <pc:sldMk cId="785709396" sldId="3568"/>
            <ac:graphicFrameMk id="5" creationId="{C7634CE7-DD6A-40C2-615F-EBB21081E061}"/>
          </ac:graphicFrameMkLst>
        </pc:graphicFrameChg>
      </pc:sldChg>
      <pc:sldChg chg="addSp delSp modSp add del mod delAnim modAnim modShow">
        <pc:chgData name="Wes Filardo" userId="5a25a190-9e06-41c8-ba54-60528d027854" providerId="ADAL" clId="{0F7EF1FC-08F8-4715-9E1F-6E20E70426A5}" dt="2022-07-22T00:57:40.093" v="47415" actId="47"/>
        <pc:sldMkLst>
          <pc:docMk/>
          <pc:sldMk cId="3934729480" sldId="3568"/>
        </pc:sldMkLst>
        <pc:spChg chg="mod">
          <ac:chgData name="Wes Filardo" userId="5a25a190-9e06-41c8-ba54-60528d027854" providerId="ADAL" clId="{0F7EF1FC-08F8-4715-9E1F-6E20E70426A5}" dt="2022-07-22T00:57:20.486" v="47412" actId="20577"/>
          <ac:spMkLst>
            <pc:docMk/>
            <pc:sldMk cId="3934729480" sldId="3568"/>
            <ac:spMk id="3" creationId="{53D946FE-3BCF-46F8-8B71-41AD500A730D}"/>
          </ac:spMkLst>
        </pc:spChg>
        <pc:spChg chg="add mod">
          <ac:chgData name="Wes Filardo" userId="5a25a190-9e06-41c8-ba54-60528d027854" providerId="ADAL" clId="{0F7EF1FC-08F8-4715-9E1F-6E20E70426A5}" dt="2022-07-22T00:57:35.896" v="47414" actId="1076"/>
          <ac:spMkLst>
            <pc:docMk/>
            <pc:sldMk cId="3934729480" sldId="3568"/>
            <ac:spMk id="7" creationId="{7206DD4E-90F9-E1F5-F069-0D3B113A198F}"/>
          </ac:spMkLst>
        </pc:spChg>
        <pc:spChg chg="add mod">
          <ac:chgData name="Wes Filardo" userId="5a25a190-9e06-41c8-ba54-60528d027854" providerId="ADAL" clId="{0F7EF1FC-08F8-4715-9E1F-6E20E70426A5}" dt="2022-07-22T00:57:35.896" v="47414" actId="1076"/>
          <ac:spMkLst>
            <pc:docMk/>
            <pc:sldMk cId="3934729480" sldId="3568"/>
            <ac:spMk id="9" creationId="{775DA8F3-28E1-4E2A-888E-7758D54784A2}"/>
          </ac:spMkLst>
        </pc:spChg>
        <pc:spChg chg="add mod">
          <ac:chgData name="Wes Filardo" userId="5a25a190-9e06-41c8-ba54-60528d027854" providerId="ADAL" clId="{0F7EF1FC-08F8-4715-9E1F-6E20E70426A5}" dt="2022-07-22T00:57:35.896" v="47414" actId="1076"/>
          <ac:spMkLst>
            <pc:docMk/>
            <pc:sldMk cId="3934729480" sldId="3568"/>
            <ac:spMk id="11" creationId="{A960E845-74E9-6F0C-7117-79BC874FB2AE}"/>
          </ac:spMkLst>
        </pc:spChg>
        <pc:graphicFrameChg chg="del mod">
          <ac:chgData name="Wes Filardo" userId="5a25a190-9e06-41c8-ba54-60528d027854" providerId="ADAL" clId="{0F7EF1FC-08F8-4715-9E1F-6E20E70426A5}" dt="2022-07-22T00:13:34.770" v="47399" actId="478"/>
          <ac:graphicFrameMkLst>
            <pc:docMk/>
            <pc:sldMk cId="3934729480" sldId="3568"/>
            <ac:graphicFrameMk id="5" creationId="{26E5FD32-7613-C1FE-9BFC-8BD32EECD1AC}"/>
          </ac:graphicFrameMkLst>
        </pc:graphicFrameChg>
      </pc:sldChg>
      <pc:sldChg chg="add del modNotesTx">
        <pc:chgData name="Wes Filardo" userId="5a25a190-9e06-41c8-ba54-60528d027854" providerId="ADAL" clId="{0F7EF1FC-08F8-4715-9E1F-6E20E70426A5}" dt="2022-07-22T11:50:14.277" v="57932" actId="47"/>
        <pc:sldMkLst>
          <pc:docMk/>
          <pc:sldMk cId="2389176319" sldId="3569"/>
        </pc:sldMkLst>
      </pc:sldChg>
      <pc:sldChg chg="addSp delSp modSp new mod modAnim">
        <pc:chgData name="Wes Filardo" userId="5a25a190-9e06-41c8-ba54-60528d027854" providerId="ADAL" clId="{0F7EF1FC-08F8-4715-9E1F-6E20E70426A5}" dt="2022-07-22T16:34:03.502" v="66613" actId="20577"/>
        <pc:sldMkLst>
          <pc:docMk/>
          <pc:sldMk cId="1834064307" sldId="3570"/>
        </pc:sldMkLst>
        <pc:spChg chg="mod">
          <ac:chgData name="Wes Filardo" userId="5a25a190-9e06-41c8-ba54-60528d027854" providerId="ADAL" clId="{0F7EF1FC-08F8-4715-9E1F-6E20E70426A5}" dt="2022-07-22T14:28:53.334" v="65884" actId="20577"/>
          <ac:spMkLst>
            <pc:docMk/>
            <pc:sldMk cId="1834064307" sldId="3570"/>
            <ac:spMk id="3" creationId="{518F5196-BAAB-FE09-AF3D-F9212CFD9606}"/>
          </ac:spMkLst>
        </pc:spChg>
        <pc:spChg chg="mod">
          <ac:chgData name="Wes Filardo" userId="5a25a190-9e06-41c8-ba54-60528d027854" providerId="ADAL" clId="{0F7EF1FC-08F8-4715-9E1F-6E20E70426A5}" dt="2022-07-22T16:34:03.502" v="66613" actId="20577"/>
          <ac:spMkLst>
            <pc:docMk/>
            <pc:sldMk cId="1834064307" sldId="3570"/>
            <ac:spMk id="4" creationId="{187FDD8A-3747-E8BE-BC6A-A217B0A07F47}"/>
          </ac:spMkLst>
        </pc:spChg>
        <pc:picChg chg="add del mod">
          <ac:chgData name="Wes Filardo" userId="5a25a190-9e06-41c8-ba54-60528d027854" providerId="ADAL" clId="{0F7EF1FC-08F8-4715-9E1F-6E20E70426A5}" dt="2022-07-22T14:06:40.782" v="65078" actId="22"/>
          <ac:picMkLst>
            <pc:docMk/>
            <pc:sldMk cId="1834064307" sldId="3570"/>
            <ac:picMk id="6" creationId="{0E484C61-389B-DC2B-B4C4-B64965FC7451}"/>
          </ac:picMkLst>
        </pc:picChg>
      </pc:sldChg>
      <pc:sldChg chg="addSp delSp modSp add mod modAnim modNotesTx">
        <pc:chgData name="Wes Filardo" userId="5a25a190-9e06-41c8-ba54-60528d027854" providerId="ADAL" clId="{0F7EF1FC-08F8-4715-9E1F-6E20E70426A5}" dt="2022-07-22T13:31:46.055" v="63792" actId="20577"/>
        <pc:sldMkLst>
          <pc:docMk/>
          <pc:sldMk cId="3069166401" sldId="3571"/>
        </pc:sldMkLst>
        <pc:spChg chg="mod">
          <ac:chgData name="Wes Filardo" userId="5a25a190-9e06-41c8-ba54-60528d027854" providerId="ADAL" clId="{0F7EF1FC-08F8-4715-9E1F-6E20E70426A5}" dt="2022-07-22T13:31:46.055" v="63792" actId="20577"/>
          <ac:spMkLst>
            <pc:docMk/>
            <pc:sldMk cId="3069166401" sldId="3571"/>
            <ac:spMk id="3" creationId="{174EB100-1966-477F-840C-956D45ED62DF}"/>
          </ac:spMkLst>
        </pc:spChg>
        <pc:spChg chg="mod">
          <ac:chgData name="Wes Filardo" userId="5a25a190-9e06-41c8-ba54-60528d027854" providerId="ADAL" clId="{0F7EF1FC-08F8-4715-9E1F-6E20E70426A5}" dt="2022-07-22T11:50:56.046" v="57977" actId="20577"/>
          <ac:spMkLst>
            <pc:docMk/>
            <pc:sldMk cId="3069166401" sldId="3571"/>
            <ac:spMk id="4" creationId="{690C32F6-DBAF-439A-9E1A-306D2AC41A2C}"/>
          </ac:spMkLst>
        </pc:spChg>
        <pc:spChg chg="del">
          <ac:chgData name="Wes Filardo" userId="5a25a190-9e06-41c8-ba54-60528d027854" providerId="ADAL" clId="{0F7EF1FC-08F8-4715-9E1F-6E20E70426A5}" dt="2022-07-22T03:16:00.474" v="55364" actId="478"/>
          <ac:spMkLst>
            <pc:docMk/>
            <pc:sldMk cId="3069166401" sldId="3571"/>
            <ac:spMk id="15" creationId="{8EA1ECD4-BD70-A838-3EFB-88A54AAF18F0}"/>
          </ac:spMkLst>
        </pc:spChg>
        <pc:spChg chg="add mod">
          <ac:chgData name="Wes Filardo" userId="5a25a190-9e06-41c8-ba54-60528d027854" providerId="ADAL" clId="{0F7EF1FC-08F8-4715-9E1F-6E20E70426A5}" dt="2022-07-22T03:16:05.354" v="55366" actId="1076"/>
          <ac:spMkLst>
            <pc:docMk/>
            <pc:sldMk cId="3069166401" sldId="3571"/>
            <ac:spMk id="30" creationId="{BB3B2CEE-29A2-8C0E-85BE-8AE1865A5EB3}"/>
          </ac:spMkLst>
        </pc:spChg>
      </pc:sldChg>
      <pc:sldChg chg="modSp add del mod modAnim modNotesTx">
        <pc:chgData name="Wes Filardo" userId="5a25a190-9e06-41c8-ba54-60528d027854" providerId="ADAL" clId="{0F7EF1FC-08F8-4715-9E1F-6E20E70426A5}" dt="2022-07-22T11:49:46.331" v="57930" actId="2696"/>
        <pc:sldMkLst>
          <pc:docMk/>
          <pc:sldMk cId="1071796499" sldId="3572"/>
        </pc:sldMkLst>
        <pc:spChg chg="mod">
          <ac:chgData name="Wes Filardo" userId="5a25a190-9e06-41c8-ba54-60528d027854" providerId="ADAL" clId="{0F7EF1FC-08F8-4715-9E1F-6E20E70426A5}" dt="2022-07-22T03:26:52.841" v="56924" actId="20577"/>
          <ac:spMkLst>
            <pc:docMk/>
            <pc:sldMk cId="1071796499" sldId="3572"/>
            <ac:spMk id="4" creationId="{1D27C506-C2DC-488C-8624-61315B250FDB}"/>
          </ac:spMkLst>
        </pc:spChg>
        <pc:spChg chg="mod">
          <ac:chgData name="Wes Filardo" userId="5a25a190-9e06-41c8-ba54-60528d027854" providerId="ADAL" clId="{0F7EF1FC-08F8-4715-9E1F-6E20E70426A5}" dt="2022-07-22T03:38:20.082" v="57808" actId="14100"/>
          <ac:spMkLst>
            <pc:docMk/>
            <pc:sldMk cId="1071796499" sldId="3572"/>
            <ac:spMk id="44" creationId="{A79E2B44-5600-48FD-9CEE-6214E63BA945}"/>
          </ac:spMkLst>
        </pc:spChg>
        <pc:spChg chg="mod">
          <ac:chgData name="Wes Filardo" userId="5a25a190-9e06-41c8-ba54-60528d027854" providerId="ADAL" clId="{0F7EF1FC-08F8-4715-9E1F-6E20E70426A5}" dt="2022-07-22T03:34:38.307" v="57386" actId="1076"/>
          <ac:spMkLst>
            <pc:docMk/>
            <pc:sldMk cId="1071796499" sldId="3572"/>
            <ac:spMk id="109" creationId="{2B316625-A7BE-4A60-A294-F4824DBC3A7A}"/>
          </ac:spMkLst>
        </pc:spChg>
        <pc:spChg chg="mod">
          <ac:chgData name="Wes Filardo" userId="5a25a190-9e06-41c8-ba54-60528d027854" providerId="ADAL" clId="{0F7EF1FC-08F8-4715-9E1F-6E20E70426A5}" dt="2022-07-22T03:34:38.307" v="57386" actId="1076"/>
          <ac:spMkLst>
            <pc:docMk/>
            <pc:sldMk cId="1071796499" sldId="3572"/>
            <ac:spMk id="110" creationId="{BC061B10-717E-4AD9-841C-0BC7B66CA87D}"/>
          </ac:spMkLst>
        </pc:spChg>
        <pc:spChg chg="mod">
          <ac:chgData name="Wes Filardo" userId="5a25a190-9e06-41c8-ba54-60528d027854" providerId="ADAL" clId="{0F7EF1FC-08F8-4715-9E1F-6E20E70426A5}" dt="2022-07-22T03:34:38.307" v="57386" actId="1076"/>
          <ac:spMkLst>
            <pc:docMk/>
            <pc:sldMk cId="1071796499" sldId="3572"/>
            <ac:spMk id="111" creationId="{9DA40E22-4902-4F7C-9484-3969A986BBB0}"/>
          </ac:spMkLst>
        </pc:spChg>
        <pc:spChg chg="mod">
          <ac:chgData name="Wes Filardo" userId="5a25a190-9e06-41c8-ba54-60528d027854" providerId="ADAL" clId="{0F7EF1FC-08F8-4715-9E1F-6E20E70426A5}" dt="2022-07-22T03:34:38.307" v="57386" actId="1076"/>
          <ac:spMkLst>
            <pc:docMk/>
            <pc:sldMk cId="1071796499" sldId="3572"/>
            <ac:spMk id="112" creationId="{5F9DA547-8825-41A1-86D5-32E07DF31F42}"/>
          </ac:spMkLst>
        </pc:spChg>
        <pc:spChg chg="mod">
          <ac:chgData name="Wes Filardo" userId="5a25a190-9e06-41c8-ba54-60528d027854" providerId="ADAL" clId="{0F7EF1FC-08F8-4715-9E1F-6E20E70426A5}" dt="2022-07-22T03:34:38.307" v="57386" actId="1076"/>
          <ac:spMkLst>
            <pc:docMk/>
            <pc:sldMk cId="1071796499" sldId="3572"/>
            <ac:spMk id="121" creationId="{9ED152A9-58D7-4A8C-BAF6-B6998F756665}"/>
          </ac:spMkLst>
        </pc:spChg>
        <pc:cxnChg chg="mod">
          <ac:chgData name="Wes Filardo" userId="5a25a190-9e06-41c8-ba54-60528d027854" providerId="ADAL" clId="{0F7EF1FC-08F8-4715-9E1F-6E20E70426A5}" dt="2022-07-22T03:34:38.307" v="57386" actId="1076"/>
          <ac:cxnSpMkLst>
            <pc:docMk/>
            <pc:sldMk cId="1071796499" sldId="3572"/>
            <ac:cxnSpMk id="3" creationId="{189A1A58-95BA-4A89-AD3F-5955F5F46CB1}"/>
          </ac:cxnSpMkLst>
        </pc:cxnChg>
        <pc:cxnChg chg="mod">
          <ac:chgData name="Wes Filardo" userId="5a25a190-9e06-41c8-ba54-60528d027854" providerId="ADAL" clId="{0F7EF1FC-08F8-4715-9E1F-6E20E70426A5}" dt="2022-07-22T03:34:38.307" v="57386" actId="1076"/>
          <ac:cxnSpMkLst>
            <pc:docMk/>
            <pc:sldMk cId="1071796499" sldId="3572"/>
            <ac:cxnSpMk id="5" creationId="{C547CFE3-018C-468F-B604-98E8BCD0728A}"/>
          </ac:cxnSpMkLst>
        </pc:cxnChg>
        <pc:cxnChg chg="mod">
          <ac:chgData name="Wes Filardo" userId="5a25a190-9e06-41c8-ba54-60528d027854" providerId="ADAL" clId="{0F7EF1FC-08F8-4715-9E1F-6E20E70426A5}" dt="2022-07-22T03:34:38.307" v="57386" actId="1076"/>
          <ac:cxnSpMkLst>
            <pc:docMk/>
            <pc:sldMk cId="1071796499" sldId="3572"/>
            <ac:cxnSpMk id="114" creationId="{59C9197D-5E10-4937-B096-1EC3C70FE655}"/>
          </ac:cxnSpMkLst>
        </pc:cxnChg>
        <pc:cxnChg chg="mod">
          <ac:chgData name="Wes Filardo" userId="5a25a190-9e06-41c8-ba54-60528d027854" providerId="ADAL" clId="{0F7EF1FC-08F8-4715-9E1F-6E20E70426A5}" dt="2022-07-22T03:34:38.307" v="57386" actId="1076"/>
          <ac:cxnSpMkLst>
            <pc:docMk/>
            <pc:sldMk cId="1071796499" sldId="3572"/>
            <ac:cxnSpMk id="115" creationId="{4F733B3C-71B6-4CEB-85CB-D9BC3507EFAE}"/>
          </ac:cxnSpMkLst>
        </pc:cxnChg>
        <pc:cxnChg chg="mod">
          <ac:chgData name="Wes Filardo" userId="5a25a190-9e06-41c8-ba54-60528d027854" providerId="ADAL" clId="{0F7EF1FC-08F8-4715-9E1F-6E20E70426A5}" dt="2022-07-22T03:34:38.307" v="57386" actId="1076"/>
          <ac:cxnSpMkLst>
            <pc:docMk/>
            <pc:sldMk cId="1071796499" sldId="3572"/>
            <ac:cxnSpMk id="116" creationId="{AE117EC1-3601-4DC5-8AFF-730020F72702}"/>
          </ac:cxnSpMkLst>
        </pc:cxnChg>
        <pc:cxnChg chg="mod">
          <ac:chgData name="Wes Filardo" userId="5a25a190-9e06-41c8-ba54-60528d027854" providerId="ADAL" clId="{0F7EF1FC-08F8-4715-9E1F-6E20E70426A5}" dt="2022-07-22T03:34:38.307" v="57386" actId="1076"/>
          <ac:cxnSpMkLst>
            <pc:docMk/>
            <pc:sldMk cId="1071796499" sldId="3572"/>
            <ac:cxnSpMk id="117" creationId="{F6B1C230-6452-4D64-AB85-166A325DB15D}"/>
          </ac:cxnSpMkLst>
        </pc:cxnChg>
        <pc:cxnChg chg="mod">
          <ac:chgData name="Wes Filardo" userId="5a25a190-9e06-41c8-ba54-60528d027854" providerId="ADAL" clId="{0F7EF1FC-08F8-4715-9E1F-6E20E70426A5}" dt="2022-07-22T03:34:38.307" v="57386" actId="1076"/>
          <ac:cxnSpMkLst>
            <pc:docMk/>
            <pc:sldMk cId="1071796499" sldId="3572"/>
            <ac:cxnSpMk id="118" creationId="{2D0AD769-FAC4-4F36-8843-F6250F85F03C}"/>
          </ac:cxnSpMkLst>
        </pc:cxnChg>
        <pc:cxnChg chg="mod">
          <ac:chgData name="Wes Filardo" userId="5a25a190-9e06-41c8-ba54-60528d027854" providerId="ADAL" clId="{0F7EF1FC-08F8-4715-9E1F-6E20E70426A5}" dt="2022-07-22T03:34:38.307" v="57386" actId="1076"/>
          <ac:cxnSpMkLst>
            <pc:docMk/>
            <pc:sldMk cId="1071796499" sldId="3572"/>
            <ac:cxnSpMk id="122" creationId="{8D6362F0-0CF0-4345-AECA-18CDBF96683F}"/>
          </ac:cxnSpMkLst>
        </pc:cxnChg>
      </pc:sldChg>
      <pc:sldChg chg="add">
        <pc:chgData name="Wes Filardo" userId="5a25a190-9e06-41c8-ba54-60528d027854" providerId="ADAL" clId="{0F7EF1FC-08F8-4715-9E1F-6E20E70426A5}" dt="2022-07-22T11:49:53.512" v="57931"/>
        <pc:sldMkLst>
          <pc:docMk/>
          <pc:sldMk cId="3717438102" sldId="3572"/>
        </pc:sldMkLst>
      </pc:sldChg>
      <pc:sldChg chg="add">
        <pc:chgData name="Wes Filardo" userId="5a25a190-9e06-41c8-ba54-60528d027854" providerId="ADAL" clId="{0F7EF1FC-08F8-4715-9E1F-6E20E70426A5}" dt="2022-07-22T11:49:53.512" v="57931"/>
        <pc:sldMkLst>
          <pc:docMk/>
          <pc:sldMk cId="552024263" sldId="3573"/>
        </pc:sldMkLst>
      </pc:sldChg>
      <pc:sldChg chg="addSp delSp modSp add del mod addAnim delAnim modAnim addCm modNotesTx">
        <pc:chgData name="Wes Filardo" userId="5a25a190-9e06-41c8-ba54-60528d027854" providerId="ADAL" clId="{0F7EF1FC-08F8-4715-9E1F-6E20E70426A5}" dt="2022-07-22T11:49:46.331" v="57930" actId="2696"/>
        <pc:sldMkLst>
          <pc:docMk/>
          <pc:sldMk cId="3149870206" sldId="3573"/>
        </pc:sldMkLst>
        <pc:spChg chg="add mod ord">
          <ac:chgData name="Wes Filardo" userId="5a25a190-9e06-41c8-ba54-60528d027854" providerId="ADAL" clId="{0F7EF1FC-08F8-4715-9E1F-6E20E70426A5}" dt="2022-07-22T03:42:15.350" v="57911" actId="13244"/>
          <ac:spMkLst>
            <pc:docMk/>
            <pc:sldMk cId="3149870206" sldId="3573"/>
            <ac:spMk id="3" creationId="{8C75313D-1D80-01DB-417C-1F279E4EDEC7}"/>
          </ac:spMkLst>
        </pc:spChg>
        <pc:spChg chg="mod">
          <ac:chgData name="Wes Filardo" userId="5a25a190-9e06-41c8-ba54-60528d027854" providerId="ADAL" clId="{0F7EF1FC-08F8-4715-9E1F-6E20E70426A5}" dt="2022-07-22T03:27:23.773" v="56979" actId="20577"/>
          <ac:spMkLst>
            <pc:docMk/>
            <pc:sldMk cId="3149870206" sldId="3573"/>
            <ac:spMk id="4" creationId="{1D27C506-C2DC-488C-8624-61315B250FDB}"/>
          </ac:spMkLst>
        </pc:spChg>
        <pc:spChg chg="mod">
          <ac:chgData name="Wes Filardo" userId="5a25a190-9e06-41c8-ba54-60528d027854" providerId="ADAL" clId="{0F7EF1FC-08F8-4715-9E1F-6E20E70426A5}" dt="2022-07-22T03:36:36.255" v="57536" actId="20577"/>
          <ac:spMkLst>
            <pc:docMk/>
            <pc:sldMk cId="3149870206" sldId="3573"/>
            <ac:spMk id="46" creationId="{EC0D497F-14A0-4F54-9760-9DA25F9CB97F}"/>
          </ac:spMkLst>
        </pc:spChg>
        <pc:spChg chg="mod">
          <ac:chgData name="Wes Filardo" userId="5a25a190-9e06-41c8-ba54-60528d027854" providerId="ADAL" clId="{0F7EF1FC-08F8-4715-9E1F-6E20E70426A5}" dt="2022-07-22T03:40:18.837" v="57899" actId="1035"/>
          <ac:spMkLst>
            <pc:docMk/>
            <pc:sldMk cId="3149870206" sldId="3573"/>
            <ac:spMk id="68" creationId="{1A78062F-358B-4C36-8B36-9CF5F25579B5}"/>
          </ac:spMkLst>
        </pc:spChg>
        <pc:spChg chg="add del">
          <ac:chgData name="Wes Filardo" userId="5a25a190-9e06-41c8-ba54-60528d027854" providerId="ADAL" clId="{0F7EF1FC-08F8-4715-9E1F-6E20E70426A5}" dt="2022-07-22T03:40:35.609" v="57901" actId="478"/>
          <ac:spMkLst>
            <pc:docMk/>
            <pc:sldMk cId="3149870206" sldId="3573"/>
            <ac:spMk id="108" creationId="{FD7EA365-95FB-4A55-87B4-D8D223EAD395}"/>
          </ac:spMkLst>
        </pc:spChg>
        <pc:cxnChg chg="mod">
          <ac:chgData name="Wes Filardo" userId="5a25a190-9e06-41c8-ba54-60528d027854" providerId="ADAL" clId="{0F7EF1FC-08F8-4715-9E1F-6E20E70426A5}" dt="2022-07-22T03:40:35.609" v="57901" actId="478"/>
          <ac:cxnSpMkLst>
            <pc:docMk/>
            <pc:sldMk cId="3149870206" sldId="3573"/>
            <ac:cxnSpMk id="107" creationId="{35EFAC94-B39A-4E39-A321-C0741CB56E46}"/>
          </ac:cxnSpMkLst>
        </pc:cxnChg>
      </pc:sldChg>
      <pc:sldChg chg="delSp add del mod delCm">
        <pc:chgData name="Wes Filardo" userId="5a25a190-9e06-41c8-ba54-60528d027854" providerId="ADAL" clId="{0F7EF1FC-08F8-4715-9E1F-6E20E70426A5}" dt="2022-07-22T12:12:15.650" v="60210" actId="47"/>
        <pc:sldMkLst>
          <pc:docMk/>
          <pc:sldMk cId="3040823748" sldId="3574"/>
        </pc:sldMkLst>
        <pc:spChg chg="del">
          <ac:chgData name="Wes Filardo" userId="5a25a190-9e06-41c8-ba54-60528d027854" providerId="ADAL" clId="{0F7EF1FC-08F8-4715-9E1F-6E20E70426A5}" dt="2022-07-22T03:15:54.376" v="55363" actId="21"/>
          <ac:spMkLst>
            <pc:docMk/>
            <pc:sldMk cId="3040823748" sldId="3574"/>
            <ac:spMk id="11" creationId="{CC4BC9AE-2AD7-C6E5-C07B-983493EB45EE}"/>
          </ac:spMkLst>
        </pc:spChg>
      </pc:sldChg>
      <pc:sldChg chg="add del">
        <pc:chgData name="Wes Filardo" userId="5a25a190-9e06-41c8-ba54-60528d027854" providerId="ADAL" clId="{0F7EF1FC-08F8-4715-9E1F-6E20E70426A5}" dt="2022-07-22T03:15:16.465" v="55350"/>
        <pc:sldMkLst>
          <pc:docMk/>
          <pc:sldMk cId="4244964052" sldId="3574"/>
        </pc:sldMkLst>
      </pc:sldChg>
      <pc:sldChg chg="addSp delSp modSp new mod modAnim modNotesTx">
        <pc:chgData name="Wes Filardo" userId="5a25a190-9e06-41c8-ba54-60528d027854" providerId="ADAL" clId="{0F7EF1FC-08F8-4715-9E1F-6E20E70426A5}" dt="2022-07-22T12:41:50.094" v="63385" actId="20577"/>
        <pc:sldMkLst>
          <pc:docMk/>
          <pc:sldMk cId="264276644" sldId="3575"/>
        </pc:sldMkLst>
        <pc:spChg chg="del">
          <ac:chgData name="Wes Filardo" userId="5a25a190-9e06-41c8-ba54-60528d027854" providerId="ADAL" clId="{0F7EF1FC-08F8-4715-9E1F-6E20E70426A5}" dt="2022-07-22T11:51:46.370" v="57988" actId="1032"/>
          <ac:spMkLst>
            <pc:docMk/>
            <pc:sldMk cId="264276644" sldId="3575"/>
            <ac:spMk id="3" creationId="{46809E09-AC5D-829A-7F12-24E46D59B9C7}"/>
          </ac:spMkLst>
        </pc:spChg>
        <pc:spChg chg="mod">
          <ac:chgData name="Wes Filardo" userId="5a25a190-9e06-41c8-ba54-60528d027854" providerId="ADAL" clId="{0F7EF1FC-08F8-4715-9E1F-6E20E70426A5}" dt="2022-07-22T12:01:12.358" v="58752" actId="20577"/>
          <ac:spMkLst>
            <pc:docMk/>
            <pc:sldMk cId="264276644" sldId="3575"/>
            <ac:spMk id="4" creationId="{2713DFD6-0459-E73D-1B60-F14290CB72BC}"/>
          </ac:spMkLst>
        </pc:spChg>
        <pc:spChg chg="add">
          <ac:chgData name="Wes Filardo" userId="5a25a190-9e06-41c8-ba54-60528d027854" providerId="ADAL" clId="{0F7EF1FC-08F8-4715-9E1F-6E20E70426A5}" dt="2022-07-22T11:50:39.527" v="57934" actId="22"/>
          <ac:spMkLst>
            <pc:docMk/>
            <pc:sldMk cId="264276644" sldId="3575"/>
            <ac:spMk id="6" creationId="{9C157C9D-FFA1-899B-5D43-6540692FC895}"/>
          </ac:spMkLst>
        </pc:spChg>
        <pc:spChg chg="mod topLvl">
          <ac:chgData name="Wes Filardo" userId="5a25a190-9e06-41c8-ba54-60528d027854" providerId="ADAL" clId="{0F7EF1FC-08F8-4715-9E1F-6E20E70426A5}" dt="2022-07-22T12:35:08.641" v="62379" actId="18245"/>
          <ac:spMkLst>
            <pc:docMk/>
            <pc:sldMk cId="264276644" sldId="3575"/>
            <ac:spMk id="9" creationId="{FCFF960C-35B3-C5D1-4644-2C93F621CBB2}"/>
          </ac:spMkLst>
        </pc:spChg>
        <pc:spChg chg="mod topLvl">
          <ac:chgData name="Wes Filardo" userId="5a25a190-9e06-41c8-ba54-60528d027854" providerId="ADAL" clId="{0F7EF1FC-08F8-4715-9E1F-6E20E70426A5}" dt="2022-07-22T12:35:08.641" v="62379" actId="18245"/>
          <ac:spMkLst>
            <pc:docMk/>
            <pc:sldMk cId="264276644" sldId="3575"/>
            <ac:spMk id="10" creationId="{57457CEC-3547-B5B7-F6CE-091753E71506}"/>
          </ac:spMkLst>
        </pc:spChg>
        <pc:spChg chg="mod topLvl">
          <ac:chgData name="Wes Filardo" userId="5a25a190-9e06-41c8-ba54-60528d027854" providerId="ADAL" clId="{0F7EF1FC-08F8-4715-9E1F-6E20E70426A5}" dt="2022-07-22T12:35:08.641" v="62379" actId="18245"/>
          <ac:spMkLst>
            <pc:docMk/>
            <pc:sldMk cId="264276644" sldId="3575"/>
            <ac:spMk id="11" creationId="{E7C25CEE-DC8E-42FC-08B5-8C42D3B22CF0}"/>
          </ac:spMkLst>
        </pc:spChg>
        <pc:spChg chg="mod topLvl">
          <ac:chgData name="Wes Filardo" userId="5a25a190-9e06-41c8-ba54-60528d027854" providerId="ADAL" clId="{0F7EF1FC-08F8-4715-9E1F-6E20E70426A5}" dt="2022-07-22T12:35:08.641" v="62379" actId="18245"/>
          <ac:spMkLst>
            <pc:docMk/>
            <pc:sldMk cId="264276644" sldId="3575"/>
            <ac:spMk id="12" creationId="{03572E92-2757-4F0D-07BB-98E68DA28F50}"/>
          </ac:spMkLst>
        </pc:spChg>
        <pc:spChg chg="mod topLvl">
          <ac:chgData name="Wes Filardo" userId="5a25a190-9e06-41c8-ba54-60528d027854" providerId="ADAL" clId="{0F7EF1FC-08F8-4715-9E1F-6E20E70426A5}" dt="2022-07-22T12:35:08.641" v="62379" actId="18245"/>
          <ac:spMkLst>
            <pc:docMk/>
            <pc:sldMk cId="264276644" sldId="3575"/>
            <ac:spMk id="13" creationId="{2C2E070A-BB6D-7716-6648-54887906E44B}"/>
          </ac:spMkLst>
        </pc:spChg>
        <pc:spChg chg="mod topLvl">
          <ac:chgData name="Wes Filardo" userId="5a25a190-9e06-41c8-ba54-60528d027854" providerId="ADAL" clId="{0F7EF1FC-08F8-4715-9E1F-6E20E70426A5}" dt="2022-07-22T12:35:01.645" v="62377" actId="165"/>
          <ac:spMkLst>
            <pc:docMk/>
            <pc:sldMk cId="264276644" sldId="3575"/>
            <ac:spMk id="14" creationId="{248E1963-9DAB-6EA8-5EAF-99163130D34A}"/>
          </ac:spMkLst>
        </pc:spChg>
        <pc:spChg chg="mod topLvl">
          <ac:chgData name="Wes Filardo" userId="5a25a190-9e06-41c8-ba54-60528d027854" providerId="ADAL" clId="{0F7EF1FC-08F8-4715-9E1F-6E20E70426A5}" dt="2022-07-22T12:40:06.524" v="63259" actId="18245"/>
          <ac:spMkLst>
            <pc:docMk/>
            <pc:sldMk cId="264276644" sldId="3575"/>
            <ac:spMk id="16" creationId="{0FB73CBC-A75F-1CA5-E5F3-F9F96C73FA5C}"/>
          </ac:spMkLst>
        </pc:spChg>
        <pc:spChg chg="mod topLvl">
          <ac:chgData name="Wes Filardo" userId="5a25a190-9e06-41c8-ba54-60528d027854" providerId="ADAL" clId="{0F7EF1FC-08F8-4715-9E1F-6E20E70426A5}" dt="2022-07-22T12:40:06.524" v="63259" actId="18245"/>
          <ac:spMkLst>
            <pc:docMk/>
            <pc:sldMk cId="264276644" sldId="3575"/>
            <ac:spMk id="17" creationId="{C64C8D72-63B0-1797-A9D4-0E684ECD774B}"/>
          </ac:spMkLst>
        </pc:spChg>
        <pc:spChg chg="mod topLvl">
          <ac:chgData name="Wes Filardo" userId="5a25a190-9e06-41c8-ba54-60528d027854" providerId="ADAL" clId="{0F7EF1FC-08F8-4715-9E1F-6E20E70426A5}" dt="2022-07-22T12:40:06.524" v="63259" actId="18245"/>
          <ac:spMkLst>
            <pc:docMk/>
            <pc:sldMk cId="264276644" sldId="3575"/>
            <ac:spMk id="18" creationId="{6E0CC860-8947-E8E1-A803-8BFEC21F9F25}"/>
          </ac:spMkLst>
        </pc:spChg>
        <pc:spChg chg="mod topLvl">
          <ac:chgData name="Wes Filardo" userId="5a25a190-9e06-41c8-ba54-60528d027854" providerId="ADAL" clId="{0F7EF1FC-08F8-4715-9E1F-6E20E70426A5}" dt="2022-07-22T12:40:06.524" v="63259" actId="18245"/>
          <ac:spMkLst>
            <pc:docMk/>
            <pc:sldMk cId="264276644" sldId="3575"/>
            <ac:spMk id="19" creationId="{57242725-D9F2-6C82-518C-59B3A93BF6A9}"/>
          </ac:spMkLst>
        </pc:spChg>
        <pc:spChg chg="mod topLvl">
          <ac:chgData name="Wes Filardo" userId="5a25a190-9e06-41c8-ba54-60528d027854" providerId="ADAL" clId="{0F7EF1FC-08F8-4715-9E1F-6E20E70426A5}" dt="2022-07-22T12:40:06.524" v="63259" actId="18245"/>
          <ac:spMkLst>
            <pc:docMk/>
            <pc:sldMk cId="264276644" sldId="3575"/>
            <ac:spMk id="20" creationId="{AB8DE42B-E66D-6E53-AF2B-0617AB19F5B2}"/>
          </ac:spMkLst>
        </pc:spChg>
        <pc:spChg chg="mod topLvl">
          <ac:chgData name="Wes Filardo" userId="5a25a190-9e06-41c8-ba54-60528d027854" providerId="ADAL" clId="{0F7EF1FC-08F8-4715-9E1F-6E20E70426A5}" dt="2022-07-22T12:40:04.954" v="63257" actId="165"/>
          <ac:spMkLst>
            <pc:docMk/>
            <pc:sldMk cId="264276644" sldId="3575"/>
            <ac:spMk id="21" creationId="{C9109731-94F3-DA05-4EDF-5B2358316E78}"/>
          </ac:spMkLst>
        </pc:spChg>
        <pc:spChg chg="mod topLvl">
          <ac:chgData name="Wes Filardo" userId="5a25a190-9e06-41c8-ba54-60528d027854" providerId="ADAL" clId="{0F7EF1FC-08F8-4715-9E1F-6E20E70426A5}" dt="2022-07-22T12:40:47.925" v="63264" actId="165"/>
          <ac:spMkLst>
            <pc:docMk/>
            <pc:sldMk cId="264276644" sldId="3575"/>
            <ac:spMk id="23" creationId="{256497FB-1280-FB91-E8DF-F7F9B8BA20E9}"/>
          </ac:spMkLst>
        </pc:spChg>
        <pc:spChg chg="mod topLvl">
          <ac:chgData name="Wes Filardo" userId="5a25a190-9e06-41c8-ba54-60528d027854" providerId="ADAL" clId="{0F7EF1FC-08F8-4715-9E1F-6E20E70426A5}" dt="2022-07-22T12:40:47.925" v="63264" actId="165"/>
          <ac:spMkLst>
            <pc:docMk/>
            <pc:sldMk cId="264276644" sldId="3575"/>
            <ac:spMk id="24" creationId="{5DA17FE8-EF87-AF0F-5E3A-40D25FF63FAE}"/>
          </ac:spMkLst>
        </pc:spChg>
        <pc:spChg chg="mod topLvl">
          <ac:chgData name="Wes Filardo" userId="5a25a190-9e06-41c8-ba54-60528d027854" providerId="ADAL" clId="{0F7EF1FC-08F8-4715-9E1F-6E20E70426A5}" dt="2022-07-22T12:40:47.925" v="63264" actId="165"/>
          <ac:spMkLst>
            <pc:docMk/>
            <pc:sldMk cId="264276644" sldId="3575"/>
            <ac:spMk id="25" creationId="{931999EC-75AD-E9FA-3461-A184E7DE9F1E}"/>
          </ac:spMkLst>
        </pc:spChg>
        <pc:spChg chg="mod topLvl">
          <ac:chgData name="Wes Filardo" userId="5a25a190-9e06-41c8-ba54-60528d027854" providerId="ADAL" clId="{0F7EF1FC-08F8-4715-9E1F-6E20E70426A5}" dt="2022-07-22T12:40:47.925" v="63264" actId="165"/>
          <ac:spMkLst>
            <pc:docMk/>
            <pc:sldMk cId="264276644" sldId="3575"/>
            <ac:spMk id="26" creationId="{CAEA5116-B5E5-9BCA-4A45-FA67A8368DB9}"/>
          </ac:spMkLst>
        </pc:spChg>
        <pc:spChg chg="mod topLvl">
          <ac:chgData name="Wes Filardo" userId="5a25a190-9e06-41c8-ba54-60528d027854" providerId="ADAL" clId="{0F7EF1FC-08F8-4715-9E1F-6E20E70426A5}" dt="2022-07-22T12:41:50.094" v="63385" actId="20577"/>
          <ac:spMkLst>
            <pc:docMk/>
            <pc:sldMk cId="264276644" sldId="3575"/>
            <ac:spMk id="27" creationId="{0981F222-3683-FE2D-B887-049BC92F321B}"/>
          </ac:spMkLst>
        </pc:spChg>
        <pc:spChg chg="mod topLvl">
          <ac:chgData name="Wes Filardo" userId="5a25a190-9e06-41c8-ba54-60528d027854" providerId="ADAL" clId="{0F7EF1FC-08F8-4715-9E1F-6E20E70426A5}" dt="2022-07-22T12:40:47.925" v="63264" actId="165"/>
          <ac:spMkLst>
            <pc:docMk/>
            <pc:sldMk cId="264276644" sldId="3575"/>
            <ac:spMk id="28" creationId="{BBCE8441-69BC-5DA4-ABCA-EC757F22ADB7}"/>
          </ac:spMkLst>
        </pc:spChg>
        <pc:grpChg chg="add del mod">
          <ac:chgData name="Wes Filardo" userId="5a25a190-9e06-41c8-ba54-60528d027854" providerId="ADAL" clId="{0F7EF1FC-08F8-4715-9E1F-6E20E70426A5}" dt="2022-07-22T12:35:08.641" v="62379" actId="18245"/>
          <ac:grpSpMkLst>
            <pc:docMk/>
            <pc:sldMk cId="264276644" sldId="3575"/>
            <ac:grpSpMk id="8" creationId="{0C954470-1BF6-9D02-8FE0-7FCB5B68AD1E}"/>
          </ac:grpSpMkLst>
        </pc:grpChg>
        <pc:grpChg chg="add del mod">
          <ac:chgData name="Wes Filardo" userId="5a25a190-9e06-41c8-ba54-60528d027854" providerId="ADAL" clId="{0F7EF1FC-08F8-4715-9E1F-6E20E70426A5}" dt="2022-07-22T12:40:06.524" v="63259" actId="18245"/>
          <ac:grpSpMkLst>
            <pc:docMk/>
            <pc:sldMk cId="264276644" sldId="3575"/>
            <ac:grpSpMk id="15" creationId="{CB1DAC34-EB6F-986E-C28D-3855091D6506}"/>
          </ac:grpSpMkLst>
        </pc:grpChg>
        <pc:grpChg chg="del mod">
          <ac:chgData name="Wes Filardo" userId="5a25a190-9e06-41c8-ba54-60528d027854" providerId="ADAL" clId="{0F7EF1FC-08F8-4715-9E1F-6E20E70426A5}" dt="2022-07-22T12:40:32.451" v="63262" actId="165"/>
          <ac:grpSpMkLst>
            <pc:docMk/>
            <pc:sldMk cId="264276644" sldId="3575"/>
            <ac:grpSpMk id="22" creationId="{16BD9B6F-1DD7-5E4A-E50A-AE7DDCF050AB}"/>
          </ac:grpSpMkLst>
        </pc:grpChg>
        <pc:grpChg chg="add del">
          <ac:chgData name="Wes Filardo" userId="5a25a190-9e06-41c8-ba54-60528d027854" providerId="ADAL" clId="{0F7EF1FC-08F8-4715-9E1F-6E20E70426A5}" dt="2022-07-22T12:40:47.925" v="63264" actId="165"/>
          <ac:grpSpMkLst>
            <pc:docMk/>
            <pc:sldMk cId="264276644" sldId="3575"/>
            <ac:grpSpMk id="29" creationId="{B7DE7A87-2099-D356-0317-7AC7BE1640D9}"/>
          </ac:grpSpMkLst>
        </pc:grpChg>
        <pc:graphicFrameChg chg="add del mod modGraphic">
          <ac:chgData name="Wes Filardo" userId="5a25a190-9e06-41c8-ba54-60528d027854" providerId="ADAL" clId="{0F7EF1FC-08F8-4715-9E1F-6E20E70426A5}" dt="2022-07-22T12:40:28.341" v="63261" actId="18245"/>
          <ac:graphicFrameMkLst>
            <pc:docMk/>
            <pc:sldMk cId="264276644" sldId="3575"/>
            <ac:graphicFrameMk id="7" creationId="{F6E467C3-4E0A-09CC-39A5-EE0A27997C5E}"/>
          </ac:graphicFrameMkLst>
        </pc:graphicFrameChg>
      </pc:sldChg>
      <pc:sldChg chg="add del">
        <pc:chgData name="Wes Filardo" userId="5a25a190-9e06-41c8-ba54-60528d027854" providerId="ADAL" clId="{0F7EF1FC-08F8-4715-9E1F-6E20E70426A5}" dt="2022-07-22T03:15:16.465" v="55350"/>
        <pc:sldMkLst>
          <pc:docMk/>
          <pc:sldMk cId="350986306" sldId="3575"/>
        </pc:sldMkLst>
      </pc:sldChg>
      <pc:sldChg chg="del">
        <pc:chgData name="Wes Filardo" userId="5a25a190-9e06-41c8-ba54-60528d027854" providerId="ADAL" clId="{0F7EF1FC-08F8-4715-9E1F-6E20E70426A5}" dt="2022-07-22T11:49:07.654" v="57929" actId="47"/>
        <pc:sldMkLst>
          <pc:docMk/>
          <pc:sldMk cId="3780890451" sldId="3575"/>
        </pc:sldMkLst>
      </pc:sldChg>
      <pc:sldChg chg="addSp delSp modSp new mod modNotesTx">
        <pc:chgData name="Wes Filardo" userId="5a25a190-9e06-41c8-ba54-60528d027854" providerId="ADAL" clId="{0F7EF1FC-08F8-4715-9E1F-6E20E70426A5}" dt="2022-07-22T12:31:46.686" v="62167" actId="207"/>
        <pc:sldMkLst>
          <pc:docMk/>
          <pc:sldMk cId="3615803055" sldId="3576"/>
        </pc:sldMkLst>
        <pc:spChg chg="del">
          <ac:chgData name="Wes Filardo" userId="5a25a190-9e06-41c8-ba54-60528d027854" providerId="ADAL" clId="{0F7EF1FC-08F8-4715-9E1F-6E20E70426A5}" dt="2022-07-22T12:03:18.355" v="58900" actId="1032"/>
          <ac:spMkLst>
            <pc:docMk/>
            <pc:sldMk cId="3615803055" sldId="3576"/>
            <ac:spMk id="3" creationId="{F59DBBBC-B166-AF25-A642-1B635A1FB2EA}"/>
          </ac:spMkLst>
        </pc:spChg>
        <pc:spChg chg="mod">
          <ac:chgData name="Wes Filardo" userId="5a25a190-9e06-41c8-ba54-60528d027854" providerId="ADAL" clId="{0F7EF1FC-08F8-4715-9E1F-6E20E70426A5}" dt="2022-07-22T12:02:52.982" v="58899" actId="20577"/>
          <ac:spMkLst>
            <pc:docMk/>
            <pc:sldMk cId="3615803055" sldId="3576"/>
            <ac:spMk id="4" creationId="{BA97A7B1-4CEB-921B-4AB4-28E26E00CFA6}"/>
          </ac:spMkLst>
        </pc:spChg>
        <pc:spChg chg="add mod">
          <ac:chgData name="Wes Filardo" userId="5a25a190-9e06-41c8-ba54-60528d027854" providerId="ADAL" clId="{0F7EF1FC-08F8-4715-9E1F-6E20E70426A5}" dt="2022-07-22T12:08:42.863" v="59889" actId="1076"/>
          <ac:spMkLst>
            <pc:docMk/>
            <pc:sldMk cId="3615803055" sldId="3576"/>
            <ac:spMk id="6" creationId="{8ABDE00C-28BC-3A63-65FB-B939864678E6}"/>
          </ac:spMkLst>
        </pc:spChg>
        <pc:spChg chg="add mod">
          <ac:chgData name="Wes Filardo" userId="5a25a190-9e06-41c8-ba54-60528d027854" providerId="ADAL" clId="{0F7EF1FC-08F8-4715-9E1F-6E20E70426A5}" dt="2022-07-22T12:09:04.306" v="59900" actId="1076"/>
          <ac:spMkLst>
            <pc:docMk/>
            <pc:sldMk cId="3615803055" sldId="3576"/>
            <ac:spMk id="8" creationId="{EAE0CB57-C424-3769-D0F2-0AB3873C3001}"/>
          </ac:spMkLst>
        </pc:spChg>
        <pc:graphicFrameChg chg="add mod modGraphic">
          <ac:chgData name="Wes Filardo" userId="5a25a190-9e06-41c8-ba54-60528d027854" providerId="ADAL" clId="{0F7EF1FC-08F8-4715-9E1F-6E20E70426A5}" dt="2022-07-22T12:31:46.686" v="62167" actId="207"/>
          <ac:graphicFrameMkLst>
            <pc:docMk/>
            <pc:sldMk cId="3615803055" sldId="3576"/>
            <ac:graphicFrameMk id="5" creationId="{3520100F-05F4-B7BD-FEFE-B4D9B890A0E5}"/>
          </ac:graphicFrameMkLst>
        </pc:graphicFrameChg>
      </pc:sldChg>
      <pc:sldChg chg="add del">
        <pc:chgData name="Wes Filardo" userId="5a25a190-9e06-41c8-ba54-60528d027854" providerId="ADAL" clId="{0F7EF1FC-08F8-4715-9E1F-6E20E70426A5}" dt="2022-07-22T03:15:16.465" v="55350"/>
        <pc:sldMkLst>
          <pc:docMk/>
          <pc:sldMk cId="4217375488" sldId="3576"/>
        </pc:sldMkLst>
      </pc:sldChg>
      <pc:sldChg chg="addSp modSp add mod modTransition modNotesTx">
        <pc:chgData name="Wes Filardo" userId="5a25a190-9e06-41c8-ba54-60528d027854" providerId="ADAL" clId="{0F7EF1FC-08F8-4715-9E1F-6E20E70426A5}" dt="2022-07-22T12:32:02.365" v="62170"/>
        <pc:sldMkLst>
          <pc:docMk/>
          <pc:sldMk cId="104136875" sldId="3577"/>
        </pc:sldMkLst>
        <pc:spChg chg="add mod">
          <ac:chgData name="Wes Filardo" userId="5a25a190-9e06-41c8-ba54-60528d027854" providerId="ADAL" clId="{0F7EF1FC-08F8-4715-9E1F-6E20E70426A5}" dt="2022-07-22T12:09:13.012" v="59902" actId="1076"/>
          <ac:spMkLst>
            <pc:docMk/>
            <pc:sldMk cId="104136875" sldId="3577"/>
            <ac:spMk id="6" creationId="{A24A1E0E-5F93-98DB-4757-B3103059016E}"/>
          </ac:spMkLst>
        </pc:spChg>
        <pc:spChg chg="add mod">
          <ac:chgData name="Wes Filardo" userId="5a25a190-9e06-41c8-ba54-60528d027854" providerId="ADAL" clId="{0F7EF1FC-08F8-4715-9E1F-6E20E70426A5}" dt="2022-07-22T12:09:21.279" v="59904" actId="1076"/>
          <ac:spMkLst>
            <pc:docMk/>
            <pc:sldMk cId="104136875" sldId="3577"/>
            <ac:spMk id="8" creationId="{8FC6963B-13A6-ED00-1BDE-B66653794E79}"/>
          </ac:spMkLst>
        </pc:spChg>
        <pc:spChg chg="add mod">
          <ac:chgData name="Wes Filardo" userId="5a25a190-9e06-41c8-ba54-60528d027854" providerId="ADAL" clId="{0F7EF1FC-08F8-4715-9E1F-6E20E70426A5}" dt="2022-07-22T12:10:06.247" v="59937" actId="1076"/>
          <ac:spMkLst>
            <pc:docMk/>
            <pc:sldMk cId="104136875" sldId="3577"/>
            <ac:spMk id="10" creationId="{9B9BD900-3D69-B73D-7724-34BA82D371CB}"/>
          </ac:spMkLst>
        </pc:spChg>
        <pc:graphicFrameChg chg="mod">
          <ac:chgData name="Wes Filardo" userId="5a25a190-9e06-41c8-ba54-60528d027854" providerId="ADAL" clId="{0F7EF1FC-08F8-4715-9E1F-6E20E70426A5}" dt="2022-07-22T12:31:57.235" v="62169" actId="207"/>
          <ac:graphicFrameMkLst>
            <pc:docMk/>
            <pc:sldMk cId="104136875" sldId="3577"/>
            <ac:graphicFrameMk id="5" creationId="{3520100F-05F4-B7BD-FEFE-B4D9B890A0E5}"/>
          </ac:graphicFrameMkLst>
        </pc:graphicFrameChg>
      </pc:sldChg>
      <pc:sldChg chg="add">
        <pc:chgData name="Wes Filardo" userId="5a25a190-9e06-41c8-ba54-60528d027854" providerId="ADAL" clId="{0F7EF1FC-08F8-4715-9E1F-6E20E70426A5}" dt="2022-07-22T12:21:38.801" v="61408"/>
        <pc:sldMkLst>
          <pc:docMk/>
          <pc:sldMk cId="658725565" sldId="3578"/>
        </pc:sldMkLst>
      </pc:sldChg>
      <pc:sldChg chg="addSp modSp add del mod modNotesTx">
        <pc:chgData name="Wes Filardo" userId="5a25a190-9e06-41c8-ba54-60528d027854" providerId="ADAL" clId="{0F7EF1FC-08F8-4715-9E1F-6E20E70426A5}" dt="2022-07-22T12:21:28.778" v="61407" actId="2696"/>
        <pc:sldMkLst>
          <pc:docMk/>
          <pc:sldMk cId="2562480544" sldId="3578"/>
        </pc:sldMkLst>
        <pc:spChg chg="mod">
          <ac:chgData name="Wes Filardo" userId="5a25a190-9e06-41c8-ba54-60528d027854" providerId="ADAL" clId="{0F7EF1FC-08F8-4715-9E1F-6E20E70426A5}" dt="2022-07-22T12:15:25.674" v="60406" actId="20577"/>
          <ac:spMkLst>
            <pc:docMk/>
            <pc:sldMk cId="2562480544" sldId="3578"/>
            <ac:spMk id="6" creationId="{00000000-0000-0000-0000-000000000000}"/>
          </ac:spMkLst>
        </pc:spChg>
        <pc:spChg chg="add">
          <ac:chgData name="Wes Filardo" userId="5a25a190-9e06-41c8-ba54-60528d027854" providerId="ADAL" clId="{0F7EF1FC-08F8-4715-9E1F-6E20E70426A5}" dt="2022-07-22T12:14:03.087" v="60275" actId="22"/>
          <ac:spMkLst>
            <pc:docMk/>
            <pc:sldMk cId="2562480544" sldId="3578"/>
            <ac:spMk id="7" creationId="{B8BE0026-FD4B-622C-2E45-CF5A09BBEF44}"/>
          </ac:spMkLst>
        </pc:spChg>
      </pc:sldChg>
      <pc:sldChg chg="addSp modSp new mod">
        <pc:chgData name="Wes Filardo" userId="5a25a190-9e06-41c8-ba54-60528d027854" providerId="ADAL" clId="{0F7EF1FC-08F8-4715-9E1F-6E20E70426A5}" dt="2022-07-22T13:33:04.853" v="63898" actId="20577"/>
        <pc:sldMkLst>
          <pc:docMk/>
          <pc:sldMk cId="1441242125" sldId="3579"/>
        </pc:sldMkLst>
        <pc:spChg chg="mod">
          <ac:chgData name="Wes Filardo" userId="5a25a190-9e06-41c8-ba54-60528d027854" providerId="ADAL" clId="{0F7EF1FC-08F8-4715-9E1F-6E20E70426A5}" dt="2022-07-22T13:33:04.853" v="63898" actId="20577"/>
          <ac:spMkLst>
            <pc:docMk/>
            <pc:sldMk cId="1441242125" sldId="3579"/>
            <ac:spMk id="3" creationId="{65395BB4-6AF6-ED78-5B1A-009FC3F8000C}"/>
          </ac:spMkLst>
        </pc:spChg>
        <pc:spChg chg="mod">
          <ac:chgData name="Wes Filardo" userId="5a25a190-9e06-41c8-ba54-60528d027854" providerId="ADAL" clId="{0F7EF1FC-08F8-4715-9E1F-6E20E70426A5}" dt="2022-07-22T12:17:22.471" v="60774" actId="20577"/>
          <ac:spMkLst>
            <pc:docMk/>
            <pc:sldMk cId="1441242125" sldId="3579"/>
            <ac:spMk id="4" creationId="{2699E06E-02FB-8193-CC80-77878090D93F}"/>
          </ac:spMkLst>
        </pc:spChg>
        <pc:graphicFrameChg chg="add mod modGraphic">
          <ac:chgData name="Wes Filardo" userId="5a25a190-9e06-41c8-ba54-60528d027854" providerId="ADAL" clId="{0F7EF1FC-08F8-4715-9E1F-6E20E70426A5}" dt="2022-07-22T12:29:24.909" v="62166" actId="113"/>
          <ac:graphicFrameMkLst>
            <pc:docMk/>
            <pc:sldMk cId="1441242125" sldId="3579"/>
            <ac:graphicFrameMk id="5" creationId="{ABEB2F70-05FD-8AC9-CA3F-6162B7881CB1}"/>
          </ac:graphicFrameMkLst>
        </pc:graphicFrameChg>
      </pc:sldChg>
      <pc:sldChg chg="add">
        <pc:chgData name="Wes Filardo" userId="5a25a190-9e06-41c8-ba54-60528d027854" providerId="ADAL" clId="{0F7EF1FC-08F8-4715-9E1F-6E20E70426A5}" dt="2022-07-22T12:40:16.026" v="63260"/>
        <pc:sldMkLst>
          <pc:docMk/>
          <pc:sldMk cId="1164114514" sldId="3580"/>
        </pc:sldMkLst>
      </pc:sldChg>
      <pc:sldChg chg="addSp delSp modSp mod modClrScheme delAnim chgLayout modNotesTx">
        <pc:chgData name="Wes Filardo" userId="5a25a190-9e06-41c8-ba54-60528d027854" providerId="ADAL" clId="{0F7EF1FC-08F8-4715-9E1F-6E20E70426A5}" dt="2022-07-22T14:39:00.011" v="66093" actId="478"/>
        <pc:sldMkLst>
          <pc:docMk/>
          <pc:sldMk cId="1533160383" sldId="3581"/>
        </pc:sldMkLst>
        <pc:spChg chg="mod ord">
          <ac:chgData name="Wes Filardo" userId="5a25a190-9e06-41c8-ba54-60528d027854" providerId="ADAL" clId="{0F7EF1FC-08F8-4715-9E1F-6E20E70426A5}" dt="2022-07-22T13:58:39.617" v="65054" actId="700"/>
          <ac:spMkLst>
            <pc:docMk/>
            <pc:sldMk cId="1533160383" sldId="3581"/>
            <ac:spMk id="2" creationId="{3C802582-88AC-469F-84BA-FD90D1C9D71C}"/>
          </ac:spMkLst>
        </pc:spChg>
        <pc:spChg chg="add del mod ord">
          <ac:chgData name="Wes Filardo" userId="5a25a190-9e06-41c8-ba54-60528d027854" providerId="ADAL" clId="{0F7EF1FC-08F8-4715-9E1F-6E20E70426A5}" dt="2022-07-22T14:39:00.011" v="66093" actId="478"/>
          <ac:spMkLst>
            <pc:docMk/>
            <pc:sldMk cId="1533160383" sldId="3581"/>
            <ac:spMk id="5" creationId="{31DFB401-B2BC-0965-BE12-229A141183AA}"/>
          </ac:spMkLst>
        </pc:spChg>
        <pc:picChg chg="del">
          <ac:chgData name="Wes Filardo" userId="5a25a190-9e06-41c8-ba54-60528d027854" providerId="ADAL" clId="{0F7EF1FC-08F8-4715-9E1F-6E20E70426A5}" dt="2022-07-22T13:58:59.628" v="65056" actId="478"/>
          <ac:picMkLst>
            <pc:docMk/>
            <pc:sldMk cId="1533160383" sldId="3581"/>
            <ac:picMk id="3" creationId="{141FDE02-E4E8-438E-B58E-43162E2F660F}"/>
          </ac:picMkLst>
        </pc:picChg>
      </pc:sldChg>
      <pc:sldChg chg="add">
        <pc:chgData name="Wes Filardo" userId="5a25a190-9e06-41c8-ba54-60528d027854" providerId="ADAL" clId="{0F7EF1FC-08F8-4715-9E1F-6E20E70426A5}" dt="2022-07-22T14:21:46.306" v="65659"/>
        <pc:sldMkLst>
          <pc:docMk/>
          <pc:sldMk cId="3357918566" sldId="3582"/>
        </pc:sldMkLst>
      </pc:sldChg>
      <pc:sldMasterChg chg="modSldLayout">
        <pc:chgData name="Wes Filardo" userId="5a25a190-9e06-41c8-ba54-60528d027854" providerId="ADAL" clId="{0F7EF1FC-08F8-4715-9E1F-6E20E70426A5}" dt="2022-07-22T02:02:41.008" v="53921" actId="27028"/>
        <pc:sldMasterMkLst>
          <pc:docMk/>
          <pc:sldMasterMk cId="284009171" sldId="2147483661"/>
        </pc:sldMasterMkLst>
        <pc:sldLayoutChg chg="replId">
          <pc:chgData name="Wes Filardo" userId="5a25a190-9e06-41c8-ba54-60528d027854" providerId="ADAL" clId="{0F7EF1FC-08F8-4715-9E1F-6E20E70426A5}" dt="2022-07-22T02:02:41.008" v="53921" actId="27028"/>
          <pc:sldLayoutMkLst>
            <pc:docMk/>
            <pc:sldMasterMk cId="284009171" sldId="2147483661"/>
            <pc:sldLayoutMk cId="973763959" sldId="2147483732"/>
          </pc:sldLayoutMkLst>
        </pc:sldLayoutChg>
      </pc:sldMasterChg>
      <pc:sldMasterChg chg="delSldLayout">
        <pc:chgData name="Wes Filardo" userId="5a25a190-9e06-41c8-ba54-60528d027854" providerId="ADAL" clId="{0F7EF1FC-08F8-4715-9E1F-6E20E70426A5}" dt="2022-07-22T02:00:17.497" v="53919" actId="18676"/>
        <pc:sldMasterMkLst>
          <pc:docMk/>
          <pc:sldMasterMk cId="3522845993" sldId="2147483663"/>
        </pc:sldMasterMkLst>
        <pc:sldLayoutChg chg="del">
          <pc:chgData name="Wes Filardo" userId="5a25a190-9e06-41c8-ba54-60528d027854" providerId="ADAL" clId="{0F7EF1FC-08F8-4715-9E1F-6E20E70426A5}" dt="2022-07-22T02:00:17.497" v="53919" actId="18676"/>
          <pc:sldLayoutMkLst>
            <pc:docMk/>
            <pc:sldMasterMk cId="3522845993" sldId="2147483663"/>
            <pc:sldLayoutMk cId="1840042340" sldId="2147483731"/>
          </pc:sldLayoutMkLst>
        </pc:sldLayoutChg>
        <pc:sldLayoutChg chg="del">
          <pc:chgData name="Wes Filardo" userId="5a25a190-9e06-41c8-ba54-60528d027854" providerId="ADAL" clId="{0F7EF1FC-08F8-4715-9E1F-6E20E70426A5}" dt="2022-07-22T02:00:17.497" v="53919" actId="18676"/>
          <pc:sldLayoutMkLst>
            <pc:docMk/>
            <pc:sldMasterMk cId="3522845993" sldId="2147483663"/>
            <pc:sldLayoutMk cId="2076543556" sldId="2147483732"/>
          </pc:sldLayoutMkLst>
        </pc:sldLayoutChg>
      </pc:sldMasterChg>
      <pc:sldMasterChg chg="add addSldLayout delSldLayout">
        <pc:chgData name="Wes Filardo" userId="5a25a190-9e06-41c8-ba54-60528d027854" providerId="ADAL" clId="{0F7EF1FC-08F8-4715-9E1F-6E20E70426A5}" dt="2022-07-22T12:21:28.778" v="61407" actId="2696"/>
        <pc:sldMasterMkLst>
          <pc:docMk/>
          <pc:sldMasterMk cId="1743582921" sldId="2147483673"/>
        </pc:sldMasterMkLst>
        <pc:sldLayoutChg chg="add del">
          <pc:chgData name="Wes Filardo" userId="5a25a190-9e06-41c8-ba54-60528d027854" providerId="ADAL" clId="{0F7EF1FC-08F8-4715-9E1F-6E20E70426A5}" dt="2022-07-22T12:21:28.778" v="61407" actId="2696"/>
          <pc:sldLayoutMkLst>
            <pc:docMk/>
            <pc:sldMasterMk cId="1743582921" sldId="2147483673"/>
            <pc:sldLayoutMk cId="2887325669" sldId="2147483685"/>
          </pc:sldLayoutMkLst>
        </pc:sldLayoutChg>
      </pc:sldMasterChg>
      <pc:sldMasterChg chg="add del addSldLayout delSldLayout">
        <pc:chgData name="Wes Filardo" userId="5a25a190-9e06-41c8-ba54-60528d027854" providerId="ADAL" clId="{0F7EF1FC-08F8-4715-9E1F-6E20E70426A5}" dt="2022-07-22T11:50:14.277" v="57932" actId="47"/>
        <pc:sldMasterMkLst>
          <pc:docMk/>
          <pc:sldMasterMk cId="520629311" sldId="2147483723"/>
        </pc:sldMasterMkLst>
        <pc:sldLayoutChg chg="add del">
          <pc:chgData name="Wes Filardo" userId="5a25a190-9e06-41c8-ba54-60528d027854" providerId="ADAL" clId="{0F7EF1FC-08F8-4715-9E1F-6E20E70426A5}" dt="2022-07-22T11:50:14.277" v="57932" actId="47"/>
          <pc:sldLayoutMkLst>
            <pc:docMk/>
            <pc:sldMasterMk cId="520629311" sldId="2147483723"/>
            <pc:sldLayoutMk cId="627390007" sldId="2147483724"/>
          </pc:sldLayoutMkLst>
        </pc:sldLayoutChg>
      </pc:sldMasterChg>
      <pc:sldMasterChg chg="add del addSldLayout delSldLayout">
        <pc:chgData name="Wes Filardo" userId="5a25a190-9e06-41c8-ba54-60528d027854" providerId="ADAL" clId="{0F7EF1FC-08F8-4715-9E1F-6E20E70426A5}" dt="2022-07-22T02:04:38.773" v="53937" actId="47"/>
        <pc:sldMasterMkLst>
          <pc:docMk/>
          <pc:sldMasterMk cId="3027148577" sldId="2147483729"/>
        </pc:sldMasterMkLst>
        <pc:sldLayoutChg chg="add del">
          <pc:chgData name="Wes Filardo" userId="5a25a190-9e06-41c8-ba54-60528d027854" providerId="ADAL" clId="{0F7EF1FC-08F8-4715-9E1F-6E20E70426A5}" dt="2022-07-22T02:04:38.773" v="53937" actId="47"/>
          <pc:sldLayoutMkLst>
            <pc:docMk/>
            <pc:sldMasterMk cId="3027148577" sldId="2147483729"/>
            <pc:sldLayoutMk cId="2317221855" sldId="2147483654"/>
          </pc:sldLayoutMkLst>
        </pc:sldLayoutChg>
      </pc:sldMasterChg>
      <pc:sldMasterChg chg="replId delSldLayout modSldLayout">
        <pc:chgData name="Wes Filardo" userId="5a25a190-9e06-41c8-ba54-60528d027854" providerId="ADAL" clId="{0F7EF1FC-08F8-4715-9E1F-6E20E70426A5}" dt="2022-07-22T02:04:14.713" v="53923" actId="27028"/>
        <pc:sldMasterMkLst>
          <pc:docMk/>
          <pc:sldMasterMk cId="1424304241" sldId="2147483733"/>
        </pc:sldMasterMkLst>
        <pc:sldLayoutChg chg="replId">
          <pc:chgData name="Wes Filardo" userId="5a25a190-9e06-41c8-ba54-60528d027854" providerId="ADAL" clId="{0F7EF1FC-08F8-4715-9E1F-6E20E70426A5}" dt="2022-07-22T02:02:41.008" v="53921" actId="27028"/>
          <pc:sldLayoutMkLst>
            <pc:docMk/>
            <pc:sldMasterMk cId="1424304241" sldId="2147483733"/>
            <pc:sldLayoutMk cId="0" sldId="2147483731"/>
          </pc:sldLayoutMkLst>
        </pc:sldLayoutChg>
        <pc:sldLayoutChg chg="del">
          <pc:chgData name="Wes Filardo" userId="5a25a190-9e06-41c8-ba54-60528d027854" providerId="ADAL" clId="{0F7EF1FC-08F8-4715-9E1F-6E20E70426A5}" dt="2022-07-15T09:54:26.655" v="6015" actId="47"/>
          <pc:sldLayoutMkLst>
            <pc:docMk/>
            <pc:sldMasterMk cId="1424304241" sldId="2147483733"/>
            <pc:sldLayoutMk cId="1836540574" sldId="2147483731"/>
          </pc:sldLayoutMkLst>
        </pc:sldLayoutChg>
      </pc:sldMasterChg>
    </pc:docChg>
  </pc:docChgLst>
  <pc:docChgLst>
    <pc:chgData name="Joe Bialek" userId="S::jobialek@microsoft.com::32f0b2d4-148e-410c-941f-9820b22bbf22" providerId="AD" clId="Web-{DFACE52F-BEB0-48CB-B167-99366E8ED7C8}"/>
    <pc:docChg chg="mod">
      <pc:chgData name="Joe Bialek" userId="S::jobialek@microsoft.com::32f0b2d4-148e-410c-941f-9820b22bbf22" providerId="AD" clId="Web-{DFACE52F-BEB0-48CB-B167-99366E8ED7C8}" dt="2022-07-20T15:51:17.717" v="1"/>
      <pc:docMkLst>
        <pc:docMk/>
      </pc:docMkLst>
      <pc:sldChg chg="addCm">
        <pc:chgData name="Joe Bialek" userId="S::jobialek@microsoft.com::32f0b2d4-148e-410c-941f-9820b22bbf22" providerId="AD" clId="Web-{DFACE52F-BEB0-48CB-B167-99366E8ED7C8}" dt="2022-07-20T15:51:17.717" v="1"/>
        <pc:sldMkLst>
          <pc:docMk/>
          <pc:sldMk cId="350864936" sldId="1682"/>
        </pc:sldMkLst>
      </pc:sldChg>
    </pc:docChg>
  </pc:docChgLst>
  <pc:docChgLst>
    <pc:chgData name="Wes Filardo" userId="5a25a190-9e06-41c8-ba54-60528d027854" providerId="ADAL" clId="{58224F4D-2E94-4AA1-8F46-877B7BA51C53}"/>
    <pc:docChg chg="undo redo custSel addSld delSld modSld sldOrd addMainMaster modMainMaster addSection delSection modSection">
      <pc:chgData name="Wes Filardo" userId="5a25a190-9e06-41c8-ba54-60528d027854" providerId="ADAL" clId="{58224F4D-2E94-4AA1-8F46-877B7BA51C53}" dt="2022-04-27T14:51:43.213" v="27426" actId="1076"/>
      <pc:docMkLst>
        <pc:docMk/>
      </pc:docMkLst>
      <pc:sldChg chg="modNotesTx">
        <pc:chgData name="Wes Filardo" userId="5a25a190-9e06-41c8-ba54-60528d027854" providerId="ADAL" clId="{58224F4D-2E94-4AA1-8F46-877B7BA51C53}" dt="2022-04-26T23:45:58.845" v="22349" actId="20577"/>
        <pc:sldMkLst>
          <pc:docMk/>
          <pc:sldMk cId="3015000698" sldId="404"/>
        </pc:sldMkLst>
      </pc:sldChg>
      <pc:sldChg chg="modSp modNotesTx">
        <pc:chgData name="Wes Filardo" userId="5a25a190-9e06-41c8-ba54-60528d027854" providerId="ADAL" clId="{58224F4D-2E94-4AA1-8F46-877B7BA51C53}" dt="2022-04-24T14:33:35.270" v="37" actId="20577"/>
        <pc:sldMkLst>
          <pc:docMk/>
          <pc:sldMk cId="2006675508" sldId="406"/>
        </pc:sldMkLst>
        <pc:spChg chg="mod">
          <ac:chgData name="Wes Filardo" userId="5a25a190-9e06-41c8-ba54-60528d027854" providerId="ADAL" clId="{58224F4D-2E94-4AA1-8F46-877B7BA51C53}" dt="2022-04-24T14:33:27.174" v="21" actId="20577"/>
          <ac:spMkLst>
            <pc:docMk/>
            <pc:sldMk cId="2006675508" sldId="406"/>
            <ac:spMk id="2" creationId="{F80BA63B-3E96-4B03-88F6-799C493C5CB8}"/>
          </ac:spMkLst>
        </pc:spChg>
      </pc:sldChg>
      <pc:sldChg chg="modSp modAnim">
        <pc:chgData name="Wes Filardo" userId="5a25a190-9e06-41c8-ba54-60528d027854" providerId="ADAL" clId="{58224F4D-2E94-4AA1-8F46-877B7BA51C53}" dt="2022-04-27T00:17:34.037" v="26778" actId="20577"/>
        <pc:sldMkLst>
          <pc:docMk/>
          <pc:sldMk cId="1266960718" sldId="411"/>
        </pc:sldMkLst>
        <pc:spChg chg="mod">
          <ac:chgData name="Wes Filardo" userId="5a25a190-9e06-41c8-ba54-60528d027854" providerId="ADAL" clId="{58224F4D-2E94-4AA1-8F46-877B7BA51C53}" dt="2022-04-27T00:17:34.037" v="26778" actId="20577"/>
          <ac:spMkLst>
            <pc:docMk/>
            <pc:sldMk cId="1266960718" sldId="411"/>
            <ac:spMk id="2" creationId="{0C1E4CA3-E91F-457B-82AF-FAC92818F3DD}"/>
          </ac:spMkLst>
        </pc:spChg>
      </pc:sldChg>
      <pc:sldChg chg="modSp del mod">
        <pc:chgData name="Wes Filardo" userId="5a25a190-9e06-41c8-ba54-60528d027854" providerId="ADAL" clId="{58224F4D-2E94-4AA1-8F46-877B7BA51C53}" dt="2022-04-26T11:50:46.768" v="14356" actId="47"/>
        <pc:sldMkLst>
          <pc:docMk/>
          <pc:sldMk cId="1801822552" sldId="1590"/>
        </pc:sldMkLst>
        <pc:spChg chg="mod">
          <ac:chgData name="Wes Filardo" userId="5a25a190-9e06-41c8-ba54-60528d027854" providerId="ADAL" clId="{58224F4D-2E94-4AA1-8F46-877B7BA51C53}" dt="2022-04-26T11:50:40.704" v="14353" actId="27636"/>
          <ac:spMkLst>
            <pc:docMk/>
            <pc:sldMk cId="1801822552" sldId="1590"/>
            <ac:spMk id="3" creationId="{CF8C8110-8406-4EF5-953D-5229ED8664AA}"/>
          </ac:spMkLst>
        </pc:spChg>
      </pc:sldChg>
      <pc:sldChg chg="del">
        <pc:chgData name="Wes Filardo" userId="5a25a190-9e06-41c8-ba54-60528d027854" providerId="ADAL" clId="{58224F4D-2E94-4AA1-8F46-877B7BA51C53}" dt="2022-04-27T00:34:22.524" v="27173" actId="47"/>
        <pc:sldMkLst>
          <pc:docMk/>
          <pc:sldMk cId="925411956" sldId="1607"/>
        </pc:sldMkLst>
      </pc:sldChg>
      <pc:sldChg chg="del">
        <pc:chgData name="Wes Filardo" userId="5a25a190-9e06-41c8-ba54-60528d027854" providerId="ADAL" clId="{58224F4D-2E94-4AA1-8F46-877B7BA51C53}" dt="2022-04-26T11:51:06.716" v="14357" actId="47"/>
        <pc:sldMkLst>
          <pc:docMk/>
          <pc:sldMk cId="1558467457" sldId="1610"/>
        </pc:sldMkLst>
      </pc:sldChg>
      <pc:sldChg chg="del">
        <pc:chgData name="Wes Filardo" userId="5a25a190-9e06-41c8-ba54-60528d027854" providerId="ADAL" clId="{58224F4D-2E94-4AA1-8F46-877B7BA51C53}" dt="2022-04-27T00:34:22.524" v="27173" actId="47"/>
        <pc:sldMkLst>
          <pc:docMk/>
          <pc:sldMk cId="3879933464" sldId="1614"/>
        </pc:sldMkLst>
      </pc:sldChg>
      <pc:sldChg chg="del">
        <pc:chgData name="Wes Filardo" userId="5a25a190-9e06-41c8-ba54-60528d027854" providerId="ADAL" clId="{58224F4D-2E94-4AA1-8F46-877B7BA51C53}" dt="2022-04-23T23:38:14.862" v="1" actId="47"/>
        <pc:sldMkLst>
          <pc:docMk/>
          <pc:sldMk cId="1600705760" sldId="1639"/>
        </pc:sldMkLst>
      </pc:sldChg>
      <pc:sldChg chg="del">
        <pc:chgData name="Wes Filardo" userId="5a25a190-9e06-41c8-ba54-60528d027854" providerId="ADAL" clId="{58224F4D-2E94-4AA1-8F46-877B7BA51C53}" dt="2022-04-23T23:39:59.968" v="7" actId="47"/>
        <pc:sldMkLst>
          <pc:docMk/>
          <pc:sldMk cId="1139683661" sldId="1644"/>
        </pc:sldMkLst>
      </pc:sldChg>
      <pc:sldChg chg="addSp modSp mod modNotesTx">
        <pc:chgData name="Wes Filardo" userId="5a25a190-9e06-41c8-ba54-60528d027854" providerId="ADAL" clId="{58224F4D-2E94-4AA1-8F46-877B7BA51C53}" dt="2022-04-27T14:51:21.178" v="27421" actId="1076"/>
        <pc:sldMkLst>
          <pc:docMk/>
          <pc:sldMk cId="2402019041" sldId="1645"/>
        </pc:sldMkLst>
        <pc:spChg chg="mod">
          <ac:chgData name="Wes Filardo" userId="5a25a190-9e06-41c8-ba54-60528d027854" providerId="ADAL" clId="{58224F4D-2E94-4AA1-8F46-877B7BA51C53}" dt="2022-04-25T21:02:59" v="11828" actId="20577"/>
          <ac:spMkLst>
            <pc:docMk/>
            <pc:sldMk cId="2402019041" sldId="1645"/>
            <ac:spMk id="2" creationId="{259BDC51-7909-41FF-B7EE-F235252C7471}"/>
          </ac:spMkLst>
        </pc:spChg>
        <pc:spChg chg="mod">
          <ac:chgData name="Wes Filardo" userId="5a25a190-9e06-41c8-ba54-60528d027854" providerId="ADAL" clId="{58224F4D-2E94-4AA1-8F46-877B7BA51C53}" dt="2022-04-25T01:24:53.921" v="6120" actId="208"/>
          <ac:spMkLst>
            <pc:docMk/>
            <pc:sldMk cId="2402019041" sldId="1645"/>
            <ac:spMk id="5" creationId="{B4CA02E0-6738-4673-9468-C825F1E1B697}"/>
          </ac:spMkLst>
        </pc:spChg>
        <pc:spChg chg="mod">
          <ac:chgData name="Wes Filardo" userId="5a25a190-9e06-41c8-ba54-60528d027854" providerId="ADAL" clId="{58224F4D-2E94-4AA1-8F46-877B7BA51C53}" dt="2022-04-25T01:25:33.590" v="6123" actId="208"/>
          <ac:spMkLst>
            <pc:docMk/>
            <pc:sldMk cId="2402019041" sldId="1645"/>
            <ac:spMk id="7" creationId="{C16FC838-DBEF-457C-B608-1FDDE59BE340}"/>
          </ac:spMkLst>
        </pc:spChg>
        <pc:cxnChg chg="add mod">
          <ac:chgData name="Wes Filardo" userId="5a25a190-9e06-41c8-ba54-60528d027854" providerId="ADAL" clId="{58224F4D-2E94-4AA1-8F46-877B7BA51C53}" dt="2022-04-27T14:51:15.606" v="27419" actId="1076"/>
          <ac:cxnSpMkLst>
            <pc:docMk/>
            <pc:sldMk cId="2402019041" sldId="1645"/>
            <ac:cxnSpMk id="4" creationId="{47068CD0-8BA2-4169-3DA4-46AA2CCF934B}"/>
          </ac:cxnSpMkLst>
        </pc:cxnChg>
        <pc:cxnChg chg="add mod">
          <ac:chgData name="Wes Filardo" userId="5a25a190-9e06-41c8-ba54-60528d027854" providerId="ADAL" clId="{58224F4D-2E94-4AA1-8F46-877B7BA51C53}" dt="2022-04-27T14:51:21.178" v="27421" actId="1076"/>
          <ac:cxnSpMkLst>
            <pc:docMk/>
            <pc:sldMk cId="2402019041" sldId="1645"/>
            <ac:cxnSpMk id="6" creationId="{27B01A97-9EBB-6212-79CF-A521A5F6B00A}"/>
          </ac:cxnSpMkLst>
        </pc:cxnChg>
        <pc:cxnChg chg="mod">
          <ac:chgData name="Wes Filardo" userId="5a25a190-9e06-41c8-ba54-60528d027854" providerId="ADAL" clId="{58224F4D-2E94-4AA1-8F46-877B7BA51C53}" dt="2022-04-25T01:24:53.921" v="6120" actId="208"/>
          <ac:cxnSpMkLst>
            <pc:docMk/>
            <pc:sldMk cId="2402019041" sldId="1645"/>
            <ac:cxnSpMk id="13" creationId="{F9CE9A8E-16DC-4CE2-B12C-425CD0CA9848}"/>
          </ac:cxnSpMkLst>
        </pc:cxnChg>
        <pc:cxnChg chg="mod">
          <ac:chgData name="Wes Filardo" userId="5a25a190-9e06-41c8-ba54-60528d027854" providerId="ADAL" clId="{58224F4D-2E94-4AA1-8F46-877B7BA51C53}" dt="2022-04-25T01:24:53.921" v="6120" actId="208"/>
          <ac:cxnSpMkLst>
            <pc:docMk/>
            <pc:sldMk cId="2402019041" sldId="1645"/>
            <ac:cxnSpMk id="17" creationId="{642147C8-D897-43EA-BE42-285887695CC4}"/>
          </ac:cxnSpMkLst>
        </pc:cxnChg>
      </pc:sldChg>
      <pc:sldChg chg="addSp modSp del modAnim">
        <pc:chgData name="Wes Filardo" userId="5a25a190-9e06-41c8-ba54-60528d027854" providerId="ADAL" clId="{58224F4D-2E94-4AA1-8F46-877B7BA51C53}" dt="2022-04-25T01:07:58.861" v="5056" actId="47"/>
        <pc:sldMkLst>
          <pc:docMk/>
          <pc:sldMk cId="2443258020" sldId="1646"/>
        </pc:sldMkLst>
        <pc:spChg chg="add mod">
          <ac:chgData name="Wes Filardo" userId="5a25a190-9e06-41c8-ba54-60528d027854" providerId="ADAL" clId="{58224F4D-2E94-4AA1-8F46-877B7BA51C53}" dt="2022-04-25T00:57:48.363" v="3818"/>
          <ac:spMkLst>
            <pc:docMk/>
            <pc:sldMk cId="2443258020" sldId="1646"/>
            <ac:spMk id="18" creationId="{E5497858-1167-D3F9-1394-A8B208798708}"/>
          </ac:spMkLst>
        </pc:spChg>
      </pc:sldChg>
      <pc:sldChg chg="modSp mod ord">
        <pc:chgData name="Wes Filardo" userId="5a25a190-9e06-41c8-ba54-60528d027854" providerId="ADAL" clId="{58224F4D-2E94-4AA1-8F46-877B7BA51C53}" dt="2022-04-27T00:17:06.885" v="26759" actId="21"/>
        <pc:sldMkLst>
          <pc:docMk/>
          <pc:sldMk cId="1555967456" sldId="1649"/>
        </pc:sldMkLst>
        <pc:spChg chg="mod">
          <ac:chgData name="Wes Filardo" userId="5a25a190-9e06-41c8-ba54-60528d027854" providerId="ADAL" clId="{58224F4D-2E94-4AA1-8F46-877B7BA51C53}" dt="2022-04-27T00:17:06.885" v="26759" actId="21"/>
          <ac:spMkLst>
            <pc:docMk/>
            <pc:sldMk cId="1555967456" sldId="1649"/>
            <ac:spMk id="2" creationId="{12BD2978-1170-44B9-B8A0-35CE495DAA02}"/>
          </ac:spMkLst>
        </pc:spChg>
      </pc:sldChg>
      <pc:sldChg chg="modSp mod modAnim modShow addCm delCm modNotesTx">
        <pc:chgData name="Wes Filardo" userId="5a25a190-9e06-41c8-ba54-60528d027854" providerId="ADAL" clId="{58224F4D-2E94-4AA1-8F46-877B7BA51C53}" dt="2022-04-27T00:28:26.733" v="26785" actId="20577"/>
        <pc:sldMkLst>
          <pc:docMk/>
          <pc:sldMk cId="3039026372" sldId="1650"/>
        </pc:sldMkLst>
        <pc:spChg chg="mod">
          <ac:chgData name="Wes Filardo" userId="5a25a190-9e06-41c8-ba54-60528d027854" providerId="ADAL" clId="{58224F4D-2E94-4AA1-8F46-877B7BA51C53}" dt="2022-04-25T21:01:36.536" v="11782" actId="208"/>
          <ac:spMkLst>
            <pc:docMk/>
            <pc:sldMk cId="3039026372" sldId="1650"/>
            <ac:spMk id="32" creationId="{9315FB47-7845-4AF8-B7F7-C55A4354B85C}"/>
          </ac:spMkLst>
        </pc:spChg>
        <pc:spChg chg="mod">
          <ac:chgData name="Wes Filardo" userId="5a25a190-9e06-41c8-ba54-60528d027854" providerId="ADAL" clId="{58224F4D-2E94-4AA1-8F46-877B7BA51C53}" dt="2022-04-25T21:01:39.684" v="11783" actId="208"/>
          <ac:spMkLst>
            <pc:docMk/>
            <pc:sldMk cId="3039026372" sldId="1650"/>
            <ac:spMk id="35" creationId="{2313C5AD-6A70-41A4-AF16-5B30F3A58A81}"/>
          </ac:spMkLst>
        </pc:spChg>
        <pc:spChg chg="mod">
          <ac:chgData name="Wes Filardo" userId="5a25a190-9e06-41c8-ba54-60528d027854" providerId="ADAL" clId="{58224F4D-2E94-4AA1-8F46-877B7BA51C53}" dt="2022-04-24T14:34:29.527" v="42" actId="21"/>
          <ac:spMkLst>
            <pc:docMk/>
            <pc:sldMk cId="3039026372" sldId="1650"/>
            <ac:spMk id="39" creationId="{0BAA1E19-B769-4F25-B832-32F2B6DD1031}"/>
          </ac:spMkLst>
        </pc:spChg>
      </pc:sldChg>
      <pc:sldChg chg="addSp delSp modSp mod ord addAnim delAnim modAnim modNotesTx">
        <pc:chgData name="Wes Filardo" userId="5a25a190-9e06-41c8-ba54-60528d027854" providerId="ADAL" clId="{58224F4D-2E94-4AA1-8F46-877B7BA51C53}" dt="2022-04-27T00:16:16.621" v="26756"/>
        <pc:sldMkLst>
          <pc:docMk/>
          <pc:sldMk cId="934884076" sldId="1651"/>
        </pc:sldMkLst>
        <pc:spChg chg="mod">
          <ac:chgData name="Wes Filardo" userId="5a25a190-9e06-41c8-ba54-60528d027854" providerId="ADAL" clId="{58224F4D-2E94-4AA1-8F46-877B7BA51C53}" dt="2022-04-27T00:12:55.344" v="26747" actId="208"/>
          <ac:spMkLst>
            <pc:docMk/>
            <pc:sldMk cId="934884076" sldId="1651"/>
            <ac:spMk id="5" creationId="{E289D94A-04D2-421F-87AD-ACA02B3E78EF}"/>
          </ac:spMkLst>
        </pc:spChg>
        <pc:spChg chg="mod">
          <ac:chgData name="Wes Filardo" userId="5a25a190-9e06-41c8-ba54-60528d027854" providerId="ADAL" clId="{58224F4D-2E94-4AA1-8F46-877B7BA51C53}" dt="2022-04-27T00:11:34.268" v="26720" actId="208"/>
          <ac:spMkLst>
            <pc:docMk/>
            <pc:sldMk cId="934884076" sldId="1651"/>
            <ac:spMk id="7" creationId="{A5FA509E-89BB-48DC-81DE-154525C87A9C}"/>
          </ac:spMkLst>
        </pc:spChg>
        <pc:spChg chg="mod">
          <ac:chgData name="Wes Filardo" userId="5a25a190-9e06-41c8-ba54-60528d027854" providerId="ADAL" clId="{58224F4D-2E94-4AA1-8F46-877B7BA51C53}" dt="2022-04-27T00:11:34.268" v="26720" actId="208"/>
          <ac:spMkLst>
            <pc:docMk/>
            <pc:sldMk cId="934884076" sldId="1651"/>
            <ac:spMk id="9" creationId="{7FECD946-C851-4DF8-B5C7-C6FF245E550C}"/>
          </ac:spMkLst>
        </pc:spChg>
        <pc:spChg chg="mod">
          <ac:chgData name="Wes Filardo" userId="5a25a190-9e06-41c8-ba54-60528d027854" providerId="ADAL" clId="{58224F4D-2E94-4AA1-8F46-877B7BA51C53}" dt="2022-04-27T00:11:34.268" v="26720" actId="208"/>
          <ac:spMkLst>
            <pc:docMk/>
            <pc:sldMk cId="934884076" sldId="1651"/>
            <ac:spMk id="11" creationId="{7111B2CC-BF08-4209-B43E-48C9C912FA42}"/>
          </ac:spMkLst>
        </pc:spChg>
        <pc:spChg chg="mod">
          <ac:chgData name="Wes Filardo" userId="5a25a190-9e06-41c8-ba54-60528d027854" providerId="ADAL" clId="{58224F4D-2E94-4AA1-8F46-877B7BA51C53}" dt="2022-04-27T00:11:34.268" v="26720" actId="208"/>
          <ac:spMkLst>
            <pc:docMk/>
            <pc:sldMk cId="934884076" sldId="1651"/>
            <ac:spMk id="13" creationId="{22BA01B4-5C94-4243-8E53-790980D0735A}"/>
          </ac:spMkLst>
        </pc:spChg>
        <pc:spChg chg="mod">
          <ac:chgData name="Wes Filardo" userId="5a25a190-9e06-41c8-ba54-60528d027854" providerId="ADAL" clId="{58224F4D-2E94-4AA1-8F46-877B7BA51C53}" dt="2022-04-27T00:11:34.268" v="26720" actId="208"/>
          <ac:spMkLst>
            <pc:docMk/>
            <pc:sldMk cId="934884076" sldId="1651"/>
            <ac:spMk id="15" creationId="{FEBFC2B1-475E-4A1C-8059-C720C9307C35}"/>
          </ac:spMkLst>
        </pc:spChg>
        <pc:spChg chg="mod">
          <ac:chgData name="Wes Filardo" userId="5a25a190-9e06-41c8-ba54-60528d027854" providerId="ADAL" clId="{58224F4D-2E94-4AA1-8F46-877B7BA51C53}" dt="2022-04-27T00:11:34.268" v="26720" actId="208"/>
          <ac:spMkLst>
            <pc:docMk/>
            <pc:sldMk cId="934884076" sldId="1651"/>
            <ac:spMk id="17" creationId="{978775E1-A360-4FEB-8E4C-B5ABFE102A5A}"/>
          </ac:spMkLst>
        </pc:spChg>
        <pc:spChg chg="mod">
          <ac:chgData name="Wes Filardo" userId="5a25a190-9e06-41c8-ba54-60528d027854" providerId="ADAL" clId="{58224F4D-2E94-4AA1-8F46-877B7BA51C53}" dt="2022-04-27T00:11:34.268" v="26720" actId="208"/>
          <ac:spMkLst>
            <pc:docMk/>
            <pc:sldMk cId="934884076" sldId="1651"/>
            <ac:spMk id="19" creationId="{AF4ADF69-7BA9-4F00-9897-F6FA67D306D5}"/>
          </ac:spMkLst>
        </pc:spChg>
        <pc:spChg chg="mod">
          <ac:chgData name="Wes Filardo" userId="5a25a190-9e06-41c8-ba54-60528d027854" providerId="ADAL" clId="{58224F4D-2E94-4AA1-8F46-877B7BA51C53}" dt="2022-04-27T00:11:34.268" v="26720" actId="208"/>
          <ac:spMkLst>
            <pc:docMk/>
            <pc:sldMk cId="934884076" sldId="1651"/>
            <ac:spMk id="21" creationId="{F8C26981-F7DB-4E0D-91AD-0F2207144F16}"/>
          </ac:spMkLst>
        </pc:spChg>
        <pc:spChg chg="mod">
          <ac:chgData name="Wes Filardo" userId="5a25a190-9e06-41c8-ba54-60528d027854" providerId="ADAL" clId="{58224F4D-2E94-4AA1-8F46-877B7BA51C53}" dt="2022-04-27T00:11:34.268" v="26720" actId="208"/>
          <ac:spMkLst>
            <pc:docMk/>
            <pc:sldMk cId="934884076" sldId="1651"/>
            <ac:spMk id="25" creationId="{03D99A15-A85C-4A8A-8F5D-176B8B1A7C41}"/>
          </ac:spMkLst>
        </pc:spChg>
        <pc:spChg chg="mod">
          <ac:chgData name="Wes Filardo" userId="5a25a190-9e06-41c8-ba54-60528d027854" providerId="ADAL" clId="{58224F4D-2E94-4AA1-8F46-877B7BA51C53}" dt="2022-04-27T00:12:55.344" v="26747" actId="208"/>
          <ac:spMkLst>
            <pc:docMk/>
            <pc:sldMk cId="934884076" sldId="1651"/>
            <ac:spMk id="31" creationId="{CE30C694-A597-481C-BD58-EA34DA756BCD}"/>
          </ac:spMkLst>
        </pc:spChg>
        <pc:spChg chg="mod">
          <ac:chgData name="Wes Filardo" userId="5a25a190-9e06-41c8-ba54-60528d027854" providerId="ADAL" clId="{58224F4D-2E94-4AA1-8F46-877B7BA51C53}" dt="2022-04-27T00:12:55.344" v="26747" actId="208"/>
          <ac:spMkLst>
            <pc:docMk/>
            <pc:sldMk cId="934884076" sldId="1651"/>
            <ac:spMk id="33" creationId="{A045FE9E-F6C2-4E4D-AF33-38286F879AD2}"/>
          </ac:spMkLst>
        </pc:spChg>
        <pc:spChg chg="del">
          <ac:chgData name="Wes Filardo" userId="5a25a190-9e06-41c8-ba54-60528d027854" providerId="ADAL" clId="{58224F4D-2E94-4AA1-8F46-877B7BA51C53}" dt="2022-04-25T21:16:29.915" v="12465" actId="478"/>
          <ac:spMkLst>
            <pc:docMk/>
            <pc:sldMk cId="934884076" sldId="1651"/>
            <ac:spMk id="39" creationId="{EE19CA7B-5A44-4DCC-AD52-5B677BCF90D3}"/>
          </ac:spMkLst>
        </pc:spChg>
        <pc:spChg chg="mod">
          <ac:chgData name="Wes Filardo" userId="5a25a190-9e06-41c8-ba54-60528d027854" providerId="ADAL" clId="{58224F4D-2E94-4AA1-8F46-877B7BA51C53}" dt="2022-04-27T00:12:55.344" v="26747" actId="208"/>
          <ac:spMkLst>
            <pc:docMk/>
            <pc:sldMk cId="934884076" sldId="1651"/>
            <ac:spMk id="55" creationId="{33C9C1DE-4AE5-4B03-9944-5ED127229387}"/>
          </ac:spMkLst>
        </pc:spChg>
        <pc:spChg chg="del">
          <ac:chgData name="Wes Filardo" userId="5a25a190-9e06-41c8-ba54-60528d027854" providerId="ADAL" clId="{58224F4D-2E94-4AA1-8F46-877B7BA51C53}" dt="2022-04-25T21:16:28.259" v="12464" actId="478"/>
          <ac:spMkLst>
            <pc:docMk/>
            <pc:sldMk cId="934884076" sldId="1651"/>
            <ac:spMk id="61" creationId="{BF91AB08-B008-4057-8312-38F2EAF3A201}"/>
          </ac:spMkLst>
        </pc:spChg>
        <pc:spChg chg="del">
          <ac:chgData name="Wes Filardo" userId="5a25a190-9e06-41c8-ba54-60528d027854" providerId="ADAL" clId="{58224F4D-2E94-4AA1-8F46-877B7BA51C53}" dt="2022-04-25T21:15:48.102" v="12455" actId="478"/>
          <ac:spMkLst>
            <pc:docMk/>
            <pc:sldMk cId="934884076" sldId="1651"/>
            <ac:spMk id="69" creationId="{6C4A6C31-286B-4BFE-BB98-6006FE5AE8ED}"/>
          </ac:spMkLst>
        </pc:spChg>
        <pc:spChg chg="del">
          <ac:chgData name="Wes Filardo" userId="5a25a190-9e06-41c8-ba54-60528d027854" providerId="ADAL" clId="{58224F4D-2E94-4AA1-8F46-877B7BA51C53}" dt="2022-04-25T21:16:02.852" v="12459" actId="478"/>
          <ac:spMkLst>
            <pc:docMk/>
            <pc:sldMk cId="934884076" sldId="1651"/>
            <ac:spMk id="71" creationId="{61B8693C-79E1-459A-9FC4-1E2B8C6696D4}"/>
          </ac:spMkLst>
        </pc:spChg>
        <pc:spChg chg="mod">
          <ac:chgData name="Wes Filardo" userId="5a25a190-9e06-41c8-ba54-60528d027854" providerId="ADAL" clId="{58224F4D-2E94-4AA1-8F46-877B7BA51C53}" dt="2022-04-27T00:12:55.344" v="26747" actId="208"/>
          <ac:spMkLst>
            <pc:docMk/>
            <pc:sldMk cId="934884076" sldId="1651"/>
            <ac:spMk id="90" creationId="{35E0E0E8-B6A4-40E0-ABDE-61C9307428EE}"/>
          </ac:spMkLst>
        </pc:spChg>
        <pc:spChg chg="add mod">
          <ac:chgData name="Wes Filardo" userId="5a25a190-9e06-41c8-ba54-60528d027854" providerId="ADAL" clId="{58224F4D-2E94-4AA1-8F46-877B7BA51C53}" dt="2022-04-27T00:14:41.595" v="26750"/>
          <ac:spMkLst>
            <pc:docMk/>
            <pc:sldMk cId="934884076" sldId="1651"/>
            <ac:spMk id="93" creationId="{0664CC34-5ECC-2B9E-9D3B-0BC4C3388B5A}"/>
          </ac:spMkLst>
        </pc:spChg>
        <pc:spChg chg="add mod">
          <ac:chgData name="Wes Filardo" userId="5a25a190-9e06-41c8-ba54-60528d027854" providerId="ADAL" clId="{58224F4D-2E94-4AA1-8F46-877B7BA51C53}" dt="2022-04-27T00:14:41.595" v="26750"/>
          <ac:spMkLst>
            <pc:docMk/>
            <pc:sldMk cId="934884076" sldId="1651"/>
            <ac:spMk id="94" creationId="{582F272C-9812-02F8-1675-F17938495F3F}"/>
          </ac:spMkLst>
        </pc:spChg>
        <pc:spChg chg="add mod">
          <ac:chgData name="Wes Filardo" userId="5a25a190-9e06-41c8-ba54-60528d027854" providerId="ADAL" clId="{58224F4D-2E94-4AA1-8F46-877B7BA51C53}" dt="2022-04-27T00:15:14.420" v="26751"/>
          <ac:spMkLst>
            <pc:docMk/>
            <pc:sldMk cId="934884076" sldId="1651"/>
            <ac:spMk id="95" creationId="{25070980-3D7E-3149-C3C5-252420263BEE}"/>
          </ac:spMkLst>
        </pc:spChg>
        <pc:spChg chg="add mod">
          <ac:chgData name="Wes Filardo" userId="5a25a190-9e06-41c8-ba54-60528d027854" providerId="ADAL" clId="{58224F4D-2E94-4AA1-8F46-877B7BA51C53}" dt="2022-04-27T00:15:14.420" v="26751"/>
          <ac:spMkLst>
            <pc:docMk/>
            <pc:sldMk cId="934884076" sldId="1651"/>
            <ac:spMk id="96" creationId="{A1C731DB-A547-A85D-F01D-B0B7181AE75E}"/>
          </ac:spMkLst>
        </pc:spChg>
        <pc:spChg chg="mod">
          <ac:chgData name="Wes Filardo" userId="5a25a190-9e06-41c8-ba54-60528d027854" providerId="ADAL" clId="{58224F4D-2E94-4AA1-8F46-877B7BA51C53}" dt="2022-04-27T00:11:18.215" v="26719" actId="207"/>
          <ac:spMkLst>
            <pc:docMk/>
            <pc:sldMk cId="934884076" sldId="1651"/>
            <ac:spMk id="100" creationId="{4DC37964-E31D-4838-9E87-10562C391D2A}"/>
          </ac:spMkLst>
        </pc:spChg>
        <pc:spChg chg="mod">
          <ac:chgData name="Wes Filardo" userId="5a25a190-9e06-41c8-ba54-60528d027854" providerId="ADAL" clId="{58224F4D-2E94-4AA1-8F46-877B7BA51C53}" dt="2022-04-27T00:11:18.215" v="26719" actId="207"/>
          <ac:spMkLst>
            <pc:docMk/>
            <pc:sldMk cId="934884076" sldId="1651"/>
            <ac:spMk id="102" creationId="{E34522A0-42A1-4A3F-9EB4-F6BAF7959FFB}"/>
          </ac:spMkLst>
        </pc:spChg>
        <pc:spChg chg="mod">
          <ac:chgData name="Wes Filardo" userId="5a25a190-9e06-41c8-ba54-60528d027854" providerId="ADAL" clId="{58224F4D-2E94-4AA1-8F46-877B7BA51C53}" dt="2022-04-27T00:11:18.215" v="26719" actId="207"/>
          <ac:spMkLst>
            <pc:docMk/>
            <pc:sldMk cId="934884076" sldId="1651"/>
            <ac:spMk id="104" creationId="{DEC0A90F-F476-4F00-90A8-9342297602DD}"/>
          </ac:spMkLst>
        </pc:spChg>
        <pc:spChg chg="mod">
          <ac:chgData name="Wes Filardo" userId="5a25a190-9e06-41c8-ba54-60528d027854" providerId="ADAL" clId="{58224F4D-2E94-4AA1-8F46-877B7BA51C53}" dt="2022-04-27T00:11:18.215" v="26719" actId="207"/>
          <ac:spMkLst>
            <pc:docMk/>
            <pc:sldMk cId="934884076" sldId="1651"/>
            <ac:spMk id="106" creationId="{125A8269-D5EE-47AE-AF34-E7D85FCA7848}"/>
          </ac:spMkLst>
        </pc:spChg>
        <pc:spChg chg="mod">
          <ac:chgData name="Wes Filardo" userId="5a25a190-9e06-41c8-ba54-60528d027854" providerId="ADAL" clId="{58224F4D-2E94-4AA1-8F46-877B7BA51C53}" dt="2022-04-27T00:11:18.215" v="26719" actId="207"/>
          <ac:spMkLst>
            <pc:docMk/>
            <pc:sldMk cId="934884076" sldId="1651"/>
            <ac:spMk id="108" creationId="{9D88CFF8-A5C5-43DD-B7BA-259ECDFE3AFD}"/>
          </ac:spMkLst>
        </pc:spChg>
        <pc:spChg chg="mod">
          <ac:chgData name="Wes Filardo" userId="5a25a190-9e06-41c8-ba54-60528d027854" providerId="ADAL" clId="{58224F4D-2E94-4AA1-8F46-877B7BA51C53}" dt="2022-04-27T00:11:18.215" v="26719" actId="207"/>
          <ac:spMkLst>
            <pc:docMk/>
            <pc:sldMk cId="934884076" sldId="1651"/>
            <ac:spMk id="110" creationId="{4F2FB33E-8290-44CF-820F-A6A768B211E3}"/>
          </ac:spMkLst>
        </pc:spChg>
        <pc:spChg chg="mod">
          <ac:chgData name="Wes Filardo" userId="5a25a190-9e06-41c8-ba54-60528d027854" providerId="ADAL" clId="{58224F4D-2E94-4AA1-8F46-877B7BA51C53}" dt="2022-04-27T00:11:18.215" v="26719" actId="207"/>
          <ac:spMkLst>
            <pc:docMk/>
            <pc:sldMk cId="934884076" sldId="1651"/>
            <ac:spMk id="112" creationId="{59869749-0146-486A-9921-DB78748B62FB}"/>
          </ac:spMkLst>
        </pc:spChg>
        <pc:spChg chg="mod">
          <ac:chgData name="Wes Filardo" userId="5a25a190-9e06-41c8-ba54-60528d027854" providerId="ADAL" clId="{58224F4D-2E94-4AA1-8F46-877B7BA51C53}" dt="2022-04-27T00:11:18.215" v="26719" actId="207"/>
          <ac:spMkLst>
            <pc:docMk/>
            <pc:sldMk cId="934884076" sldId="1651"/>
            <ac:spMk id="114" creationId="{70FD4BA3-3E25-4188-93EC-0D0E977D682D}"/>
          </ac:spMkLst>
        </pc:spChg>
        <pc:spChg chg="mod">
          <ac:chgData name="Wes Filardo" userId="5a25a190-9e06-41c8-ba54-60528d027854" providerId="ADAL" clId="{58224F4D-2E94-4AA1-8F46-877B7BA51C53}" dt="2022-04-27T00:11:18.215" v="26719" actId="207"/>
          <ac:spMkLst>
            <pc:docMk/>
            <pc:sldMk cId="934884076" sldId="1651"/>
            <ac:spMk id="116" creationId="{D692AFC0-FD45-4B7E-B851-72392C766BF6}"/>
          </ac:spMkLst>
        </pc:spChg>
        <pc:spChg chg="mod">
          <ac:chgData name="Wes Filardo" userId="5a25a190-9e06-41c8-ba54-60528d027854" providerId="ADAL" clId="{58224F4D-2E94-4AA1-8F46-877B7BA51C53}" dt="2022-04-25T21:12:28.461" v="12434" actId="208"/>
          <ac:spMkLst>
            <pc:docMk/>
            <pc:sldMk cId="934884076" sldId="1651"/>
            <ac:spMk id="118" creationId="{8C57D2C6-706E-4A5D-8E9A-D457649A83E5}"/>
          </ac:spMkLst>
        </pc:spChg>
        <pc:spChg chg="mod">
          <ac:chgData name="Wes Filardo" userId="5a25a190-9e06-41c8-ba54-60528d027854" providerId="ADAL" clId="{58224F4D-2E94-4AA1-8F46-877B7BA51C53}" dt="2022-04-25T21:12:28.461" v="12434" actId="208"/>
          <ac:spMkLst>
            <pc:docMk/>
            <pc:sldMk cId="934884076" sldId="1651"/>
            <ac:spMk id="120" creationId="{4C787771-3AE0-4512-AC14-C396C8A8CF90}"/>
          </ac:spMkLst>
        </pc:spChg>
        <pc:spChg chg="mod">
          <ac:chgData name="Wes Filardo" userId="5a25a190-9e06-41c8-ba54-60528d027854" providerId="ADAL" clId="{58224F4D-2E94-4AA1-8F46-877B7BA51C53}" dt="2022-04-25T21:13:43.704" v="12442" actId="208"/>
          <ac:spMkLst>
            <pc:docMk/>
            <pc:sldMk cId="934884076" sldId="1651"/>
            <ac:spMk id="122" creationId="{BC84DA03-0AC3-4FCC-96F6-3FBCC73C3695}"/>
          </ac:spMkLst>
        </pc:spChg>
        <pc:spChg chg="mod">
          <ac:chgData name="Wes Filardo" userId="5a25a190-9e06-41c8-ba54-60528d027854" providerId="ADAL" clId="{58224F4D-2E94-4AA1-8F46-877B7BA51C53}" dt="2022-04-25T21:13:43.704" v="12442" actId="208"/>
          <ac:spMkLst>
            <pc:docMk/>
            <pc:sldMk cId="934884076" sldId="1651"/>
            <ac:spMk id="124" creationId="{49855F40-46D8-49EB-95D0-A9BE60FF085D}"/>
          </ac:spMkLst>
        </pc:spChg>
        <pc:spChg chg="mod">
          <ac:chgData name="Wes Filardo" userId="5a25a190-9e06-41c8-ba54-60528d027854" providerId="ADAL" clId="{58224F4D-2E94-4AA1-8F46-877B7BA51C53}" dt="2022-04-25T21:13:43.704" v="12442" actId="208"/>
          <ac:spMkLst>
            <pc:docMk/>
            <pc:sldMk cId="934884076" sldId="1651"/>
            <ac:spMk id="126" creationId="{BD138E27-D9C2-4FA4-8071-C1B47CADDB70}"/>
          </ac:spMkLst>
        </pc:spChg>
        <pc:spChg chg="mod">
          <ac:chgData name="Wes Filardo" userId="5a25a190-9e06-41c8-ba54-60528d027854" providerId="ADAL" clId="{58224F4D-2E94-4AA1-8F46-877B7BA51C53}" dt="2022-04-25T21:13:43.704" v="12442" actId="208"/>
          <ac:spMkLst>
            <pc:docMk/>
            <pc:sldMk cId="934884076" sldId="1651"/>
            <ac:spMk id="128" creationId="{6C9D0150-E28D-47CB-A13B-B22B0AB94DA6}"/>
          </ac:spMkLst>
        </pc:spChg>
        <pc:spChg chg="mod">
          <ac:chgData name="Wes Filardo" userId="5a25a190-9e06-41c8-ba54-60528d027854" providerId="ADAL" clId="{58224F4D-2E94-4AA1-8F46-877B7BA51C53}" dt="2022-04-25T21:12:28.461" v="12434" actId="208"/>
          <ac:spMkLst>
            <pc:docMk/>
            <pc:sldMk cId="934884076" sldId="1651"/>
            <ac:spMk id="130" creationId="{A4F4A3C9-E2B3-416B-A785-1745B7A5CF73}"/>
          </ac:spMkLst>
        </pc:spChg>
        <pc:spChg chg="mod">
          <ac:chgData name="Wes Filardo" userId="5a25a190-9e06-41c8-ba54-60528d027854" providerId="ADAL" clId="{58224F4D-2E94-4AA1-8F46-877B7BA51C53}" dt="2022-04-25T21:12:28.461" v="12434" actId="208"/>
          <ac:spMkLst>
            <pc:docMk/>
            <pc:sldMk cId="934884076" sldId="1651"/>
            <ac:spMk id="132" creationId="{062F66B3-8724-469D-84AB-ACEF0986BE16}"/>
          </ac:spMkLst>
        </pc:spChg>
        <pc:spChg chg="mod">
          <ac:chgData name="Wes Filardo" userId="5a25a190-9e06-41c8-ba54-60528d027854" providerId="ADAL" clId="{58224F4D-2E94-4AA1-8F46-877B7BA51C53}" dt="2022-04-25T21:12:28.461" v="12434" actId="208"/>
          <ac:spMkLst>
            <pc:docMk/>
            <pc:sldMk cId="934884076" sldId="1651"/>
            <ac:spMk id="134" creationId="{63AA0934-7FF6-4C88-B25F-E001C76D0EB2}"/>
          </ac:spMkLst>
        </pc:spChg>
        <pc:spChg chg="mod">
          <ac:chgData name="Wes Filardo" userId="5a25a190-9e06-41c8-ba54-60528d027854" providerId="ADAL" clId="{58224F4D-2E94-4AA1-8F46-877B7BA51C53}" dt="2022-04-27T00:11:18.215" v="26719" actId="207"/>
          <ac:spMkLst>
            <pc:docMk/>
            <pc:sldMk cId="934884076" sldId="1651"/>
            <ac:spMk id="135" creationId="{A1CE3FC9-60C9-42FE-BCAC-1ADE0BB6F186}"/>
          </ac:spMkLst>
        </pc:spChg>
        <pc:spChg chg="mod">
          <ac:chgData name="Wes Filardo" userId="5a25a190-9e06-41c8-ba54-60528d027854" providerId="ADAL" clId="{58224F4D-2E94-4AA1-8F46-877B7BA51C53}" dt="2022-04-27T00:12:40.558" v="26744" actId="20577"/>
          <ac:spMkLst>
            <pc:docMk/>
            <pc:sldMk cId="934884076" sldId="1651"/>
            <ac:spMk id="136" creationId="{C09E1647-93D8-4EDE-AA83-9633B8DB8CBC}"/>
          </ac:spMkLst>
        </pc:spChg>
        <pc:spChg chg="mod">
          <ac:chgData name="Wes Filardo" userId="5a25a190-9e06-41c8-ba54-60528d027854" providerId="ADAL" clId="{58224F4D-2E94-4AA1-8F46-877B7BA51C53}" dt="2022-04-25T21:12:28.461" v="12434" actId="208"/>
          <ac:spMkLst>
            <pc:docMk/>
            <pc:sldMk cId="934884076" sldId="1651"/>
            <ac:spMk id="138" creationId="{5B0FE13D-519F-40F3-8885-FAB20DB6773A}"/>
          </ac:spMkLst>
        </pc:spChg>
        <pc:spChg chg="mod">
          <ac:chgData name="Wes Filardo" userId="5a25a190-9e06-41c8-ba54-60528d027854" providerId="ADAL" clId="{58224F4D-2E94-4AA1-8F46-877B7BA51C53}" dt="2022-04-25T21:16:42.999" v="12468" actId="1076"/>
          <ac:spMkLst>
            <pc:docMk/>
            <pc:sldMk cId="934884076" sldId="1651"/>
            <ac:spMk id="139" creationId="{B187091C-FDF8-4DC0-929E-9BAA88B426BA}"/>
          </ac:spMkLst>
        </pc:spChg>
        <pc:spChg chg="mod">
          <ac:chgData name="Wes Filardo" userId="5a25a190-9e06-41c8-ba54-60528d027854" providerId="ADAL" clId="{58224F4D-2E94-4AA1-8F46-877B7BA51C53}" dt="2022-04-25T21:12:28.461" v="12434" actId="208"/>
          <ac:spMkLst>
            <pc:docMk/>
            <pc:sldMk cId="934884076" sldId="1651"/>
            <ac:spMk id="140" creationId="{DEB5F957-E2B6-4F4E-98FC-125DB8FC882E}"/>
          </ac:spMkLst>
        </pc:spChg>
        <pc:spChg chg="mod">
          <ac:chgData name="Wes Filardo" userId="5a25a190-9e06-41c8-ba54-60528d027854" providerId="ADAL" clId="{58224F4D-2E94-4AA1-8F46-877B7BA51C53}" dt="2022-04-25T21:12:28.461" v="12434" actId="208"/>
          <ac:spMkLst>
            <pc:docMk/>
            <pc:sldMk cId="934884076" sldId="1651"/>
            <ac:spMk id="142" creationId="{56D91DC2-E39F-41FC-80F9-973ED912A09D}"/>
          </ac:spMkLst>
        </pc:spChg>
        <pc:spChg chg="mod">
          <ac:chgData name="Wes Filardo" userId="5a25a190-9e06-41c8-ba54-60528d027854" providerId="ADAL" clId="{58224F4D-2E94-4AA1-8F46-877B7BA51C53}" dt="2022-04-25T21:16:35.605" v="12467" actId="1076"/>
          <ac:spMkLst>
            <pc:docMk/>
            <pc:sldMk cId="934884076" sldId="1651"/>
            <ac:spMk id="143" creationId="{E763D5E2-EA5B-4FDF-A76E-9CC31854A94F}"/>
          </ac:spMkLst>
        </pc:spChg>
        <pc:spChg chg="mod">
          <ac:chgData name="Wes Filardo" userId="5a25a190-9e06-41c8-ba54-60528d027854" providerId="ADAL" clId="{58224F4D-2E94-4AA1-8F46-877B7BA51C53}" dt="2022-04-25T21:12:28.461" v="12434" actId="208"/>
          <ac:spMkLst>
            <pc:docMk/>
            <pc:sldMk cId="934884076" sldId="1651"/>
            <ac:spMk id="144" creationId="{AD801FC3-DFF0-4443-8C03-F09CC9DEEB73}"/>
          </ac:spMkLst>
        </pc:spChg>
        <pc:spChg chg="mod">
          <ac:chgData name="Wes Filardo" userId="5a25a190-9e06-41c8-ba54-60528d027854" providerId="ADAL" clId="{58224F4D-2E94-4AA1-8F46-877B7BA51C53}" dt="2022-04-25T21:15:53.225" v="12457" actId="1076"/>
          <ac:spMkLst>
            <pc:docMk/>
            <pc:sldMk cId="934884076" sldId="1651"/>
            <ac:spMk id="150" creationId="{0EE0B7FB-38AD-4CA3-B45E-BCFD4DC73C31}"/>
          </ac:spMkLst>
        </pc:spChg>
        <pc:spChg chg="mod">
          <ac:chgData name="Wes Filardo" userId="5a25a190-9e06-41c8-ba54-60528d027854" providerId="ADAL" clId="{58224F4D-2E94-4AA1-8F46-877B7BA51C53}" dt="2022-04-25T21:17:04.930" v="12470" actId="1076"/>
          <ac:spMkLst>
            <pc:docMk/>
            <pc:sldMk cId="934884076" sldId="1651"/>
            <ac:spMk id="151" creationId="{CC00871D-93DE-46F6-B622-7F0A5987776F}"/>
          </ac:spMkLst>
        </pc:spChg>
        <pc:spChg chg="mod">
          <ac:chgData name="Wes Filardo" userId="5a25a190-9e06-41c8-ba54-60528d027854" providerId="ADAL" clId="{58224F4D-2E94-4AA1-8F46-877B7BA51C53}" dt="2022-04-25T21:13:35.141" v="12441" actId="208"/>
          <ac:spMkLst>
            <pc:docMk/>
            <pc:sldMk cId="934884076" sldId="1651"/>
            <ac:spMk id="152" creationId="{F5EA8FCC-10D4-4AC5-A375-E774D0E71441}"/>
          </ac:spMkLst>
        </pc:spChg>
        <pc:spChg chg="mod">
          <ac:chgData name="Wes Filardo" userId="5a25a190-9e06-41c8-ba54-60528d027854" providerId="ADAL" clId="{58224F4D-2E94-4AA1-8F46-877B7BA51C53}" dt="2022-04-25T21:13:35.141" v="12441" actId="208"/>
          <ac:spMkLst>
            <pc:docMk/>
            <pc:sldMk cId="934884076" sldId="1651"/>
            <ac:spMk id="154" creationId="{1DCD88AF-54BF-4741-8DB2-D02EC2CE72B1}"/>
          </ac:spMkLst>
        </pc:spChg>
        <pc:spChg chg="mod">
          <ac:chgData name="Wes Filardo" userId="5a25a190-9e06-41c8-ba54-60528d027854" providerId="ADAL" clId="{58224F4D-2E94-4AA1-8F46-877B7BA51C53}" dt="2022-04-25T21:16:59.528" v="12469" actId="1076"/>
          <ac:spMkLst>
            <pc:docMk/>
            <pc:sldMk cId="934884076" sldId="1651"/>
            <ac:spMk id="155" creationId="{9818B78E-B6F1-49E2-8B8E-648F4F0607F3}"/>
          </ac:spMkLst>
        </pc:spChg>
        <pc:spChg chg="mod">
          <ac:chgData name="Wes Filardo" userId="5a25a190-9e06-41c8-ba54-60528d027854" providerId="ADAL" clId="{58224F4D-2E94-4AA1-8F46-877B7BA51C53}" dt="2022-04-25T21:13:35.141" v="12441" actId="208"/>
          <ac:spMkLst>
            <pc:docMk/>
            <pc:sldMk cId="934884076" sldId="1651"/>
            <ac:spMk id="156" creationId="{7926F717-7F64-4169-BE88-E87E6AD97C71}"/>
          </ac:spMkLst>
        </pc:spChg>
        <pc:spChg chg="mod">
          <ac:chgData name="Wes Filardo" userId="5a25a190-9e06-41c8-ba54-60528d027854" providerId="ADAL" clId="{58224F4D-2E94-4AA1-8F46-877B7BA51C53}" dt="2022-04-25T21:14:02.665" v="12443" actId="207"/>
          <ac:spMkLst>
            <pc:docMk/>
            <pc:sldMk cId="934884076" sldId="1651"/>
            <ac:spMk id="157" creationId="{5324A278-C783-4C73-BE5B-B5E8C9F90775}"/>
          </ac:spMkLst>
        </pc:spChg>
        <pc:spChg chg="mod">
          <ac:chgData name="Wes Filardo" userId="5a25a190-9e06-41c8-ba54-60528d027854" providerId="ADAL" clId="{58224F4D-2E94-4AA1-8F46-877B7BA51C53}" dt="2022-04-25T21:14:22.938" v="12445" actId="207"/>
          <ac:spMkLst>
            <pc:docMk/>
            <pc:sldMk cId="934884076" sldId="1651"/>
            <ac:spMk id="180" creationId="{51CB1506-9EA4-4AC2-8E19-F5CC328FAF0F}"/>
          </ac:spMkLst>
        </pc:spChg>
        <pc:spChg chg="mod">
          <ac:chgData name="Wes Filardo" userId="5a25a190-9e06-41c8-ba54-60528d027854" providerId="ADAL" clId="{58224F4D-2E94-4AA1-8F46-877B7BA51C53}" dt="2022-04-25T21:14:02.665" v="12443" actId="207"/>
          <ac:spMkLst>
            <pc:docMk/>
            <pc:sldMk cId="934884076" sldId="1651"/>
            <ac:spMk id="181" creationId="{8B39A028-4B08-4338-877F-6953E9C1C481}"/>
          </ac:spMkLst>
        </pc:spChg>
        <pc:spChg chg="mod">
          <ac:chgData name="Wes Filardo" userId="5a25a190-9e06-41c8-ba54-60528d027854" providerId="ADAL" clId="{58224F4D-2E94-4AA1-8F46-877B7BA51C53}" dt="2022-04-25T21:14:13.131" v="12444" actId="208"/>
          <ac:spMkLst>
            <pc:docMk/>
            <pc:sldMk cId="934884076" sldId="1651"/>
            <ac:spMk id="182" creationId="{A9699734-186C-4394-892A-EF6AF84D74E4}"/>
          </ac:spMkLst>
        </pc:spChg>
        <pc:spChg chg="mod">
          <ac:chgData name="Wes Filardo" userId="5a25a190-9e06-41c8-ba54-60528d027854" providerId="ADAL" clId="{58224F4D-2E94-4AA1-8F46-877B7BA51C53}" dt="2022-04-25T21:13:35.141" v="12441" actId="208"/>
          <ac:spMkLst>
            <pc:docMk/>
            <pc:sldMk cId="934884076" sldId="1651"/>
            <ac:spMk id="193" creationId="{DE925930-7168-48B6-B7CD-B9D5563ACF9A}"/>
          </ac:spMkLst>
        </pc:spChg>
        <pc:spChg chg="mod">
          <ac:chgData name="Wes Filardo" userId="5a25a190-9e06-41c8-ba54-60528d027854" providerId="ADAL" clId="{58224F4D-2E94-4AA1-8F46-877B7BA51C53}" dt="2022-04-25T21:13:35.141" v="12441" actId="208"/>
          <ac:spMkLst>
            <pc:docMk/>
            <pc:sldMk cId="934884076" sldId="1651"/>
            <ac:spMk id="194" creationId="{8D302350-DEC4-4D81-BC13-3F95D80C6304}"/>
          </ac:spMkLst>
        </pc:spChg>
        <pc:spChg chg="mod">
          <ac:chgData name="Wes Filardo" userId="5a25a190-9e06-41c8-ba54-60528d027854" providerId="ADAL" clId="{58224F4D-2E94-4AA1-8F46-877B7BA51C53}" dt="2022-04-25T21:12:28.461" v="12434" actId="208"/>
          <ac:spMkLst>
            <pc:docMk/>
            <pc:sldMk cId="934884076" sldId="1651"/>
            <ac:spMk id="195" creationId="{04E01121-2856-4A91-9D8E-20D26CAA6347}"/>
          </ac:spMkLst>
        </pc:spChg>
        <pc:spChg chg="mod">
          <ac:chgData name="Wes Filardo" userId="5a25a190-9e06-41c8-ba54-60528d027854" providerId="ADAL" clId="{58224F4D-2E94-4AA1-8F46-877B7BA51C53}" dt="2022-04-25T21:12:28.461" v="12434" actId="208"/>
          <ac:spMkLst>
            <pc:docMk/>
            <pc:sldMk cId="934884076" sldId="1651"/>
            <ac:spMk id="196" creationId="{5A9E0EF0-91F1-4655-84F6-E08269F0F9B1}"/>
          </ac:spMkLst>
        </pc:spChg>
        <pc:spChg chg="mod">
          <ac:chgData name="Wes Filardo" userId="5a25a190-9e06-41c8-ba54-60528d027854" providerId="ADAL" clId="{58224F4D-2E94-4AA1-8F46-877B7BA51C53}" dt="2022-04-25T21:14:02.665" v="12443" actId="207"/>
          <ac:spMkLst>
            <pc:docMk/>
            <pc:sldMk cId="934884076" sldId="1651"/>
            <ac:spMk id="203" creationId="{C30AE7ED-EABD-47E7-A5C8-F21B471D33DD}"/>
          </ac:spMkLst>
        </pc:spChg>
        <pc:spChg chg="mod">
          <ac:chgData name="Wes Filardo" userId="5a25a190-9e06-41c8-ba54-60528d027854" providerId="ADAL" clId="{58224F4D-2E94-4AA1-8F46-877B7BA51C53}" dt="2022-04-25T21:14:13.131" v="12444" actId="208"/>
          <ac:spMkLst>
            <pc:docMk/>
            <pc:sldMk cId="934884076" sldId="1651"/>
            <ac:spMk id="204" creationId="{16183E3E-F076-4CD7-BB3E-A21F3CB90F14}"/>
          </ac:spMkLst>
        </pc:spChg>
        <pc:cxnChg chg="add del mod">
          <ac:chgData name="Wes Filardo" userId="5a25a190-9e06-41c8-ba54-60528d027854" providerId="ADAL" clId="{58224F4D-2E94-4AA1-8F46-877B7BA51C53}" dt="2022-04-27T00:13:15.108" v="26749" actId="478"/>
          <ac:cxnSpMkLst>
            <pc:docMk/>
            <pc:sldMk cId="934884076" sldId="1651"/>
            <ac:cxnSpMk id="92" creationId="{64E50D62-879A-41C2-B8A8-A5AA226C0E49}"/>
          </ac:cxnSpMkLst>
        </pc:cxnChg>
        <pc:cxnChg chg="mod">
          <ac:chgData name="Wes Filardo" userId="5a25a190-9e06-41c8-ba54-60528d027854" providerId="ADAL" clId="{58224F4D-2E94-4AA1-8F46-877B7BA51C53}" dt="2022-04-25T21:13:43.704" v="12442" actId="208"/>
          <ac:cxnSpMkLst>
            <pc:docMk/>
            <pc:sldMk cId="934884076" sldId="1651"/>
            <ac:cxnSpMk id="146" creationId="{D586D36A-EEC2-4064-B6BD-58AD44F94179}"/>
          </ac:cxnSpMkLst>
        </pc:cxnChg>
        <pc:cxnChg chg="mod">
          <ac:chgData name="Wes Filardo" userId="5a25a190-9e06-41c8-ba54-60528d027854" providerId="ADAL" clId="{58224F4D-2E94-4AA1-8F46-877B7BA51C53}" dt="2022-04-25T21:13:43.704" v="12442" actId="208"/>
          <ac:cxnSpMkLst>
            <pc:docMk/>
            <pc:sldMk cId="934884076" sldId="1651"/>
            <ac:cxnSpMk id="148" creationId="{69E85335-3939-4FC6-8136-0DDC088EAD94}"/>
          </ac:cxnSpMkLst>
        </pc:cxnChg>
        <pc:cxnChg chg="mod">
          <ac:chgData name="Wes Filardo" userId="5a25a190-9e06-41c8-ba54-60528d027854" providerId="ADAL" clId="{58224F4D-2E94-4AA1-8F46-877B7BA51C53}" dt="2022-04-25T21:13:35.141" v="12441" actId="208"/>
          <ac:cxnSpMkLst>
            <pc:docMk/>
            <pc:sldMk cId="934884076" sldId="1651"/>
            <ac:cxnSpMk id="159" creationId="{F9802C56-EFEA-4188-8D04-9BBD9181EDE2}"/>
          </ac:cxnSpMkLst>
        </pc:cxnChg>
        <pc:cxnChg chg="mod">
          <ac:chgData name="Wes Filardo" userId="5a25a190-9e06-41c8-ba54-60528d027854" providerId="ADAL" clId="{58224F4D-2E94-4AA1-8F46-877B7BA51C53}" dt="2022-04-25T21:14:13.131" v="12444" actId="208"/>
          <ac:cxnSpMkLst>
            <pc:docMk/>
            <pc:sldMk cId="934884076" sldId="1651"/>
            <ac:cxnSpMk id="183" creationId="{A88CD334-B8A3-4DE6-9AA7-3D14C475EFD0}"/>
          </ac:cxnSpMkLst>
        </pc:cxnChg>
        <pc:cxnChg chg="mod">
          <ac:chgData name="Wes Filardo" userId="5a25a190-9e06-41c8-ba54-60528d027854" providerId="ADAL" clId="{58224F4D-2E94-4AA1-8F46-877B7BA51C53}" dt="2022-04-25T21:13:35.141" v="12441" actId="208"/>
          <ac:cxnSpMkLst>
            <pc:docMk/>
            <pc:sldMk cId="934884076" sldId="1651"/>
            <ac:cxnSpMk id="186" creationId="{7561E5BF-1B44-4AF8-A90D-EC1E02AC1DC4}"/>
          </ac:cxnSpMkLst>
        </pc:cxnChg>
        <pc:cxnChg chg="mod">
          <ac:chgData name="Wes Filardo" userId="5a25a190-9e06-41c8-ba54-60528d027854" providerId="ADAL" clId="{58224F4D-2E94-4AA1-8F46-877B7BA51C53}" dt="2022-04-25T21:15:07.180" v="12450" actId="14100"/>
          <ac:cxnSpMkLst>
            <pc:docMk/>
            <pc:sldMk cId="934884076" sldId="1651"/>
            <ac:cxnSpMk id="189" creationId="{7AC3EB6D-3B5D-427B-9654-5BA6132F5709}"/>
          </ac:cxnSpMkLst>
        </pc:cxnChg>
        <pc:cxnChg chg="mod">
          <ac:chgData name="Wes Filardo" userId="5a25a190-9e06-41c8-ba54-60528d027854" providerId="ADAL" clId="{58224F4D-2E94-4AA1-8F46-877B7BA51C53}" dt="2022-04-25T21:15:22.602" v="12453" actId="14100"/>
          <ac:cxnSpMkLst>
            <pc:docMk/>
            <pc:sldMk cId="934884076" sldId="1651"/>
            <ac:cxnSpMk id="192" creationId="{ADF3E9CC-3EBC-46C3-86D0-997868DBE201}"/>
          </ac:cxnSpMkLst>
        </pc:cxnChg>
        <pc:cxnChg chg="mod">
          <ac:chgData name="Wes Filardo" userId="5a25a190-9e06-41c8-ba54-60528d027854" providerId="ADAL" clId="{58224F4D-2E94-4AA1-8F46-877B7BA51C53}" dt="2022-04-25T21:16:59.528" v="12469" actId="1076"/>
          <ac:cxnSpMkLst>
            <pc:docMk/>
            <pc:sldMk cId="934884076" sldId="1651"/>
            <ac:cxnSpMk id="198" creationId="{4FB8FCA4-573A-474F-8DE7-D496148A1D16}"/>
          </ac:cxnSpMkLst>
        </pc:cxnChg>
      </pc:sldChg>
      <pc:sldChg chg="modSp mod modAnim modNotesTx">
        <pc:chgData name="Wes Filardo" userId="5a25a190-9e06-41c8-ba54-60528d027854" providerId="ADAL" clId="{58224F4D-2E94-4AA1-8F46-877B7BA51C53}" dt="2022-04-27T00:10:05.872" v="26712" actId="20577"/>
        <pc:sldMkLst>
          <pc:docMk/>
          <pc:sldMk cId="3428119568" sldId="1654"/>
        </pc:sldMkLst>
        <pc:spChg chg="mod">
          <ac:chgData name="Wes Filardo" userId="5a25a190-9e06-41c8-ba54-60528d027854" providerId="ADAL" clId="{58224F4D-2E94-4AA1-8F46-877B7BA51C53}" dt="2022-04-26T11:40:25.725" v="13491" actId="20577"/>
          <ac:spMkLst>
            <pc:docMk/>
            <pc:sldMk cId="3428119568" sldId="1654"/>
            <ac:spMk id="4" creationId="{BA102763-3453-44AB-B4BC-6E8F46615895}"/>
          </ac:spMkLst>
        </pc:spChg>
        <pc:spChg chg="mod">
          <ac:chgData name="Wes Filardo" userId="5a25a190-9e06-41c8-ba54-60528d027854" providerId="ADAL" clId="{58224F4D-2E94-4AA1-8F46-877B7BA51C53}" dt="2022-04-26T15:15:58.635" v="15979" actId="20577"/>
          <ac:spMkLst>
            <pc:docMk/>
            <pc:sldMk cId="3428119568" sldId="1654"/>
            <ac:spMk id="5" creationId="{92EB558E-9A94-4C94-A18B-CB5ADD1D97AE}"/>
          </ac:spMkLst>
        </pc:spChg>
        <pc:spChg chg="mod">
          <ac:chgData name="Wes Filardo" userId="5a25a190-9e06-41c8-ba54-60528d027854" providerId="ADAL" clId="{58224F4D-2E94-4AA1-8F46-877B7BA51C53}" dt="2022-04-25T21:06:49.912" v="12318" actId="20577"/>
          <ac:spMkLst>
            <pc:docMk/>
            <pc:sldMk cId="3428119568" sldId="1654"/>
            <ac:spMk id="65" creationId="{B593EE57-C650-4F67-9AB3-23D12DBFE648}"/>
          </ac:spMkLst>
        </pc:spChg>
        <pc:spChg chg="mod">
          <ac:chgData name="Wes Filardo" userId="5a25a190-9e06-41c8-ba54-60528d027854" providerId="ADAL" clId="{58224F4D-2E94-4AA1-8F46-877B7BA51C53}" dt="2022-04-26T11:46:54.410" v="14285" actId="20577"/>
          <ac:spMkLst>
            <pc:docMk/>
            <pc:sldMk cId="3428119568" sldId="1654"/>
            <ac:spMk id="83" creationId="{48CE0843-7781-4163-8F36-C0DF872D604D}"/>
          </ac:spMkLst>
        </pc:spChg>
        <pc:spChg chg="mod">
          <ac:chgData name="Wes Filardo" userId="5a25a190-9e06-41c8-ba54-60528d027854" providerId="ADAL" clId="{58224F4D-2E94-4AA1-8F46-877B7BA51C53}" dt="2022-04-25T21:26:09.900" v="12689" actId="207"/>
          <ac:spMkLst>
            <pc:docMk/>
            <pc:sldMk cId="3428119568" sldId="1654"/>
            <ac:spMk id="98" creationId="{B8975DC7-D3A9-4D14-8C69-F23BA9E57DEC}"/>
          </ac:spMkLst>
        </pc:spChg>
        <pc:cxnChg chg="mod">
          <ac:chgData name="Wes Filardo" userId="5a25a190-9e06-41c8-ba54-60528d027854" providerId="ADAL" clId="{58224F4D-2E94-4AA1-8F46-877B7BA51C53}" dt="2022-04-25T21:26:17.359" v="12690" actId="208"/>
          <ac:cxnSpMkLst>
            <pc:docMk/>
            <pc:sldMk cId="3428119568" sldId="1654"/>
            <ac:cxnSpMk id="90" creationId="{54D69616-5E4A-4E1B-A5BC-0127F94C4786}"/>
          </ac:cxnSpMkLst>
        </pc:cxnChg>
      </pc:sldChg>
      <pc:sldChg chg="ord modNotesTx">
        <pc:chgData name="Wes Filardo" userId="5a25a190-9e06-41c8-ba54-60528d027854" providerId="ADAL" clId="{58224F4D-2E94-4AA1-8F46-877B7BA51C53}" dt="2022-04-26T23:23:58.871" v="20310" actId="20577"/>
        <pc:sldMkLst>
          <pc:docMk/>
          <pc:sldMk cId="1308937503" sldId="1656"/>
        </pc:sldMkLst>
      </pc:sldChg>
      <pc:sldChg chg="modSp mod">
        <pc:chgData name="Wes Filardo" userId="5a25a190-9e06-41c8-ba54-60528d027854" providerId="ADAL" clId="{58224F4D-2E94-4AA1-8F46-877B7BA51C53}" dt="2022-04-27T14:46:46.834" v="27414" actId="20577"/>
        <pc:sldMkLst>
          <pc:docMk/>
          <pc:sldMk cId="2939818534" sldId="1658"/>
        </pc:sldMkLst>
        <pc:spChg chg="mod">
          <ac:chgData name="Wes Filardo" userId="5a25a190-9e06-41c8-ba54-60528d027854" providerId="ADAL" clId="{58224F4D-2E94-4AA1-8F46-877B7BA51C53}" dt="2022-04-27T14:46:46.834" v="27414" actId="20577"/>
          <ac:spMkLst>
            <pc:docMk/>
            <pc:sldMk cId="2939818534" sldId="1658"/>
            <ac:spMk id="3" creationId="{33F0CD47-0D48-4DFA-BAD1-D33393734838}"/>
          </ac:spMkLst>
        </pc:spChg>
      </pc:sldChg>
      <pc:sldChg chg="addSp modSp mod ord modAnim modNotesTx">
        <pc:chgData name="Wes Filardo" userId="5a25a190-9e06-41c8-ba54-60528d027854" providerId="ADAL" clId="{58224F4D-2E94-4AA1-8F46-877B7BA51C53}" dt="2022-04-27T00:06:41.604" v="26111" actId="20577"/>
        <pc:sldMkLst>
          <pc:docMk/>
          <pc:sldMk cId="156971846" sldId="1660"/>
        </pc:sldMkLst>
        <pc:spChg chg="mod">
          <ac:chgData name="Wes Filardo" userId="5a25a190-9e06-41c8-ba54-60528d027854" providerId="ADAL" clId="{58224F4D-2E94-4AA1-8F46-877B7BA51C53}" dt="2022-04-26T23:29:22.919" v="21009" actId="20577"/>
          <ac:spMkLst>
            <pc:docMk/>
            <pc:sldMk cId="156971846" sldId="1660"/>
            <ac:spMk id="3" creationId="{2A6B20B6-CAE1-486D-B7A4-D4D6F4B5B16A}"/>
          </ac:spMkLst>
        </pc:spChg>
        <pc:spChg chg="mod">
          <ac:chgData name="Wes Filardo" userId="5a25a190-9e06-41c8-ba54-60528d027854" providerId="ADAL" clId="{58224F4D-2E94-4AA1-8F46-877B7BA51C53}" dt="2022-04-26T11:40:21.252" v="13489" actId="20577"/>
          <ac:spMkLst>
            <pc:docMk/>
            <pc:sldMk cId="156971846" sldId="1660"/>
            <ac:spMk id="4" creationId="{020A37A7-6862-481F-B756-2F28C0EFB076}"/>
          </ac:spMkLst>
        </pc:spChg>
        <pc:spChg chg="add mod">
          <ac:chgData name="Wes Filardo" userId="5a25a190-9e06-41c8-ba54-60528d027854" providerId="ADAL" clId="{58224F4D-2E94-4AA1-8F46-877B7BA51C53}" dt="2022-04-27T00:04:30.312" v="25445" actId="20577"/>
          <ac:spMkLst>
            <pc:docMk/>
            <pc:sldMk cId="156971846" sldId="1660"/>
            <ac:spMk id="6" creationId="{B506D3DB-3FF9-2A0E-75DB-6C608715014D}"/>
          </ac:spMkLst>
        </pc:spChg>
        <pc:picChg chg="mod">
          <ac:chgData name="Wes Filardo" userId="5a25a190-9e06-41c8-ba54-60528d027854" providerId="ADAL" clId="{58224F4D-2E94-4AA1-8F46-877B7BA51C53}" dt="2022-04-26T23:26:15.808" v="20323" actId="1076"/>
          <ac:picMkLst>
            <pc:docMk/>
            <pc:sldMk cId="156971846" sldId="1660"/>
            <ac:picMk id="8" creationId="{8BF710DC-B1EF-4D59-849E-A23FEA611CEA}"/>
          </ac:picMkLst>
        </pc:picChg>
      </pc:sldChg>
      <pc:sldChg chg="del">
        <pc:chgData name="Wes Filardo" userId="5a25a190-9e06-41c8-ba54-60528d027854" providerId="ADAL" clId="{58224F4D-2E94-4AA1-8F46-877B7BA51C53}" dt="2022-04-26T23:37:12.566" v="21090" actId="47"/>
        <pc:sldMkLst>
          <pc:docMk/>
          <pc:sldMk cId="4164458030" sldId="1663"/>
        </pc:sldMkLst>
      </pc:sldChg>
      <pc:sldChg chg="del">
        <pc:chgData name="Wes Filardo" userId="5a25a190-9e06-41c8-ba54-60528d027854" providerId="ADAL" clId="{58224F4D-2E94-4AA1-8F46-877B7BA51C53}" dt="2022-04-23T23:39:21.657" v="3" actId="47"/>
        <pc:sldMkLst>
          <pc:docMk/>
          <pc:sldMk cId="3204238435" sldId="1664"/>
        </pc:sldMkLst>
      </pc:sldChg>
      <pc:sldChg chg="del">
        <pc:chgData name="Wes Filardo" userId="5a25a190-9e06-41c8-ba54-60528d027854" providerId="ADAL" clId="{58224F4D-2E94-4AA1-8F46-877B7BA51C53}" dt="2022-04-23T23:39:39.820" v="5" actId="47"/>
        <pc:sldMkLst>
          <pc:docMk/>
          <pc:sldMk cId="3343105332" sldId="1665"/>
        </pc:sldMkLst>
      </pc:sldChg>
      <pc:sldChg chg="addSp modSp mod modAnim">
        <pc:chgData name="Wes Filardo" userId="5a25a190-9e06-41c8-ba54-60528d027854" providerId="ADAL" clId="{58224F4D-2E94-4AA1-8F46-877B7BA51C53}" dt="2022-04-26T23:36:03.272" v="21089" actId="20577"/>
        <pc:sldMkLst>
          <pc:docMk/>
          <pc:sldMk cId="4181470074" sldId="1666"/>
        </pc:sldMkLst>
        <pc:spChg chg="mod">
          <ac:chgData name="Wes Filardo" userId="5a25a190-9e06-41c8-ba54-60528d027854" providerId="ADAL" clId="{58224F4D-2E94-4AA1-8F46-877B7BA51C53}" dt="2022-04-26T23:36:03.272" v="21089" actId="20577"/>
          <ac:spMkLst>
            <pc:docMk/>
            <pc:sldMk cId="4181470074" sldId="1666"/>
            <ac:spMk id="3" creationId="{53D946FE-3BCF-46F8-8B71-41AD500A730D}"/>
          </ac:spMkLst>
        </pc:spChg>
        <pc:graphicFrameChg chg="add mod modGraphic">
          <ac:chgData name="Wes Filardo" userId="5a25a190-9e06-41c8-ba54-60528d027854" providerId="ADAL" clId="{58224F4D-2E94-4AA1-8F46-877B7BA51C53}" dt="2022-04-26T21:23:26.849" v="18322" actId="20577"/>
          <ac:graphicFrameMkLst>
            <pc:docMk/>
            <pc:sldMk cId="4181470074" sldId="1666"/>
            <ac:graphicFrameMk id="5" creationId="{26E5FD32-7613-C1FE-9BFC-8BD32EECD1AC}"/>
          </ac:graphicFrameMkLst>
        </pc:graphicFrameChg>
      </pc:sldChg>
      <pc:sldChg chg="del">
        <pc:chgData name="Wes Filardo" userId="5a25a190-9e06-41c8-ba54-60528d027854" providerId="ADAL" clId="{58224F4D-2E94-4AA1-8F46-877B7BA51C53}" dt="2022-04-25T01:09:26.117" v="5150" actId="47"/>
        <pc:sldMkLst>
          <pc:docMk/>
          <pc:sldMk cId="1657384932" sldId="1667"/>
        </pc:sldMkLst>
      </pc:sldChg>
      <pc:sldChg chg="addSp delSp modSp mod addAnim delAnim modAnim">
        <pc:chgData name="Wes Filardo" userId="5a25a190-9e06-41c8-ba54-60528d027854" providerId="ADAL" clId="{58224F4D-2E94-4AA1-8F46-877B7BA51C53}" dt="2022-04-26T12:00:59.565" v="14461" actId="20577"/>
        <pc:sldMkLst>
          <pc:docMk/>
          <pc:sldMk cId="211311039" sldId="1669"/>
        </pc:sldMkLst>
        <pc:spChg chg="add mod">
          <ac:chgData name="Wes Filardo" userId="5a25a190-9e06-41c8-ba54-60528d027854" providerId="ADAL" clId="{58224F4D-2E94-4AA1-8F46-877B7BA51C53}" dt="2022-04-26T11:53:25.927" v="14373" actId="1076"/>
          <ac:spMkLst>
            <pc:docMk/>
            <pc:sldMk cId="211311039" sldId="1669"/>
            <ac:spMk id="7" creationId="{A9C42EF5-83A3-69D8-649F-D8DE019ED553}"/>
          </ac:spMkLst>
        </pc:spChg>
        <pc:spChg chg="add del mod">
          <ac:chgData name="Wes Filardo" userId="5a25a190-9e06-41c8-ba54-60528d027854" providerId="ADAL" clId="{58224F4D-2E94-4AA1-8F46-877B7BA51C53}" dt="2022-04-26T11:59:42.745" v="14426" actId="21"/>
          <ac:spMkLst>
            <pc:docMk/>
            <pc:sldMk cId="211311039" sldId="1669"/>
            <ac:spMk id="14" creationId="{82B043FC-6C49-DEC0-AA2E-D5058ECB04E0}"/>
          </ac:spMkLst>
        </pc:spChg>
        <pc:spChg chg="add del mod">
          <ac:chgData name="Wes Filardo" userId="5a25a190-9e06-41c8-ba54-60528d027854" providerId="ADAL" clId="{58224F4D-2E94-4AA1-8F46-877B7BA51C53}" dt="2022-04-26T11:59:42.745" v="14426" actId="21"/>
          <ac:spMkLst>
            <pc:docMk/>
            <pc:sldMk cId="211311039" sldId="1669"/>
            <ac:spMk id="26" creationId="{BAA73354-A193-9167-3973-B78794F23DB7}"/>
          </ac:spMkLst>
        </pc:spChg>
        <pc:spChg chg="add del">
          <ac:chgData name="Wes Filardo" userId="5a25a190-9e06-41c8-ba54-60528d027854" providerId="ADAL" clId="{58224F4D-2E94-4AA1-8F46-877B7BA51C53}" dt="2022-04-26T11:59:42.745" v="14426" actId="21"/>
          <ac:spMkLst>
            <pc:docMk/>
            <pc:sldMk cId="211311039" sldId="1669"/>
            <ac:spMk id="36" creationId="{FE302B91-7A5A-4566-A78D-785CEFC7EE5B}"/>
          </ac:spMkLst>
        </pc:spChg>
        <pc:spChg chg="add del mod">
          <ac:chgData name="Wes Filardo" userId="5a25a190-9e06-41c8-ba54-60528d027854" providerId="ADAL" clId="{58224F4D-2E94-4AA1-8F46-877B7BA51C53}" dt="2022-04-26T11:56:57.391" v="14403" actId="22"/>
          <ac:spMkLst>
            <pc:docMk/>
            <pc:sldMk cId="211311039" sldId="1669"/>
            <ac:spMk id="37" creationId="{E85F79EB-67BE-F769-26E7-4A4AF8F8DA7A}"/>
          </ac:spMkLst>
        </pc:spChg>
        <pc:spChg chg="add del">
          <ac:chgData name="Wes Filardo" userId="5a25a190-9e06-41c8-ba54-60528d027854" providerId="ADAL" clId="{58224F4D-2E94-4AA1-8F46-877B7BA51C53}" dt="2022-04-26T11:59:42.745" v="14426" actId="21"/>
          <ac:spMkLst>
            <pc:docMk/>
            <pc:sldMk cId="211311039" sldId="1669"/>
            <ac:spMk id="38" creationId="{DBEE228A-B2BF-4B17-B4A9-0387957A4570}"/>
          </ac:spMkLst>
        </pc:spChg>
        <pc:spChg chg="add del mod">
          <ac:chgData name="Wes Filardo" userId="5a25a190-9e06-41c8-ba54-60528d027854" providerId="ADAL" clId="{58224F4D-2E94-4AA1-8F46-877B7BA51C53}" dt="2022-04-26T11:59:42.745" v="14426" actId="21"/>
          <ac:spMkLst>
            <pc:docMk/>
            <pc:sldMk cId="211311039" sldId="1669"/>
            <ac:spMk id="39" creationId="{F7E3E2E9-C6D5-5FF7-B0CB-D0AA3222B7C7}"/>
          </ac:spMkLst>
        </pc:spChg>
        <pc:spChg chg="add del mod">
          <ac:chgData name="Wes Filardo" userId="5a25a190-9e06-41c8-ba54-60528d027854" providerId="ADAL" clId="{58224F4D-2E94-4AA1-8F46-877B7BA51C53}" dt="2022-04-26T11:59:42.745" v="14426" actId="21"/>
          <ac:spMkLst>
            <pc:docMk/>
            <pc:sldMk cId="211311039" sldId="1669"/>
            <ac:spMk id="41" creationId="{514DE651-F0A1-1B0C-70E6-46825FEFD580}"/>
          </ac:spMkLst>
        </pc:spChg>
        <pc:spChg chg="mod">
          <ac:chgData name="Wes Filardo" userId="5a25a190-9e06-41c8-ba54-60528d027854" providerId="ADAL" clId="{58224F4D-2E94-4AA1-8F46-877B7BA51C53}" dt="2022-04-26T12:00:21.454" v="14435" actId="14100"/>
          <ac:spMkLst>
            <pc:docMk/>
            <pc:sldMk cId="211311039" sldId="1669"/>
            <ac:spMk id="92" creationId="{8D0B8826-3808-4248-89BC-19ED02E6A403}"/>
          </ac:spMkLst>
        </pc:spChg>
        <pc:spChg chg="add mod">
          <ac:chgData name="Wes Filardo" userId="5a25a190-9e06-41c8-ba54-60528d027854" providerId="ADAL" clId="{58224F4D-2E94-4AA1-8F46-877B7BA51C53}" dt="2022-04-26T12:00:09.712" v="14430" actId="1076"/>
          <ac:spMkLst>
            <pc:docMk/>
            <pc:sldMk cId="211311039" sldId="1669"/>
            <ac:spMk id="94" creationId="{12D3168A-F395-4EB1-0F5C-600F9C64E914}"/>
          </ac:spMkLst>
        </pc:spChg>
        <pc:spChg chg="add mod">
          <ac:chgData name="Wes Filardo" userId="5a25a190-9e06-41c8-ba54-60528d027854" providerId="ADAL" clId="{58224F4D-2E94-4AA1-8F46-877B7BA51C53}" dt="2022-04-26T12:00:09.712" v="14430" actId="1076"/>
          <ac:spMkLst>
            <pc:docMk/>
            <pc:sldMk cId="211311039" sldId="1669"/>
            <ac:spMk id="96" creationId="{AE6BFD67-68B9-7BF8-3B29-DE840B7B27C6}"/>
          </ac:spMkLst>
        </pc:spChg>
        <pc:spChg chg="add del">
          <ac:chgData name="Wes Filardo" userId="5a25a190-9e06-41c8-ba54-60528d027854" providerId="ADAL" clId="{58224F4D-2E94-4AA1-8F46-877B7BA51C53}" dt="2022-04-26T11:59:42.745" v="14426" actId="21"/>
          <ac:spMkLst>
            <pc:docMk/>
            <pc:sldMk cId="211311039" sldId="1669"/>
            <ac:spMk id="97" creationId="{3F05B70B-BE72-4D9B-A82C-4611D6FE2862}"/>
          </ac:spMkLst>
        </pc:spChg>
        <pc:spChg chg="add del mod">
          <ac:chgData name="Wes Filardo" userId="5a25a190-9e06-41c8-ba54-60528d027854" providerId="ADAL" clId="{58224F4D-2E94-4AA1-8F46-877B7BA51C53}" dt="2022-04-26T11:59:42.745" v="14426" actId="21"/>
          <ac:spMkLst>
            <pc:docMk/>
            <pc:sldMk cId="211311039" sldId="1669"/>
            <ac:spMk id="101" creationId="{36B5DE41-485E-4863-96E5-88E0F59E8EE5}"/>
          </ac:spMkLst>
        </pc:spChg>
        <pc:spChg chg="add mod">
          <ac:chgData name="Wes Filardo" userId="5a25a190-9e06-41c8-ba54-60528d027854" providerId="ADAL" clId="{58224F4D-2E94-4AA1-8F46-877B7BA51C53}" dt="2022-04-26T12:00:09.712" v="14430" actId="1076"/>
          <ac:spMkLst>
            <pc:docMk/>
            <pc:sldMk cId="211311039" sldId="1669"/>
            <ac:spMk id="102" creationId="{BFB8C3D4-C8A7-9E3C-3003-6604695624F0}"/>
          </ac:spMkLst>
        </pc:spChg>
        <pc:spChg chg="add del mod">
          <ac:chgData name="Wes Filardo" userId="5a25a190-9e06-41c8-ba54-60528d027854" providerId="ADAL" clId="{58224F4D-2E94-4AA1-8F46-877B7BA51C53}" dt="2022-04-26T11:59:42.745" v="14426" actId="21"/>
          <ac:spMkLst>
            <pc:docMk/>
            <pc:sldMk cId="211311039" sldId="1669"/>
            <ac:spMk id="103" creationId="{001C0355-842C-4A13-9BB9-632900D3C48F}"/>
          </ac:spMkLst>
        </pc:spChg>
        <pc:spChg chg="add mod">
          <ac:chgData name="Wes Filardo" userId="5a25a190-9e06-41c8-ba54-60528d027854" providerId="ADAL" clId="{58224F4D-2E94-4AA1-8F46-877B7BA51C53}" dt="2022-04-26T12:00:09.712" v="14430" actId="1076"/>
          <ac:spMkLst>
            <pc:docMk/>
            <pc:sldMk cId="211311039" sldId="1669"/>
            <ac:spMk id="104" creationId="{33BDB037-8659-42BC-2420-05B60AD7DAB9}"/>
          </ac:spMkLst>
        </pc:spChg>
        <pc:spChg chg="add mod">
          <ac:chgData name="Wes Filardo" userId="5a25a190-9e06-41c8-ba54-60528d027854" providerId="ADAL" clId="{58224F4D-2E94-4AA1-8F46-877B7BA51C53}" dt="2022-04-26T12:00:09.712" v="14430" actId="1076"/>
          <ac:spMkLst>
            <pc:docMk/>
            <pc:sldMk cId="211311039" sldId="1669"/>
            <ac:spMk id="106" creationId="{5C5C00E0-AE33-85FC-05BA-129D1ABF0368}"/>
          </ac:spMkLst>
        </pc:spChg>
        <pc:spChg chg="del mod">
          <ac:chgData name="Wes Filardo" userId="5a25a190-9e06-41c8-ba54-60528d027854" providerId="ADAL" clId="{58224F4D-2E94-4AA1-8F46-877B7BA51C53}" dt="2022-04-26T11:59:42.745" v="14426" actId="21"/>
          <ac:spMkLst>
            <pc:docMk/>
            <pc:sldMk cId="211311039" sldId="1669"/>
            <ac:spMk id="107" creationId="{38B47CC7-EC02-4BF1-802A-478B144B623D}"/>
          </ac:spMkLst>
        </pc:spChg>
        <pc:spChg chg="add mod">
          <ac:chgData name="Wes Filardo" userId="5a25a190-9e06-41c8-ba54-60528d027854" providerId="ADAL" clId="{58224F4D-2E94-4AA1-8F46-877B7BA51C53}" dt="2022-04-26T12:00:09.712" v="14430" actId="1076"/>
          <ac:spMkLst>
            <pc:docMk/>
            <pc:sldMk cId="211311039" sldId="1669"/>
            <ac:spMk id="110" creationId="{92DB5EAE-43E2-231E-9676-19C84AC4122A}"/>
          </ac:spMkLst>
        </pc:spChg>
        <pc:spChg chg="add mod">
          <ac:chgData name="Wes Filardo" userId="5a25a190-9e06-41c8-ba54-60528d027854" providerId="ADAL" clId="{58224F4D-2E94-4AA1-8F46-877B7BA51C53}" dt="2022-04-26T12:00:09.712" v="14430" actId="1076"/>
          <ac:spMkLst>
            <pc:docMk/>
            <pc:sldMk cId="211311039" sldId="1669"/>
            <ac:spMk id="116" creationId="{2114A2CC-6C6E-6A99-7FC3-852E8262E1BF}"/>
          </ac:spMkLst>
        </pc:spChg>
        <pc:spChg chg="add mod">
          <ac:chgData name="Wes Filardo" userId="5a25a190-9e06-41c8-ba54-60528d027854" providerId="ADAL" clId="{58224F4D-2E94-4AA1-8F46-877B7BA51C53}" dt="2022-04-26T12:00:09.712" v="14430" actId="1076"/>
          <ac:spMkLst>
            <pc:docMk/>
            <pc:sldMk cId="211311039" sldId="1669"/>
            <ac:spMk id="117" creationId="{CE2331B0-B338-960A-6DDF-0D4EA1D80D80}"/>
          </ac:spMkLst>
        </pc:spChg>
        <pc:spChg chg="add del mod">
          <ac:chgData name="Wes Filardo" userId="5a25a190-9e06-41c8-ba54-60528d027854" providerId="ADAL" clId="{58224F4D-2E94-4AA1-8F46-877B7BA51C53}" dt="2022-04-26T11:59:42.745" v="14426" actId="21"/>
          <ac:spMkLst>
            <pc:docMk/>
            <pc:sldMk cId="211311039" sldId="1669"/>
            <ac:spMk id="119" creationId="{3CD944F8-9291-45CB-9A1E-4E4B2E6B8B40}"/>
          </ac:spMkLst>
        </pc:spChg>
        <pc:spChg chg="add mod">
          <ac:chgData name="Wes Filardo" userId="5a25a190-9e06-41c8-ba54-60528d027854" providerId="ADAL" clId="{58224F4D-2E94-4AA1-8F46-877B7BA51C53}" dt="2022-04-26T12:00:09.712" v="14430" actId="1076"/>
          <ac:spMkLst>
            <pc:docMk/>
            <pc:sldMk cId="211311039" sldId="1669"/>
            <ac:spMk id="120" creationId="{139B3C83-88D6-E021-CC3C-8EB04A1006C2}"/>
          </ac:spMkLst>
        </pc:spChg>
        <pc:spChg chg="add del">
          <ac:chgData name="Wes Filardo" userId="5a25a190-9e06-41c8-ba54-60528d027854" providerId="ADAL" clId="{58224F4D-2E94-4AA1-8F46-877B7BA51C53}" dt="2022-04-26T11:59:42.745" v="14426" actId="21"/>
          <ac:spMkLst>
            <pc:docMk/>
            <pc:sldMk cId="211311039" sldId="1669"/>
            <ac:spMk id="121" creationId="{C1224CBF-06DA-42F3-9937-F5CBADE9ED5B}"/>
          </ac:spMkLst>
        </pc:spChg>
        <pc:spChg chg="add mod">
          <ac:chgData name="Wes Filardo" userId="5a25a190-9e06-41c8-ba54-60528d027854" providerId="ADAL" clId="{58224F4D-2E94-4AA1-8F46-877B7BA51C53}" dt="2022-04-26T12:00:09.712" v="14430" actId="1076"/>
          <ac:spMkLst>
            <pc:docMk/>
            <pc:sldMk cId="211311039" sldId="1669"/>
            <ac:spMk id="122" creationId="{D184FE61-84E4-D8FC-ADA1-1B782C82223B}"/>
          </ac:spMkLst>
        </pc:spChg>
        <pc:spChg chg="add mod">
          <ac:chgData name="Wes Filardo" userId="5a25a190-9e06-41c8-ba54-60528d027854" providerId="ADAL" clId="{58224F4D-2E94-4AA1-8F46-877B7BA51C53}" dt="2022-04-26T12:00:09.712" v="14430" actId="1076"/>
          <ac:spMkLst>
            <pc:docMk/>
            <pc:sldMk cId="211311039" sldId="1669"/>
            <ac:spMk id="124" creationId="{B0255D9C-D826-4772-4892-469B67A0D21D}"/>
          </ac:spMkLst>
        </pc:spChg>
        <pc:spChg chg="add mod">
          <ac:chgData name="Wes Filardo" userId="5a25a190-9e06-41c8-ba54-60528d027854" providerId="ADAL" clId="{58224F4D-2E94-4AA1-8F46-877B7BA51C53}" dt="2022-04-26T12:00:09.712" v="14430" actId="1076"/>
          <ac:spMkLst>
            <pc:docMk/>
            <pc:sldMk cId="211311039" sldId="1669"/>
            <ac:spMk id="126" creationId="{BA5FF3CA-346E-D375-4F7B-6426944653FA}"/>
          </ac:spMkLst>
        </pc:spChg>
        <pc:spChg chg="add mod">
          <ac:chgData name="Wes Filardo" userId="5a25a190-9e06-41c8-ba54-60528d027854" providerId="ADAL" clId="{58224F4D-2E94-4AA1-8F46-877B7BA51C53}" dt="2022-04-26T12:00:09.712" v="14430" actId="1076"/>
          <ac:spMkLst>
            <pc:docMk/>
            <pc:sldMk cId="211311039" sldId="1669"/>
            <ac:spMk id="127" creationId="{18519C10-40F2-58F0-48A5-A2877D8E84A7}"/>
          </ac:spMkLst>
        </pc:spChg>
        <pc:spChg chg="add mod">
          <ac:chgData name="Wes Filardo" userId="5a25a190-9e06-41c8-ba54-60528d027854" providerId="ADAL" clId="{58224F4D-2E94-4AA1-8F46-877B7BA51C53}" dt="2022-04-26T12:00:09.712" v="14430" actId="1076"/>
          <ac:spMkLst>
            <pc:docMk/>
            <pc:sldMk cId="211311039" sldId="1669"/>
            <ac:spMk id="128" creationId="{3921CD9D-A8DE-724B-9731-0209C32B025B}"/>
          </ac:spMkLst>
        </pc:spChg>
        <pc:spChg chg="add mod">
          <ac:chgData name="Wes Filardo" userId="5a25a190-9e06-41c8-ba54-60528d027854" providerId="ADAL" clId="{58224F4D-2E94-4AA1-8F46-877B7BA51C53}" dt="2022-04-26T12:00:09.712" v="14430" actId="1076"/>
          <ac:spMkLst>
            <pc:docMk/>
            <pc:sldMk cId="211311039" sldId="1669"/>
            <ac:spMk id="129" creationId="{0B10C7B5-FCB9-2081-9D96-F0ABAC1640C4}"/>
          </ac:spMkLst>
        </pc:spChg>
        <pc:spChg chg="add mod">
          <ac:chgData name="Wes Filardo" userId="5a25a190-9e06-41c8-ba54-60528d027854" providerId="ADAL" clId="{58224F4D-2E94-4AA1-8F46-877B7BA51C53}" dt="2022-04-26T12:00:09.712" v="14430" actId="1076"/>
          <ac:spMkLst>
            <pc:docMk/>
            <pc:sldMk cId="211311039" sldId="1669"/>
            <ac:spMk id="131" creationId="{9DC99BC3-FE8D-D581-9D46-9BE1D2172B7F}"/>
          </ac:spMkLst>
        </pc:spChg>
        <pc:spChg chg="add del">
          <ac:chgData name="Wes Filardo" userId="5a25a190-9e06-41c8-ba54-60528d027854" providerId="ADAL" clId="{58224F4D-2E94-4AA1-8F46-877B7BA51C53}" dt="2022-04-26T11:59:42.745" v="14426" actId="21"/>
          <ac:spMkLst>
            <pc:docMk/>
            <pc:sldMk cId="211311039" sldId="1669"/>
            <ac:spMk id="133" creationId="{D0E479EB-5452-4779-88FA-C4752A239276}"/>
          </ac:spMkLst>
        </pc:spChg>
        <pc:spChg chg="add mod">
          <ac:chgData name="Wes Filardo" userId="5a25a190-9e06-41c8-ba54-60528d027854" providerId="ADAL" clId="{58224F4D-2E94-4AA1-8F46-877B7BA51C53}" dt="2022-04-26T12:00:09.712" v="14430" actId="1076"/>
          <ac:spMkLst>
            <pc:docMk/>
            <pc:sldMk cId="211311039" sldId="1669"/>
            <ac:spMk id="134" creationId="{0DB16E9C-7336-D0F7-4FFD-65636CD485F4}"/>
          </ac:spMkLst>
        </pc:spChg>
        <pc:spChg chg="add del">
          <ac:chgData name="Wes Filardo" userId="5a25a190-9e06-41c8-ba54-60528d027854" providerId="ADAL" clId="{58224F4D-2E94-4AA1-8F46-877B7BA51C53}" dt="2022-04-26T11:59:42.745" v="14426" actId="21"/>
          <ac:spMkLst>
            <pc:docMk/>
            <pc:sldMk cId="211311039" sldId="1669"/>
            <ac:spMk id="135" creationId="{2EFC58B9-B0EE-4297-816D-DC43164DE4D6}"/>
          </ac:spMkLst>
        </pc:spChg>
        <pc:spChg chg="add mod">
          <ac:chgData name="Wes Filardo" userId="5a25a190-9e06-41c8-ba54-60528d027854" providerId="ADAL" clId="{58224F4D-2E94-4AA1-8F46-877B7BA51C53}" dt="2022-04-26T12:00:09.712" v="14430" actId="1076"/>
          <ac:spMkLst>
            <pc:docMk/>
            <pc:sldMk cId="211311039" sldId="1669"/>
            <ac:spMk id="136" creationId="{656B6550-8680-C66C-A092-E8C080443261}"/>
          </ac:spMkLst>
        </pc:spChg>
        <pc:spChg chg="add del">
          <ac:chgData name="Wes Filardo" userId="5a25a190-9e06-41c8-ba54-60528d027854" providerId="ADAL" clId="{58224F4D-2E94-4AA1-8F46-877B7BA51C53}" dt="2022-04-26T11:59:42.745" v="14426" actId="21"/>
          <ac:spMkLst>
            <pc:docMk/>
            <pc:sldMk cId="211311039" sldId="1669"/>
            <ac:spMk id="137" creationId="{EB770F53-BA72-43D3-9F1E-7BDD622E9958}"/>
          </ac:spMkLst>
        </pc:spChg>
        <pc:spChg chg="add del mod">
          <ac:chgData name="Wes Filardo" userId="5a25a190-9e06-41c8-ba54-60528d027854" providerId="ADAL" clId="{58224F4D-2E94-4AA1-8F46-877B7BA51C53}" dt="2022-04-26T11:59:42.745" v="14426" actId="21"/>
          <ac:spMkLst>
            <pc:docMk/>
            <pc:sldMk cId="211311039" sldId="1669"/>
            <ac:spMk id="139" creationId="{012C0850-55F8-423B-AB57-882F08590413}"/>
          </ac:spMkLst>
        </pc:spChg>
        <pc:spChg chg="add del mod">
          <ac:chgData name="Wes Filardo" userId="5a25a190-9e06-41c8-ba54-60528d027854" providerId="ADAL" clId="{58224F4D-2E94-4AA1-8F46-877B7BA51C53}" dt="2022-04-26T11:59:42.745" v="14426" actId="21"/>
          <ac:spMkLst>
            <pc:docMk/>
            <pc:sldMk cId="211311039" sldId="1669"/>
            <ac:spMk id="141" creationId="{B68E45D8-BD1A-46A0-89E5-809535BBCA98}"/>
          </ac:spMkLst>
        </pc:spChg>
        <pc:spChg chg="add mod">
          <ac:chgData name="Wes Filardo" userId="5a25a190-9e06-41c8-ba54-60528d027854" providerId="ADAL" clId="{58224F4D-2E94-4AA1-8F46-877B7BA51C53}" dt="2022-04-26T12:00:59.565" v="14461" actId="20577"/>
          <ac:spMkLst>
            <pc:docMk/>
            <pc:sldMk cId="211311039" sldId="1669"/>
            <ac:spMk id="142" creationId="{76CD616E-1643-DAC6-B336-CB3264F3E21D}"/>
          </ac:spMkLst>
        </pc:spChg>
        <pc:spChg chg="add del mod">
          <ac:chgData name="Wes Filardo" userId="5a25a190-9e06-41c8-ba54-60528d027854" providerId="ADAL" clId="{58224F4D-2E94-4AA1-8F46-877B7BA51C53}" dt="2022-04-26T11:59:42.745" v="14426" actId="21"/>
          <ac:spMkLst>
            <pc:docMk/>
            <pc:sldMk cId="211311039" sldId="1669"/>
            <ac:spMk id="143" creationId="{A2309343-3703-4396-899A-03885B3A8991}"/>
          </ac:spMkLst>
        </pc:spChg>
        <pc:picChg chg="add del">
          <ac:chgData name="Wes Filardo" userId="5a25a190-9e06-41c8-ba54-60528d027854" providerId="ADAL" clId="{58224F4D-2E94-4AA1-8F46-877B7BA51C53}" dt="2022-04-26T11:52:52.456" v="14365" actId="21"/>
          <ac:picMkLst>
            <pc:docMk/>
            <pc:sldMk cId="211311039" sldId="1669"/>
            <ac:picMk id="9" creationId="{69B5637B-29D4-616B-4D0F-2BDECC0519DE}"/>
          </ac:picMkLst>
        </pc:picChg>
        <pc:picChg chg="add mod">
          <ac:chgData name="Wes Filardo" userId="5a25a190-9e06-41c8-ba54-60528d027854" providerId="ADAL" clId="{58224F4D-2E94-4AA1-8F46-877B7BA51C53}" dt="2022-04-26T11:54:42.349" v="14386" actId="1076"/>
          <ac:picMkLst>
            <pc:docMk/>
            <pc:sldMk cId="211311039" sldId="1669"/>
            <ac:picMk id="10" creationId="{4C4975F2-1132-A828-B956-6D280CCD58D1}"/>
          </ac:picMkLst>
        </pc:picChg>
        <pc:picChg chg="add del">
          <ac:chgData name="Wes Filardo" userId="5a25a190-9e06-41c8-ba54-60528d027854" providerId="ADAL" clId="{58224F4D-2E94-4AA1-8F46-877B7BA51C53}" dt="2022-04-26T11:59:42.745" v="14426" actId="21"/>
          <ac:picMkLst>
            <pc:docMk/>
            <pc:sldMk cId="211311039" sldId="1669"/>
            <ac:picMk id="22" creationId="{9846CA3C-CDE2-4CCE-BBB1-728171F7C389}"/>
          </ac:picMkLst>
        </pc:picChg>
        <pc:picChg chg="del">
          <ac:chgData name="Wes Filardo" userId="5a25a190-9e06-41c8-ba54-60528d027854" providerId="ADAL" clId="{58224F4D-2E94-4AA1-8F46-877B7BA51C53}" dt="2022-04-26T11:53:33.480" v="14376" actId="21"/>
          <ac:picMkLst>
            <pc:docMk/>
            <pc:sldMk cId="211311039" sldId="1669"/>
            <ac:picMk id="40" creationId="{567F36B6-0D12-435F-9216-2DB4C628AF70}"/>
          </ac:picMkLst>
        </pc:picChg>
        <pc:picChg chg="del mod">
          <ac:chgData name="Wes Filardo" userId="5a25a190-9e06-41c8-ba54-60528d027854" providerId="ADAL" clId="{58224F4D-2E94-4AA1-8F46-877B7BA51C53}" dt="2022-04-26T11:52:49.598" v="14363" actId="21"/>
          <ac:picMkLst>
            <pc:docMk/>
            <pc:sldMk cId="211311039" sldId="1669"/>
            <ac:picMk id="42" creationId="{75DAC372-7894-42E6-9359-B456977D4796}"/>
          </ac:picMkLst>
        </pc:picChg>
        <pc:picChg chg="add del mod">
          <ac:chgData name="Wes Filardo" userId="5a25a190-9e06-41c8-ba54-60528d027854" providerId="ADAL" clId="{58224F4D-2E94-4AA1-8F46-877B7BA51C53}" dt="2022-04-26T11:59:42.745" v="14426" actId="21"/>
          <ac:picMkLst>
            <pc:docMk/>
            <pc:sldMk cId="211311039" sldId="1669"/>
            <ac:picMk id="62" creationId="{DF4AEE3F-7A85-DB7C-0399-8D4B329067B5}"/>
          </ac:picMkLst>
        </pc:picChg>
        <pc:picChg chg="add mod">
          <ac:chgData name="Wes Filardo" userId="5a25a190-9e06-41c8-ba54-60528d027854" providerId="ADAL" clId="{58224F4D-2E94-4AA1-8F46-877B7BA51C53}" dt="2022-04-26T12:00:09.712" v="14430" actId="1076"/>
          <ac:picMkLst>
            <pc:docMk/>
            <pc:sldMk cId="211311039" sldId="1669"/>
            <ac:picMk id="98" creationId="{5D73213F-0920-A616-7F90-16D4BD999EC7}"/>
          </ac:picMkLst>
        </pc:picChg>
        <pc:picChg chg="add del mod">
          <ac:chgData name="Wes Filardo" userId="5a25a190-9e06-41c8-ba54-60528d027854" providerId="ADAL" clId="{58224F4D-2E94-4AA1-8F46-877B7BA51C53}" dt="2022-04-26T11:59:42.745" v="14426" actId="21"/>
          <ac:picMkLst>
            <pc:docMk/>
            <pc:sldMk cId="211311039" sldId="1669"/>
            <ac:picMk id="105" creationId="{CF2A2642-67C4-4A00-93FA-F4327F8B6137}"/>
          </ac:picMkLst>
        </pc:picChg>
        <pc:picChg chg="add mod">
          <ac:chgData name="Wes Filardo" userId="5a25a190-9e06-41c8-ba54-60528d027854" providerId="ADAL" clId="{58224F4D-2E94-4AA1-8F46-877B7BA51C53}" dt="2022-04-26T12:00:09.712" v="14430" actId="1076"/>
          <ac:picMkLst>
            <pc:docMk/>
            <pc:sldMk cId="211311039" sldId="1669"/>
            <ac:picMk id="108" creationId="{6CC9595F-EA3C-67AE-EFD6-997DD55DF4F1}"/>
          </ac:picMkLst>
        </pc:picChg>
        <pc:picChg chg="add del">
          <ac:chgData name="Wes Filardo" userId="5a25a190-9e06-41c8-ba54-60528d027854" providerId="ADAL" clId="{58224F4D-2E94-4AA1-8F46-877B7BA51C53}" dt="2022-04-26T11:59:42.745" v="14426" actId="21"/>
          <ac:picMkLst>
            <pc:docMk/>
            <pc:sldMk cId="211311039" sldId="1669"/>
            <ac:picMk id="109" creationId="{7FB18D71-2091-45EC-B821-37568098A1FD}"/>
          </ac:picMkLst>
        </pc:picChg>
        <pc:picChg chg="add mod">
          <ac:chgData name="Wes Filardo" userId="5a25a190-9e06-41c8-ba54-60528d027854" providerId="ADAL" clId="{58224F4D-2E94-4AA1-8F46-877B7BA51C53}" dt="2022-04-26T12:00:09.712" v="14430" actId="1076"/>
          <ac:picMkLst>
            <pc:docMk/>
            <pc:sldMk cId="211311039" sldId="1669"/>
            <ac:picMk id="112" creationId="{0CBAB57A-9595-474F-6D3F-2582BA5FFCE0}"/>
          </ac:picMkLst>
        </pc:picChg>
        <pc:picChg chg="add mod">
          <ac:chgData name="Wes Filardo" userId="5a25a190-9e06-41c8-ba54-60528d027854" providerId="ADAL" clId="{58224F4D-2E94-4AA1-8F46-877B7BA51C53}" dt="2022-04-26T12:00:09.712" v="14430" actId="1076"/>
          <ac:picMkLst>
            <pc:docMk/>
            <pc:sldMk cId="211311039" sldId="1669"/>
            <ac:picMk id="130" creationId="{953E7CDD-8276-318C-1D31-A403A2FEB512}"/>
          </ac:picMkLst>
        </pc:picChg>
        <pc:cxnChg chg="add del mod">
          <ac:chgData name="Wes Filardo" userId="5a25a190-9e06-41c8-ba54-60528d027854" providerId="ADAL" clId="{58224F4D-2E94-4AA1-8F46-877B7BA51C53}" dt="2022-04-26T11:54:44.175" v="14387" actId="478"/>
          <ac:cxnSpMkLst>
            <pc:docMk/>
            <pc:sldMk cId="211311039" sldId="1669"/>
            <ac:cxnSpMk id="18" creationId="{2E41CBA4-7F46-2304-492F-9F4B1835F38D}"/>
          </ac:cxnSpMkLst>
        </pc:cxnChg>
        <pc:cxnChg chg="add">
          <ac:chgData name="Wes Filardo" userId="5a25a190-9e06-41c8-ba54-60528d027854" providerId="ADAL" clId="{58224F4D-2E94-4AA1-8F46-877B7BA51C53}" dt="2022-04-26T11:54:49.817" v="14388" actId="11529"/>
          <ac:cxnSpMkLst>
            <pc:docMk/>
            <pc:sldMk cId="211311039" sldId="1669"/>
            <ac:cxnSpMk id="25" creationId="{8B0D081C-37B0-3F67-B0AE-B5DA70023BF2}"/>
          </ac:cxnSpMkLst>
        </pc:cxnChg>
        <pc:cxnChg chg="add del mod">
          <ac:chgData name="Wes Filardo" userId="5a25a190-9e06-41c8-ba54-60528d027854" providerId="ADAL" clId="{58224F4D-2E94-4AA1-8F46-877B7BA51C53}" dt="2022-04-26T11:59:42.745" v="14426" actId="21"/>
          <ac:cxnSpMkLst>
            <pc:docMk/>
            <pc:sldMk cId="211311039" sldId="1669"/>
            <ac:cxnSpMk id="27" creationId="{AA221B27-4F05-3236-4D85-2FF37A8D7603}"/>
          </ac:cxnSpMkLst>
        </pc:cxnChg>
        <pc:cxnChg chg="add del mod">
          <ac:chgData name="Wes Filardo" userId="5a25a190-9e06-41c8-ba54-60528d027854" providerId="ADAL" clId="{58224F4D-2E94-4AA1-8F46-877B7BA51C53}" dt="2022-04-26T11:59:42.745" v="14426" actId="21"/>
          <ac:cxnSpMkLst>
            <pc:docMk/>
            <pc:sldMk cId="211311039" sldId="1669"/>
            <ac:cxnSpMk id="43" creationId="{9B9F9057-D3C3-ECE0-9E77-26D61020AA7F}"/>
          </ac:cxnSpMkLst>
        </pc:cxnChg>
        <pc:cxnChg chg="mod">
          <ac:chgData name="Wes Filardo" userId="5a25a190-9e06-41c8-ba54-60528d027854" providerId="ADAL" clId="{58224F4D-2E94-4AA1-8F46-877B7BA51C53}" dt="2022-04-26T11:53:25.927" v="14373" actId="1076"/>
          <ac:cxnSpMkLst>
            <pc:docMk/>
            <pc:sldMk cId="211311039" sldId="1669"/>
            <ac:cxnSpMk id="44" creationId="{B34C2D06-8932-4807-BCFF-CD41E6A5EF07}"/>
          </ac:cxnSpMkLst>
        </pc:cxnChg>
        <pc:cxnChg chg="del mod">
          <ac:chgData name="Wes Filardo" userId="5a25a190-9e06-41c8-ba54-60528d027854" providerId="ADAL" clId="{58224F4D-2E94-4AA1-8F46-877B7BA51C53}" dt="2022-04-26T11:55:49.090" v="14390" actId="478"/>
          <ac:cxnSpMkLst>
            <pc:docMk/>
            <pc:sldMk cId="211311039" sldId="1669"/>
            <ac:cxnSpMk id="46" creationId="{747E10BC-89E8-439A-84D6-E0DF2A9E8443}"/>
          </ac:cxnSpMkLst>
        </pc:cxnChg>
        <pc:cxnChg chg="mod">
          <ac:chgData name="Wes Filardo" userId="5a25a190-9e06-41c8-ba54-60528d027854" providerId="ADAL" clId="{58224F4D-2E94-4AA1-8F46-877B7BA51C53}" dt="2022-04-26T11:53:28.320" v="14374" actId="14100"/>
          <ac:cxnSpMkLst>
            <pc:docMk/>
            <pc:sldMk cId="211311039" sldId="1669"/>
            <ac:cxnSpMk id="59" creationId="{30D9C0BA-4BB3-460C-9970-B352EAE86DD3}"/>
          </ac:cxnSpMkLst>
        </pc:cxnChg>
        <pc:cxnChg chg="add del mod">
          <ac:chgData name="Wes Filardo" userId="5a25a190-9e06-41c8-ba54-60528d027854" providerId="ADAL" clId="{58224F4D-2E94-4AA1-8F46-877B7BA51C53}" dt="2022-04-26T11:59:42.745" v="14426" actId="21"/>
          <ac:cxnSpMkLst>
            <pc:docMk/>
            <pc:sldMk cId="211311039" sldId="1669"/>
            <ac:cxnSpMk id="61" creationId="{6E69DCD9-56E2-418D-9779-6DF1E6AC2830}"/>
          </ac:cxnSpMkLst>
        </pc:cxnChg>
        <pc:cxnChg chg="add del mod">
          <ac:chgData name="Wes Filardo" userId="5a25a190-9e06-41c8-ba54-60528d027854" providerId="ADAL" clId="{58224F4D-2E94-4AA1-8F46-877B7BA51C53}" dt="2022-04-26T11:59:42.745" v="14426" actId="21"/>
          <ac:cxnSpMkLst>
            <pc:docMk/>
            <pc:sldMk cId="211311039" sldId="1669"/>
            <ac:cxnSpMk id="91" creationId="{87005A13-5C88-E417-7396-988296A40190}"/>
          </ac:cxnSpMkLst>
        </pc:cxnChg>
        <pc:cxnChg chg="add mod">
          <ac:chgData name="Wes Filardo" userId="5a25a190-9e06-41c8-ba54-60528d027854" providerId="ADAL" clId="{58224F4D-2E94-4AA1-8F46-877B7BA51C53}" dt="2022-04-26T12:00:09.712" v="14430" actId="1076"/>
          <ac:cxnSpMkLst>
            <pc:docMk/>
            <pc:sldMk cId="211311039" sldId="1669"/>
            <ac:cxnSpMk id="100" creationId="{BFC5833F-1291-7450-8C26-20BF28A6E82C}"/>
          </ac:cxnSpMkLst>
        </pc:cxnChg>
        <pc:cxnChg chg="add del mod">
          <ac:chgData name="Wes Filardo" userId="5a25a190-9e06-41c8-ba54-60528d027854" providerId="ADAL" clId="{58224F4D-2E94-4AA1-8F46-877B7BA51C53}" dt="2022-04-26T11:59:42.745" v="14426" actId="21"/>
          <ac:cxnSpMkLst>
            <pc:docMk/>
            <pc:sldMk cId="211311039" sldId="1669"/>
            <ac:cxnSpMk id="111" creationId="{5E407834-0BA0-4BA3-8ED4-7F705636719C}"/>
          </ac:cxnSpMkLst>
        </pc:cxnChg>
        <pc:cxnChg chg="add del mod">
          <ac:chgData name="Wes Filardo" userId="5a25a190-9e06-41c8-ba54-60528d027854" providerId="ADAL" clId="{58224F4D-2E94-4AA1-8F46-877B7BA51C53}" dt="2022-04-26T11:59:42.745" v="14426" actId="21"/>
          <ac:cxnSpMkLst>
            <pc:docMk/>
            <pc:sldMk cId="211311039" sldId="1669"/>
            <ac:cxnSpMk id="113" creationId="{F96AE4A8-B439-49A5-9220-043B84C794CD}"/>
          </ac:cxnSpMkLst>
        </pc:cxnChg>
        <pc:cxnChg chg="add mod">
          <ac:chgData name="Wes Filardo" userId="5a25a190-9e06-41c8-ba54-60528d027854" providerId="ADAL" clId="{58224F4D-2E94-4AA1-8F46-877B7BA51C53}" dt="2022-04-26T12:00:09.712" v="14430" actId="1076"/>
          <ac:cxnSpMkLst>
            <pc:docMk/>
            <pc:sldMk cId="211311039" sldId="1669"/>
            <ac:cxnSpMk id="114" creationId="{3C81F182-EAA4-C194-E928-C1B2D53301BC}"/>
          </ac:cxnSpMkLst>
        </pc:cxnChg>
        <pc:cxnChg chg="add mod">
          <ac:chgData name="Wes Filardo" userId="5a25a190-9e06-41c8-ba54-60528d027854" providerId="ADAL" clId="{58224F4D-2E94-4AA1-8F46-877B7BA51C53}" dt="2022-04-26T12:00:09.712" v="14430" actId="1076"/>
          <ac:cxnSpMkLst>
            <pc:docMk/>
            <pc:sldMk cId="211311039" sldId="1669"/>
            <ac:cxnSpMk id="115" creationId="{F7BB4C15-9FA8-F9FA-6579-164C177F6AF1}"/>
          </ac:cxnSpMkLst>
        </pc:cxnChg>
        <pc:cxnChg chg="add mod">
          <ac:chgData name="Wes Filardo" userId="5a25a190-9e06-41c8-ba54-60528d027854" providerId="ADAL" clId="{58224F4D-2E94-4AA1-8F46-877B7BA51C53}" dt="2022-04-26T12:00:09.712" v="14430" actId="1076"/>
          <ac:cxnSpMkLst>
            <pc:docMk/>
            <pc:sldMk cId="211311039" sldId="1669"/>
            <ac:cxnSpMk id="118" creationId="{E101C4C0-676A-76CA-F1E7-10BC3F35342F}"/>
          </ac:cxnSpMkLst>
        </pc:cxnChg>
        <pc:cxnChg chg="add del mod">
          <ac:chgData name="Wes Filardo" userId="5a25a190-9e06-41c8-ba54-60528d027854" providerId="ADAL" clId="{58224F4D-2E94-4AA1-8F46-877B7BA51C53}" dt="2022-04-26T11:58:43.962" v="14419" actId="21"/>
          <ac:cxnSpMkLst>
            <pc:docMk/>
            <pc:sldMk cId="211311039" sldId="1669"/>
            <ac:cxnSpMk id="123" creationId="{4495F93C-4253-4B9B-B724-382CF9C5798F}"/>
          </ac:cxnSpMkLst>
        </pc:cxnChg>
        <pc:cxnChg chg="add del mod">
          <ac:chgData name="Wes Filardo" userId="5a25a190-9e06-41c8-ba54-60528d027854" providerId="ADAL" clId="{58224F4D-2E94-4AA1-8F46-877B7BA51C53}" dt="2022-04-26T11:59:42.745" v="14426" actId="21"/>
          <ac:cxnSpMkLst>
            <pc:docMk/>
            <pc:sldMk cId="211311039" sldId="1669"/>
            <ac:cxnSpMk id="125" creationId="{906C3701-4E22-42AB-A74E-EAA64332F138}"/>
          </ac:cxnSpMkLst>
        </pc:cxnChg>
        <pc:cxnChg chg="add mod">
          <ac:chgData name="Wes Filardo" userId="5a25a190-9e06-41c8-ba54-60528d027854" providerId="ADAL" clId="{58224F4D-2E94-4AA1-8F46-877B7BA51C53}" dt="2022-04-26T12:00:09.712" v="14430" actId="1076"/>
          <ac:cxnSpMkLst>
            <pc:docMk/>
            <pc:sldMk cId="211311039" sldId="1669"/>
            <ac:cxnSpMk id="132" creationId="{A0345ABD-A5EB-14FD-4477-F58E0324BE94}"/>
          </ac:cxnSpMkLst>
        </pc:cxnChg>
        <pc:cxnChg chg="add mod">
          <ac:chgData name="Wes Filardo" userId="5a25a190-9e06-41c8-ba54-60528d027854" providerId="ADAL" clId="{58224F4D-2E94-4AA1-8F46-877B7BA51C53}" dt="2022-04-26T12:00:09.712" v="14430" actId="1076"/>
          <ac:cxnSpMkLst>
            <pc:docMk/>
            <pc:sldMk cId="211311039" sldId="1669"/>
            <ac:cxnSpMk id="138" creationId="{82D18C43-CCEC-5303-4157-2A2D81A5CEE3}"/>
          </ac:cxnSpMkLst>
        </pc:cxnChg>
        <pc:cxnChg chg="add mod">
          <ac:chgData name="Wes Filardo" userId="5a25a190-9e06-41c8-ba54-60528d027854" providerId="ADAL" clId="{58224F4D-2E94-4AA1-8F46-877B7BA51C53}" dt="2022-04-26T12:00:09.712" v="14430" actId="1076"/>
          <ac:cxnSpMkLst>
            <pc:docMk/>
            <pc:sldMk cId="211311039" sldId="1669"/>
            <ac:cxnSpMk id="140" creationId="{ABDFCB49-73DE-518D-855C-10D7174C6265}"/>
          </ac:cxnSpMkLst>
        </pc:cxnChg>
      </pc:sldChg>
      <pc:sldChg chg="modSp mod">
        <pc:chgData name="Wes Filardo" userId="5a25a190-9e06-41c8-ba54-60528d027854" providerId="ADAL" clId="{58224F4D-2E94-4AA1-8F46-877B7BA51C53}" dt="2022-04-26T23:35:29.134" v="21028" actId="20577"/>
        <pc:sldMkLst>
          <pc:docMk/>
          <pc:sldMk cId="1333364796" sldId="1670"/>
        </pc:sldMkLst>
        <pc:spChg chg="mod">
          <ac:chgData name="Wes Filardo" userId="5a25a190-9e06-41c8-ba54-60528d027854" providerId="ADAL" clId="{58224F4D-2E94-4AA1-8F46-877B7BA51C53}" dt="2022-04-26T23:35:29.134" v="21028" actId="20577"/>
          <ac:spMkLst>
            <pc:docMk/>
            <pc:sldMk cId="1333364796" sldId="1670"/>
            <ac:spMk id="3" creationId="{955F57A2-5C41-4025-90A2-CF515DEEC724}"/>
          </ac:spMkLst>
        </pc:spChg>
      </pc:sldChg>
      <pc:sldChg chg="del">
        <pc:chgData name="Wes Filardo" userId="5a25a190-9e06-41c8-ba54-60528d027854" providerId="ADAL" clId="{58224F4D-2E94-4AA1-8F46-877B7BA51C53}" dt="2022-04-25T00:53:15.110" v="3777" actId="47"/>
        <pc:sldMkLst>
          <pc:docMk/>
          <pc:sldMk cId="450531839" sldId="1671"/>
        </pc:sldMkLst>
      </pc:sldChg>
      <pc:sldChg chg="addSp delSp modSp add mod modAnim modNotesTx">
        <pc:chgData name="Wes Filardo" userId="5a25a190-9e06-41c8-ba54-60528d027854" providerId="ADAL" clId="{58224F4D-2E94-4AA1-8F46-877B7BA51C53}" dt="2022-04-24T14:55:26.096" v="521" actId="1076"/>
        <pc:sldMkLst>
          <pc:docMk/>
          <pc:sldMk cId="2960338643" sldId="1673"/>
        </pc:sldMkLst>
        <pc:spChg chg="add mod">
          <ac:chgData name="Wes Filardo" userId="5a25a190-9e06-41c8-ba54-60528d027854" providerId="ADAL" clId="{58224F4D-2E94-4AA1-8F46-877B7BA51C53}" dt="2022-04-24T14:55:26.096" v="521" actId="1076"/>
          <ac:spMkLst>
            <pc:docMk/>
            <pc:sldMk cId="2960338643" sldId="1673"/>
            <ac:spMk id="10" creationId="{2443AD8D-A4DD-487A-3E00-57A79B2CE5E0}"/>
          </ac:spMkLst>
        </pc:spChg>
        <pc:graphicFrameChg chg="mod">
          <ac:chgData name="Wes Filardo" userId="5a25a190-9e06-41c8-ba54-60528d027854" providerId="ADAL" clId="{58224F4D-2E94-4AA1-8F46-877B7BA51C53}" dt="2022-04-24T14:51:12.562" v="318" actId="20577"/>
          <ac:graphicFrameMkLst>
            <pc:docMk/>
            <pc:sldMk cId="2960338643" sldId="1673"/>
            <ac:graphicFrameMk id="7" creationId="{92D73B25-4063-49FA-8624-1AECAB09CFB5}"/>
          </ac:graphicFrameMkLst>
        </pc:graphicFrameChg>
        <pc:picChg chg="del">
          <ac:chgData name="Wes Filardo" userId="5a25a190-9e06-41c8-ba54-60528d027854" providerId="ADAL" clId="{58224F4D-2E94-4AA1-8F46-877B7BA51C53}" dt="2022-04-24T14:47:40.679" v="131" actId="478"/>
          <ac:picMkLst>
            <pc:docMk/>
            <pc:sldMk cId="2960338643" sldId="1673"/>
            <ac:picMk id="8" creationId="{98A17EFE-DE08-49E1-9EF5-A0392463E1A9}"/>
          </ac:picMkLst>
        </pc:picChg>
        <pc:picChg chg="del">
          <ac:chgData name="Wes Filardo" userId="5a25a190-9e06-41c8-ba54-60528d027854" providerId="ADAL" clId="{58224F4D-2E94-4AA1-8F46-877B7BA51C53}" dt="2022-04-24T14:47:42.159" v="132" actId="478"/>
          <ac:picMkLst>
            <pc:docMk/>
            <pc:sldMk cId="2960338643" sldId="1673"/>
            <ac:picMk id="9" creationId="{10528263-92A0-4FD4-9CF8-07E2D3BE3931}"/>
          </ac:picMkLst>
        </pc:picChg>
      </pc:sldChg>
      <pc:sldChg chg="delSp modSp add del mod delAnim">
        <pc:chgData name="Wes Filardo" userId="5a25a190-9e06-41c8-ba54-60528d027854" providerId="ADAL" clId="{58224F4D-2E94-4AA1-8F46-877B7BA51C53}" dt="2022-04-24T23:16:21.700" v="1741" actId="47"/>
        <pc:sldMkLst>
          <pc:docMk/>
          <pc:sldMk cId="3443780145" sldId="1674"/>
        </pc:sldMkLst>
        <pc:spChg chg="mod">
          <ac:chgData name="Wes Filardo" userId="5a25a190-9e06-41c8-ba54-60528d027854" providerId="ADAL" clId="{58224F4D-2E94-4AA1-8F46-877B7BA51C53}" dt="2022-04-24T15:04:32.394" v="1069" actId="1076"/>
          <ac:spMkLst>
            <pc:docMk/>
            <pc:sldMk cId="3443780145" sldId="1674"/>
            <ac:spMk id="2" creationId="{CC8A9F69-15A9-4B4F-AE26-224AD1A11A97}"/>
          </ac:spMkLst>
        </pc:spChg>
        <pc:spChg chg="mod">
          <ac:chgData name="Wes Filardo" userId="5a25a190-9e06-41c8-ba54-60528d027854" providerId="ADAL" clId="{58224F4D-2E94-4AA1-8F46-877B7BA51C53}" dt="2022-04-24T23:13:39.655" v="1727" actId="1076"/>
          <ac:spMkLst>
            <pc:docMk/>
            <pc:sldMk cId="3443780145" sldId="1674"/>
            <ac:spMk id="7" creationId="{1BA800C7-04CA-462E-BB81-C17457B52AEF}"/>
          </ac:spMkLst>
        </pc:spChg>
        <pc:spChg chg="mod">
          <ac:chgData name="Wes Filardo" userId="5a25a190-9e06-41c8-ba54-60528d027854" providerId="ADAL" clId="{58224F4D-2E94-4AA1-8F46-877B7BA51C53}" dt="2022-04-24T23:14:07.245" v="1729" actId="1076"/>
          <ac:spMkLst>
            <pc:docMk/>
            <pc:sldMk cId="3443780145" sldId="1674"/>
            <ac:spMk id="10" creationId="{6B959164-4794-4F50-86D4-69465BC6A74C}"/>
          </ac:spMkLst>
        </pc:spChg>
        <pc:spChg chg="del">
          <ac:chgData name="Wes Filardo" userId="5a25a190-9e06-41c8-ba54-60528d027854" providerId="ADAL" clId="{58224F4D-2E94-4AA1-8F46-877B7BA51C53}" dt="2022-04-24T15:02:29.334" v="1028" actId="478"/>
          <ac:spMkLst>
            <pc:docMk/>
            <pc:sldMk cId="3443780145" sldId="1674"/>
            <ac:spMk id="11" creationId="{C34B1064-BE2A-49E5-B575-A888C2AD3FA5}"/>
          </ac:spMkLst>
        </pc:spChg>
        <pc:spChg chg="del">
          <ac:chgData name="Wes Filardo" userId="5a25a190-9e06-41c8-ba54-60528d027854" providerId="ADAL" clId="{58224F4D-2E94-4AA1-8F46-877B7BA51C53}" dt="2022-04-24T15:02:38.386" v="1032" actId="478"/>
          <ac:spMkLst>
            <pc:docMk/>
            <pc:sldMk cId="3443780145" sldId="1674"/>
            <ac:spMk id="17" creationId="{C55DE197-B5D3-4BDB-A162-93115F057893}"/>
          </ac:spMkLst>
        </pc:spChg>
        <pc:spChg chg="mod">
          <ac:chgData name="Wes Filardo" userId="5a25a190-9e06-41c8-ba54-60528d027854" providerId="ADAL" clId="{58224F4D-2E94-4AA1-8F46-877B7BA51C53}" dt="2022-04-24T15:05:28.131" v="1077" actId="1076"/>
          <ac:spMkLst>
            <pc:docMk/>
            <pc:sldMk cId="3443780145" sldId="1674"/>
            <ac:spMk id="19" creationId="{225AC707-6B43-4D62-B35C-AED8A25B5AE7}"/>
          </ac:spMkLst>
        </pc:spChg>
        <pc:spChg chg="del">
          <ac:chgData name="Wes Filardo" userId="5a25a190-9e06-41c8-ba54-60528d027854" providerId="ADAL" clId="{58224F4D-2E94-4AA1-8F46-877B7BA51C53}" dt="2022-04-24T15:02:28.158" v="1027" actId="478"/>
          <ac:spMkLst>
            <pc:docMk/>
            <pc:sldMk cId="3443780145" sldId="1674"/>
            <ac:spMk id="24" creationId="{9EAE4E1D-18EF-4A52-9B31-DBD49043BA9C}"/>
          </ac:spMkLst>
        </pc:spChg>
        <pc:spChg chg="mod">
          <ac:chgData name="Wes Filardo" userId="5a25a190-9e06-41c8-ba54-60528d027854" providerId="ADAL" clId="{58224F4D-2E94-4AA1-8F46-877B7BA51C53}" dt="2022-04-24T23:13:56.068" v="1728" actId="1076"/>
          <ac:spMkLst>
            <pc:docMk/>
            <pc:sldMk cId="3443780145" sldId="1674"/>
            <ac:spMk id="29" creationId="{1EA70407-9FA7-4476-BEA3-6E53FFAC2988}"/>
          </ac:spMkLst>
        </pc:spChg>
        <pc:spChg chg="mod">
          <ac:chgData name="Wes Filardo" userId="5a25a190-9e06-41c8-ba54-60528d027854" providerId="ADAL" clId="{58224F4D-2E94-4AA1-8F46-877B7BA51C53}" dt="2022-04-24T23:13:56.068" v="1728" actId="1076"/>
          <ac:spMkLst>
            <pc:docMk/>
            <pc:sldMk cId="3443780145" sldId="1674"/>
            <ac:spMk id="30" creationId="{3367EE77-2B09-42B6-A035-653064C586EF}"/>
          </ac:spMkLst>
        </pc:spChg>
        <pc:spChg chg="mod">
          <ac:chgData name="Wes Filardo" userId="5a25a190-9e06-41c8-ba54-60528d027854" providerId="ADAL" clId="{58224F4D-2E94-4AA1-8F46-877B7BA51C53}" dt="2022-04-24T23:13:56.068" v="1728" actId="1076"/>
          <ac:spMkLst>
            <pc:docMk/>
            <pc:sldMk cId="3443780145" sldId="1674"/>
            <ac:spMk id="31" creationId="{4B1B2EBF-AFAB-44C8-81A7-F5E4ABD063C0}"/>
          </ac:spMkLst>
        </pc:spChg>
        <pc:spChg chg="mod">
          <ac:chgData name="Wes Filardo" userId="5a25a190-9e06-41c8-ba54-60528d027854" providerId="ADAL" clId="{58224F4D-2E94-4AA1-8F46-877B7BA51C53}" dt="2022-04-24T23:13:56.068" v="1728" actId="1076"/>
          <ac:spMkLst>
            <pc:docMk/>
            <pc:sldMk cId="3443780145" sldId="1674"/>
            <ac:spMk id="33" creationId="{265829E4-52E7-4374-9035-95C8FC07D9B0}"/>
          </ac:spMkLst>
        </pc:spChg>
        <pc:graphicFrameChg chg="mod">
          <ac:chgData name="Wes Filardo" userId="5a25a190-9e06-41c8-ba54-60528d027854" providerId="ADAL" clId="{58224F4D-2E94-4AA1-8F46-877B7BA51C53}" dt="2022-04-24T23:14:07.245" v="1729" actId="1076"/>
          <ac:graphicFrameMkLst>
            <pc:docMk/>
            <pc:sldMk cId="3443780145" sldId="1674"/>
            <ac:graphicFrameMk id="5" creationId="{A8AB2E99-BE4B-449C-BDEA-527587A0B7F7}"/>
          </ac:graphicFrameMkLst>
        </pc:graphicFrameChg>
        <pc:cxnChg chg="mod">
          <ac:chgData name="Wes Filardo" userId="5a25a190-9e06-41c8-ba54-60528d027854" providerId="ADAL" clId="{58224F4D-2E94-4AA1-8F46-877B7BA51C53}" dt="2022-04-24T23:14:07.245" v="1729" actId="1076"/>
          <ac:cxnSpMkLst>
            <pc:docMk/>
            <pc:sldMk cId="3443780145" sldId="1674"/>
            <ac:cxnSpMk id="8" creationId="{C280CA84-8C48-49BD-9B9F-922EE627CD32}"/>
          </ac:cxnSpMkLst>
        </pc:cxnChg>
        <pc:cxnChg chg="mod">
          <ac:chgData name="Wes Filardo" userId="5a25a190-9e06-41c8-ba54-60528d027854" providerId="ADAL" clId="{58224F4D-2E94-4AA1-8F46-877B7BA51C53}" dt="2022-04-24T23:13:39.655" v="1727" actId="1076"/>
          <ac:cxnSpMkLst>
            <pc:docMk/>
            <pc:sldMk cId="3443780145" sldId="1674"/>
            <ac:cxnSpMk id="9" creationId="{C0D72A9E-1A30-4595-B9E9-809DF6DFCA27}"/>
          </ac:cxnSpMkLst>
        </pc:cxnChg>
        <pc:cxnChg chg="del mod">
          <ac:chgData name="Wes Filardo" userId="5a25a190-9e06-41c8-ba54-60528d027854" providerId="ADAL" clId="{58224F4D-2E94-4AA1-8F46-877B7BA51C53}" dt="2022-04-24T15:02:25.043" v="1025" actId="478"/>
          <ac:cxnSpMkLst>
            <pc:docMk/>
            <pc:sldMk cId="3443780145" sldId="1674"/>
            <ac:cxnSpMk id="14" creationId="{C0404360-C13D-40D1-95D5-A7B0954B5C4E}"/>
          </ac:cxnSpMkLst>
        </pc:cxnChg>
        <pc:cxnChg chg="del mod">
          <ac:chgData name="Wes Filardo" userId="5a25a190-9e06-41c8-ba54-60528d027854" providerId="ADAL" clId="{58224F4D-2E94-4AA1-8F46-877B7BA51C53}" dt="2022-04-24T15:02:26.148" v="1026" actId="478"/>
          <ac:cxnSpMkLst>
            <pc:docMk/>
            <pc:sldMk cId="3443780145" sldId="1674"/>
            <ac:cxnSpMk id="25" creationId="{98870F8D-4E75-4218-8CF2-9BC7586F4EF8}"/>
          </ac:cxnSpMkLst>
        </pc:cxnChg>
        <pc:cxnChg chg="del">
          <ac:chgData name="Wes Filardo" userId="5a25a190-9e06-41c8-ba54-60528d027854" providerId="ADAL" clId="{58224F4D-2E94-4AA1-8F46-877B7BA51C53}" dt="2022-04-24T15:02:22.086" v="1024" actId="478"/>
          <ac:cxnSpMkLst>
            <pc:docMk/>
            <pc:sldMk cId="3443780145" sldId="1674"/>
            <ac:cxnSpMk id="28" creationId="{7EA16DD9-E098-4E52-A6C0-E71ED3E90E6C}"/>
          </ac:cxnSpMkLst>
        </pc:cxnChg>
        <pc:cxnChg chg="del mod">
          <ac:chgData name="Wes Filardo" userId="5a25a190-9e06-41c8-ba54-60528d027854" providerId="ADAL" clId="{58224F4D-2E94-4AA1-8F46-877B7BA51C53}" dt="2022-04-24T15:02:30.731" v="1029" actId="478"/>
          <ac:cxnSpMkLst>
            <pc:docMk/>
            <pc:sldMk cId="3443780145" sldId="1674"/>
            <ac:cxnSpMk id="40" creationId="{612F5A7C-CBBA-46B9-85F7-36862E915FC4}"/>
          </ac:cxnSpMkLst>
        </pc:cxnChg>
        <pc:cxnChg chg="del mod">
          <ac:chgData name="Wes Filardo" userId="5a25a190-9e06-41c8-ba54-60528d027854" providerId="ADAL" clId="{58224F4D-2E94-4AA1-8F46-877B7BA51C53}" dt="2022-04-24T15:02:32.238" v="1030" actId="478"/>
          <ac:cxnSpMkLst>
            <pc:docMk/>
            <pc:sldMk cId="3443780145" sldId="1674"/>
            <ac:cxnSpMk id="43" creationId="{43F8067F-A051-4FB5-8C87-5F3422370465}"/>
          </ac:cxnSpMkLst>
        </pc:cxnChg>
        <pc:cxnChg chg="del">
          <ac:chgData name="Wes Filardo" userId="5a25a190-9e06-41c8-ba54-60528d027854" providerId="ADAL" clId="{58224F4D-2E94-4AA1-8F46-877B7BA51C53}" dt="2022-04-24T15:02:34.324" v="1031" actId="478"/>
          <ac:cxnSpMkLst>
            <pc:docMk/>
            <pc:sldMk cId="3443780145" sldId="1674"/>
            <ac:cxnSpMk id="47" creationId="{E0C18539-ECD2-4B34-861F-0FC6EB4D3323}"/>
          </ac:cxnSpMkLst>
        </pc:cxnChg>
      </pc:sldChg>
      <pc:sldChg chg="add del mod modShow">
        <pc:chgData name="Wes Filardo" userId="5a25a190-9e06-41c8-ba54-60528d027854" providerId="ADAL" clId="{58224F4D-2E94-4AA1-8F46-877B7BA51C53}" dt="2022-04-26T20:59:38.147" v="16774" actId="47"/>
        <pc:sldMkLst>
          <pc:docMk/>
          <pc:sldMk cId="1809673584" sldId="1675"/>
        </pc:sldMkLst>
      </pc:sldChg>
      <pc:sldChg chg="modSp add mod ord modAnim modNotesTx">
        <pc:chgData name="Wes Filardo" userId="5a25a190-9e06-41c8-ba54-60528d027854" providerId="ADAL" clId="{58224F4D-2E94-4AA1-8F46-877B7BA51C53}" dt="2022-04-27T00:42:22.349" v="27397" actId="20577"/>
        <pc:sldMkLst>
          <pc:docMk/>
          <pc:sldMk cId="1887982848" sldId="1676"/>
        </pc:sldMkLst>
        <pc:spChg chg="mod">
          <ac:chgData name="Wes Filardo" userId="5a25a190-9e06-41c8-ba54-60528d027854" providerId="ADAL" clId="{58224F4D-2E94-4AA1-8F46-877B7BA51C53}" dt="2022-04-25T01:10:56.950" v="5301" actId="20577"/>
          <ac:spMkLst>
            <pc:docMk/>
            <pc:sldMk cId="1887982848" sldId="1676"/>
            <ac:spMk id="3" creationId="{CB3B3089-AF3A-465D-8DF8-1532C377FABF}"/>
          </ac:spMkLst>
        </pc:spChg>
        <pc:spChg chg="mod">
          <ac:chgData name="Wes Filardo" userId="5a25a190-9e06-41c8-ba54-60528d027854" providerId="ADAL" clId="{58224F4D-2E94-4AA1-8F46-877B7BA51C53}" dt="2022-04-26T23:48:54.646" v="22578" actId="1076"/>
          <ac:spMkLst>
            <pc:docMk/>
            <pc:sldMk cId="1887982848" sldId="1676"/>
            <ac:spMk id="4" creationId="{6C9DDFD7-B429-411B-ABEE-04D25BF86BE3}"/>
          </ac:spMkLst>
        </pc:spChg>
        <pc:spChg chg="mod">
          <ac:chgData name="Wes Filardo" userId="5a25a190-9e06-41c8-ba54-60528d027854" providerId="ADAL" clId="{58224F4D-2E94-4AA1-8F46-877B7BA51C53}" dt="2022-04-26T23:48:54.646" v="22578" actId="1076"/>
          <ac:spMkLst>
            <pc:docMk/>
            <pc:sldMk cId="1887982848" sldId="1676"/>
            <ac:spMk id="5" creationId="{D384B532-6C04-4DD1-A5D9-E650A201919E}"/>
          </ac:spMkLst>
        </pc:spChg>
        <pc:spChg chg="mod">
          <ac:chgData name="Wes Filardo" userId="5a25a190-9e06-41c8-ba54-60528d027854" providerId="ADAL" clId="{58224F4D-2E94-4AA1-8F46-877B7BA51C53}" dt="2022-04-26T23:48:54.646" v="22578" actId="1076"/>
          <ac:spMkLst>
            <pc:docMk/>
            <pc:sldMk cId="1887982848" sldId="1676"/>
            <ac:spMk id="6" creationId="{703D507B-A0E6-4C3C-A925-0A4638F30A80}"/>
          </ac:spMkLst>
        </pc:spChg>
        <pc:spChg chg="mod">
          <ac:chgData name="Wes Filardo" userId="5a25a190-9e06-41c8-ba54-60528d027854" providerId="ADAL" clId="{58224F4D-2E94-4AA1-8F46-877B7BA51C53}" dt="2022-04-26T23:48:54.646" v="22578" actId="1076"/>
          <ac:spMkLst>
            <pc:docMk/>
            <pc:sldMk cId="1887982848" sldId="1676"/>
            <ac:spMk id="7" creationId="{1F63C932-3F35-4CD0-B843-545B80D2A634}"/>
          </ac:spMkLst>
        </pc:spChg>
        <pc:spChg chg="mod">
          <ac:chgData name="Wes Filardo" userId="5a25a190-9e06-41c8-ba54-60528d027854" providerId="ADAL" clId="{58224F4D-2E94-4AA1-8F46-877B7BA51C53}" dt="2022-04-26T23:48:54.646" v="22578" actId="1076"/>
          <ac:spMkLst>
            <pc:docMk/>
            <pc:sldMk cId="1887982848" sldId="1676"/>
            <ac:spMk id="8" creationId="{4DF22CCD-3638-4DDC-BECE-84C8D8020A3A}"/>
          </ac:spMkLst>
        </pc:spChg>
        <pc:spChg chg="mod">
          <ac:chgData name="Wes Filardo" userId="5a25a190-9e06-41c8-ba54-60528d027854" providerId="ADAL" clId="{58224F4D-2E94-4AA1-8F46-877B7BA51C53}" dt="2022-04-26T23:48:54.646" v="22578" actId="1076"/>
          <ac:spMkLst>
            <pc:docMk/>
            <pc:sldMk cId="1887982848" sldId="1676"/>
            <ac:spMk id="9" creationId="{2AA94D3F-6DD3-4B19-A180-6287D46EB0C0}"/>
          </ac:spMkLst>
        </pc:spChg>
        <pc:spChg chg="mod">
          <ac:chgData name="Wes Filardo" userId="5a25a190-9e06-41c8-ba54-60528d027854" providerId="ADAL" clId="{58224F4D-2E94-4AA1-8F46-877B7BA51C53}" dt="2022-04-26T23:48:54.646" v="22578" actId="1076"/>
          <ac:spMkLst>
            <pc:docMk/>
            <pc:sldMk cId="1887982848" sldId="1676"/>
            <ac:spMk id="10" creationId="{11EA34DE-9D2E-4687-AB39-8F579397ED18}"/>
          </ac:spMkLst>
        </pc:spChg>
        <pc:spChg chg="mod">
          <ac:chgData name="Wes Filardo" userId="5a25a190-9e06-41c8-ba54-60528d027854" providerId="ADAL" clId="{58224F4D-2E94-4AA1-8F46-877B7BA51C53}" dt="2022-04-26T23:48:54.646" v="22578" actId="1076"/>
          <ac:spMkLst>
            <pc:docMk/>
            <pc:sldMk cId="1887982848" sldId="1676"/>
            <ac:spMk id="11" creationId="{6AD5B74D-DFA3-4B9E-851F-A334E6BD369E}"/>
          </ac:spMkLst>
        </pc:spChg>
        <pc:spChg chg="mod">
          <ac:chgData name="Wes Filardo" userId="5a25a190-9e06-41c8-ba54-60528d027854" providerId="ADAL" clId="{58224F4D-2E94-4AA1-8F46-877B7BA51C53}" dt="2022-04-26T23:48:54.646" v="22578" actId="1076"/>
          <ac:spMkLst>
            <pc:docMk/>
            <pc:sldMk cId="1887982848" sldId="1676"/>
            <ac:spMk id="12" creationId="{DAF6D02A-ED6F-41FF-9935-474BE94A640C}"/>
          </ac:spMkLst>
        </pc:spChg>
        <pc:spChg chg="mod">
          <ac:chgData name="Wes Filardo" userId="5a25a190-9e06-41c8-ba54-60528d027854" providerId="ADAL" clId="{58224F4D-2E94-4AA1-8F46-877B7BA51C53}" dt="2022-04-26T23:48:54.646" v="22578" actId="1076"/>
          <ac:spMkLst>
            <pc:docMk/>
            <pc:sldMk cId="1887982848" sldId="1676"/>
            <ac:spMk id="13" creationId="{822B4D8A-7438-487C-B1FF-C7979139F15C}"/>
          </ac:spMkLst>
        </pc:spChg>
        <pc:spChg chg="mod">
          <ac:chgData name="Wes Filardo" userId="5a25a190-9e06-41c8-ba54-60528d027854" providerId="ADAL" clId="{58224F4D-2E94-4AA1-8F46-877B7BA51C53}" dt="2022-04-26T23:48:54.646" v="22578" actId="1076"/>
          <ac:spMkLst>
            <pc:docMk/>
            <pc:sldMk cId="1887982848" sldId="1676"/>
            <ac:spMk id="14" creationId="{5E657D0F-C509-444F-AC0B-070FECB42FDD}"/>
          </ac:spMkLst>
        </pc:spChg>
        <pc:spChg chg="mod">
          <ac:chgData name="Wes Filardo" userId="5a25a190-9e06-41c8-ba54-60528d027854" providerId="ADAL" clId="{58224F4D-2E94-4AA1-8F46-877B7BA51C53}" dt="2022-04-26T23:48:54.646" v="22578" actId="1076"/>
          <ac:spMkLst>
            <pc:docMk/>
            <pc:sldMk cId="1887982848" sldId="1676"/>
            <ac:spMk id="15" creationId="{9BB231B2-B14F-41E3-9302-A246A012E1EC}"/>
          </ac:spMkLst>
        </pc:spChg>
        <pc:spChg chg="mod">
          <ac:chgData name="Wes Filardo" userId="5a25a190-9e06-41c8-ba54-60528d027854" providerId="ADAL" clId="{58224F4D-2E94-4AA1-8F46-877B7BA51C53}" dt="2022-04-26T23:48:54.646" v="22578" actId="1076"/>
          <ac:spMkLst>
            <pc:docMk/>
            <pc:sldMk cId="1887982848" sldId="1676"/>
            <ac:spMk id="16" creationId="{C7CD5C15-75D6-4B30-8747-1094F9564A74}"/>
          </ac:spMkLst>
        </pc:spChg>
        <pc:spChg chg="mod">
          <ac:chgData name="Wes Filardo" userId="5a25a190-9e06-41c8-ba54-60528d027854" providerId="ADAL" clId="{58224F4D-2E94-4AA1-8F46-877B7BA51C53}" dt="2022-04-26T23:48:54.646" v="22578" actId="1076"/>
          <ac:spMkLst>
            <pc:docMk/>
            <pc:sldMk cId="1887982848" sldId="1676"/>
            <ac:spMk id="17" creationId="{01E5A4C0-5171-4733-B6AD-DE5EE41401E7}"/>
          </ac:spMkLst>
        </pc:spChg>
        <pc:spChg chg="mod">
          <ac:chgData name="Wes Filardo" userId="5a25a190-9e06-41c8-ba54-60528d027854" providerId="ADAL" clId="{58224F4D-2E94-4AA1-8F46-877B7BA51C53}" dt="2022-04-26T23:48:54.646" v="22578" actId="1076"/>
          <ac:spMkLst>
            <pc:docMk/>
            <pc:sldMk cId="1887982848" sldId="1676"/>
            <ac:spMk id="18" creationId="{614FEF05-B9A6-4E8C-9939-F47D1CA17210}"/>
          </ac:spMkLst>
        </pc:spChg>
        <pc:spChg chg="mod">
          <ac:chgData name="Wes Filardo" userId="5a25a190-9e06-41c8-ba54-60528d027854" providerId="ADAL" clId="{58224F4D-2E94-4AA1-8F46-877B7BA51C53}" dt="2022-04-26T23:48:54.646" v="22578" actId="1076"/>
          <ac:spMkLst>
            <pc:docMk/>
            <pc:sldMk cId="1887982848" sldId="1676"/>
            <ac:spMk id="19" creationId="{571C4414-2CFF-4AC5-A945-2AB7F485EB76}"/>
          </ac:spMkLst>
        </pc:spChg>
        <pc:spChg chg="mod">
          <ac:chgData name="Wes Filardo" userId="5a25a190-9e06-41c8-ba54-60528d027854" providerId="ADAL" clId="{58224F4D-2E94-4AA1-8F46-877B7BA51C53}" dt="2022-04-26T23:48:54.646" v="22578" actId="1076"/>
          <ac:spMkLst>
            <pc:docMk/>
            <pc:sldMk cId="1887982848" sldId="1676"/>
            <ac:spMk id="20" creationId="{CD2F9050-BB17-4975-8D2B-61B1F2A1BB86}"/>
          </ac:spMkLst>
        </pc:spChg>
        <pc:spChg chg="mod">
          <ac:chgData name="Wes Filardo" userId="5a25a190-9e06-41c8-ba54-60528d027854" providerId="ADAL" clId="{58224F4D-2E94-4AA1-8F46-877B7BA51C53}" dt="2022-04-26T23:48:54.646" v="22578" actId="1076"/>
          <ac:spMkLst>
            <pc:docMk/>
            <pc:sldMk cId="1887982848" sldId="1676"/>
            <ac:spMk id="21" creationId="{A30AB867-7EDA-4081-A2D0-6F34B320E731}"/>
          </ac:spMkLst>
        </pc:spChg>
        <pc:spChg chg="mod">
          <ac:chgData name="Wes Filardo" userId="5a25a190-9e06-41c8-ba54-60528d027854" providerId="ADAL" clId="{58224F4D-2E94-4AA1-8F46-877B7BA51C53}" dt="2022-04-26T23:48:54.646" v="22578" actId="1076"/>
          <ac:spMkLst>
            <pc:docMk/>
            <pc:sldMk cId="1887982848" sldId="1676"/>
            <ac:spMk id="22" creationId="{0D44DC45-6F9E-4A78-BFC9-83FC5C4A30CE}"/>
          </ac:spMkLst>
        </pc:spChg>
        <pc:spChg chg="mod">
          <ac:chgData name="Wes Filardo" userId="5a25a190-9e06-41c8-ba54-60528d027854" providerId="ADAL" clId="{58224F4D-2E94-4AA1-8F46-877B7BA51C53}" dt="2022-04-26T23:48:54.646" v="22578" actId="1076"/>
          <ac:spMkLst>
            <pc:docMk/>
            <pc:sldMk cId="1887982848" sldId="1676"/>
            <ac:spMk id="23" creationId="{F44512CB-9C09-4BAF-AF17-970A6FE3E91F}"/>
          </ac:spMkLst>
        </pc:spChg>
        <pc:spChg chg="mod">
          <ac:chgData name="Wes Filardo" userId="5a25a190-9e06-41c8-ba54-60528d027854" providerId="ADAL" clId="{58224F4D-2E94-4AA1-8F46-877B7BA51C53}" dt="2022-04-26T23:48:54.646" v="22578" actId="1076"/>
          <ac:spMkLst>
            <pc:docMk/>
            <pc:sldMk cId="1887982848" sldId="1676"/>
            <ac:spMk id="24" creationId="{37853386-1F62-43A1-9EB5-20B9A754E8C0}"/>
          </ac:spMkLst>
        </pc:spChg>
        <pc:spChg chg="mod">
          <ac:chgData name="Wes Filardo" userId="5a25a190-9e06-41c8-ba54-60528d027854" providerId="ADAL" clId="{58224F4D-2E94-4AA1-8F46-877B7BA51C53}" dt="2022-04-26T23:48:54.646" v="22578" actId="1076"/>
          <ac:spMkLst>
            <pc:docMk/>
            <pc:sldMk cId="1887982848" sldId="1676"/>
            <ac:spMk id="25" creationId="{2C5F7783-E77C-4F21-9B74-4A28A0F1AB96}"/>
          </ac:spMkLst>
        </pc:spChg>
        <pc:spChg chg="mod">
          <ac:chgData name="Wes Filardo" userId="5a25a190-9e06-41c8-ba54-60528d027854" providerId="ADAL" clId="{58224F4D-2E94-4AA1-8F46-877B7BA51C53}" dt="2022-04-26T23:48:54.646" v="22578" actId="1076"/>
          <ac:spMkLst>
            <pc:docMk/>
            <pc:sldMk cId="1887982848" sldId="1676"/>
            <ac:spMk id="26" creationId="{487ACB32-1151-4075-9CA3-8213F1F8471E}"/>
          </ac:spMkLst>
        </pc:spChg>
        <pc:spChg chg="mod">
          <ac:chgData name="Wes Filardo" userId="5a25a190-9e06-41c8-ba54-60528d027854" providerId="ADAL" clId="{58224F4D-2E94-4AA1-8F46-877B7BA51C53}" dt="2022-04-26T23:48:54.646" v="22578" actId="1076"/>
          <ac:spMkLst>
            <pc:docMk/>
            <pc:sldMk cId="1887982848" sldId="1676"/>
            <ac:spMk id="27" creationId="{0D6326D1-C540-4B2D-99A5-AC0808917B1C}"/>
          </ac:spMkLst>
        </pc:spChg>
        <pc:spChg chg="mod">
          <ac:chgData name="Wes Filardo" userId="5a25a190-9e06-41c8-ba54-60528d027854" providerId="ADAL" clId="{58224F4D-2E94-4AA1-8F46-877B7BA51C53}" dt="2022-04-26T23:48:54.646" v="22578" actId="1076"/>
          <ac:spMkLst>
            <pc:docMk/>
            <pc:sldMk cId="1887982848" sldId="1676"/>
            <ac:spMk id="28" creationId="{B6272B06-6870-4321-B87C-EEA59E15AD17}"/>
          </ac:spMkLst>
        </pc:spChg>
        <pc:spChg chg="mod">
          <ac:chgData name="Wes Filardo" userId="5a25a190-9e06-41c8-ba54-60528d027854" providerId="ADAL" clId="{58224F4D-2E94-4AA1-8F46-877B7BA51C53}" dt="2022-04-26T23:48:54.646" v="22578" actId="1076"/>
          <ac:spMkLst>
            <pc:docMk/>
            <pc:sldMk cId="1887982848" sldId="1676"/>
            <ac:spMk id="29" creationId="{F99942B7-4967-4B9E-956D-6C7DE44C69D6}"/>
          </ac:spMkLst>
        </pc:spChg>
        <pc:spChg chg="mod">
          <ac:chgData name="Wes Filardo" userId="5a25a190-9e06-41c8-ba54-60528d027854" providerId="ADAL" clId="{58224F4D-2E94-4AA1-8F46-877B7BA51C53}" dt="2022-04-26T23:48:54.646" v="22578" actId="1076"/>
          <ac:spMkLst>
            <pc:docMk/>
            <pc:sldMk cId="1887982848" sldId="1676"/>
            <ac:spMk id="30" creationId="{0D44D494-DB22-4434-BC70-2B32B8D4CCE2}"/>
          </ac:spMkLst>
        </pc:spChg>
        <pc:spChg chg="mod">
          <ac:chgData name="Wes Filardo" userId="5a25a190-9e06-41c8-ba54-60528d027854" providerId="ADAL" clId="{58224F4D-2E94-4AA1-8F46-877B7BA51C53}" dt="2022-04-26T23:48:54.646" v="22578" actId="1076"/>
          <ac:spMkLst>
            <pc:docMk/>
            <pc:sldMk cId="1887982848" sldId="1676"/>
            <ac:spMk id="31" creationId="{B845C0D8-CBAF-4DBD-8CA5-78B422D3EE16}"/>
          </ac:spMkLst>
        </pc:spChg>
        <pc:spChg chg="mod">
          <ac:chgData name="Wes Filardo" userId="5a25a190-9e06-41c8-ba54-60528d027854" providerId="ADAL" clId="{58224F4D-2E94-4AA1-8F46-877B7BA51C53}" dt="2022-04-26T23:48:54.646" v="22578" actId="1076"/>
          <ac:spMkLst>
            <pc:docMk/>
            <pc:sldMk cId="1887982848" sldId="1676"/>
            <ac:spMk id="39" creationId="{D506BA89-4A8C-407C-B4E8-174ADE07DC63}"/>
          </ac:spMkLst>
        </pc:spChg>
        <pc:spChg chg="mod">
          <ac:chgData name="Wes Filardo" userId="5a25a190-9e06-41c8-ba54-60528d027854" providerId="ADAL" clId="{58224F4D-2E94-4AA1-8F46-877B7BA51C53}" dt="2022-04-26T23:48:54.646" v="22578" actId="1076"/>
          <ac:spMkLst>
            <pc:docMk/>
            <pc:sldMk cId="1887982848" sldId="1676"/>
            <ac:spMk id="40" creationId="{C30E62A9-0EA1-4365-A33E-C259C17465EE}"/>
          </ac:spMkLst>
        </pc:spChg>
        <pc:spChg chg="mod">
          <ac:chgData name="Wes Filardo" userId="5a25a190-9e06-41c8-ba54-60528d027854" providerId="ADAL" clId="{58224F4D-2E94-4AA1-8F46-877B7BA51C53}" dt="2022-04-26T23:48:54.646" v="22578" actId="1076"/>
          <ac:spMkLst>
            <pc:docMk/>
            <pc:sldMk cId="1887982848" sldId="1676"/>
            <ac:spMk id="41" creationId="{FC47A991-8ADA-4948-B84D-71861B92C6E0}"/>
          </ac:spMkLst>
        </pc:spChg>
        <pc:spChg chg="mod">
          <ac:chgData name="Wes Filardo" userId="5a25a190-9e06-41c8-ba54-60528d027854" providerId="ADAL" clId="{58224F4D-2E94-4AA1-8F46-877B7BA51C53}" dt="2022-04-26T23:48:54.646" v="22578" actId="1076"/>
          <ac:spMkLst>
            <pc:docMk/>
            <pc:sldMk cId="1887982848" sldId="1676"/>
            <ac:spMk id="42" creationId="{31BC7BFE-7663-427D-BBA2-C526B6C869BC}"/>
          </ac:spMkLst>
        </pc:spChg>
        <pc:spChg chg="mod">
          <ac:chgData name="Wes Filardo" userId="5a25a190-9e06-41c8-ba54-60528d027854" providerId="ADAL" clId="{58224F4D-2E94-4AA1-8F46-877B7BA51C53}" dt="2022-04-26T23:48:54.646" v="22578" actId="1076"/>
          <ac:spMkLst>
            <pc:docMk/>
            <pc:sldMk cId="1887982848" sldId="1676"/>
            <ac:spMk id="43" creationId="{FE22B855-F8E0-4254-9D3E-D38B7B84C205}"/>
          </ac:spMkLst>
        </pc:spChg>
        <pc:spChg chg="mod">
          <ac:chgData name="Wes Filardo" userId="5a25a190-9e06-41c8-ba54-60528d027854" providerId="ADAL" clId="{58224F4D-2E94-4AA1-8F46-877B7BA51C53}" dt="2022-04-26T23:48:54.646" v="22578" actId="1076"/>
          <ac:spMkLst>
            <pc:docMk/>
            <pc:sldMk cId="1887982848" sldId="1676"/>
            <ac:spMk id="44" creationId="{348A1148-1E50-4FBE-9B71-364F4F89532E}"/>
          </ac:spMkLst>
        </pc:spChg>
        <pc:spChg chg="mod">
          <ac:chgData name="Wes Filardo" userId="5a25a190-9e06-41c8-ba54-60528d027854" providerId="ADAL" clId="{58224F4D-2E94-4AA1-8F46-877B7BA51C53}" dt="2022-04-26T23:48:54.646" v="22578" actId="1076"/>
          <ac:spMkLst>
            <pc:docMk/>
            <pc:sldMk cId="1887982848" sldId="1676"/>
            <ac:spMk id="47" creationId="{687DA7D3-0A66-4596-BB81-1AC8310E6674}"/>
          </ac:spMkLst>
        </pc:spChg>
        <pc:spChg chg="mod">
          <ac:chgData name="Wes Filardo" userId="5a25a190-9e06-41c8-ba54-60528d027854" providerId="ADAL" clId="{58224F4D-2E94-4AA1-8F46-877B7BA51C53}" dt="2022-04-26T23:48:54.646" v="22578" actId="1076"/>
          <ac:spMkLst>
            <pc:docMk/>
            <pc:sldMk cId="1887982848" sldId="1676"/>
            <ac:spMk id="48" creationId="{D34F1D6A-058C-457C-AC93-768B9BCCBB96}"/>
          </ac:spMkLst>
        </pc:spChg>
        <pc:spChg chg="mod">
          <ac:chgData name="Wes Filardo" userId="5a25a190-9e06-41c8-ba54-60528d027854" providerId="ADAL" clId="{58224F4D-2E94-4AA1-8F46-877B7BA51C53}" dt="2022-04-26T23:48:54.646" v="22578" actId="1076"/>
          <ac:spMkLst>
            <pc:docMk/>
            <pc:sldMk cId="1887982848" sldId="1676"/>
            <ac:spMk id="49" creationId="{FB3D3B4C-A95E-4351-9FE6-A9F4A55714E5}"/>
          </ac:spMkLst>
        </pc:spChg>
        <pc:spChg chg="mod">
          <ac:chgData name="Wes Filardo" userId="5a25a190-9e06-41c8-ba54-60528d027854" providerId="ADAL" clId="{58224F4D-2E94-4AA1-8F46-877B7BA51C53}" dt="2022-04-26T23:48:54.646" v="22578" actId="1076"/>
          <ac:spMkLst>
            <pc:docMk/>
            <pc:sldMk cId="1887982848" sldId="1676"/>
            <ac:spMk id="50" creationId="{2B7643D7-F88E-4021-8D68-55AF5D48B701}"/>
          </ac:spMkLst>
        </pc:spChg>
        <pc:spChg chg="mod">
          <ac:chgData name="Wes Filardo" userId="5a25a190-9e06-41c8-ba54-60528d027854" providerId="ADAL" clId="{58224F4D-2E94-4AA1-8F46-877B7BA51C53}" dt="2022-04-26T23:48:54.646" v="22578" actId="1076"/>
          <ac:spMkLst>
            <pc:docMk/>
            <pc:sldMk cId="1887982848" sldId="1676"/>
            <ac:spMk id="51" creationId="{3C2AA5B0-5312-4147-98C4-DF01EB4BD914}"/>
          </ac:spMkLst>
        </pc:spChg>
        <pc:spChg chg="mod">
          <ac:chgData name="Wes Filardo" userId="5a25a190-9e06-41c8-ba54-60528d027854" providerId="ADAL" clId="{58224F4D-2E94-4AA1-8F46-877B7BA51C53}" dt="2022-04-26T23:48:54.646" v="22578" actId="1076"/>
          <ac:spMkLst>
            <pc:docMk/>
            <pc:sldMk cId="1887982848" sldId="1676"/>
            <ac:spMk id="52" creationId="{49786FAD-CC1A-42AB-8BAA-85885B8F8C57}"/>
          </ac:spMkLst>
        </pc:spChg>
        <pc:spChg chg="mod">
          <ac:chgData name="Wes Filardo" userId="5a25a190-9e06-41c8-ba54-60528d027854" providerId="ADAL" clId="{58224F4D-2E94-4AA1-8F46-877B7BA51C53}" dt="2022-04-26T23:48:54.646" v="22578" actId="1076"/>
          <ac:spMkLst>
            <pc:docMk/>
            <pc:sldMk cId="1887982848" sldId="1676"/>
            <ac:spMk id="53" creationId="{D578B3B1-E66A-42B6-BD4A-A32202644EE1}"/>
          </ac:spMkLst>
        </pc:spChg>
        <pc:spChg chg="mod">
          <ac:chgData name="Wes Filardo" userId="5a25a190-9e06-41c8-ba54-60528d027854" providerId="ADAL" clId="{58224F4D-2E94-4AA1-8F46-877B7BA51C53}" dt="2022-04-26T23:48:54.646" v="22578" actId="1076"/>
          <ac:spMkLst>
            <pc:docMk/>
            <pc:sldMk cId="1887982848" sldId="1676"/>
            <ac:spMk id="58" creationId="{0DF8FCD0-EFCB-4984-8D1F-0FE22709D033}"/>
          </ac:spMkLst>
        </pc:spChg>
        <pc:spChg chg="mod">
          <ac:chgData name="Wes Filardo" userId="5a25a190-9e06-41c8-ba54-60528d027854" providerId="ADAL" clId="{58224F4D-2E94-4AA1-8F46-877B7BA51C53}" dt="2022-04-26T23:48:54.646" v="22578" actId="1076"/>
          <ac:spMkLst>
            <pc:docMk/>
            <pc:sldMk cId="1887982848" sldId="1676"/>
            <ac:spMk id="63" creationId="{CDCCB6A5-B1CE-4A1A-A1F0-AC45CC55235B}"/>
          </ac:spMkLst>
        </pc:spChg>
        <pc:spChg chg="mod">
          <ac:chgData name="Wes Filardo" userId="5a25a190-9e06-41c8-ba54-60528d027854" providerId="ADAL" clId="{58224F4D-2E94-4AA1-8F46-877B7BA51C53}" dt="2022-04-26T23:48:54.646" v="22578" actId="1076"/>
          <ac:spMkLst>
            <pc:docMk/>
            <pc:sldMk cId="1887982848" sldId="1676"/>
            <ac:spMk id="64" creationId="{9CBA12DA-8E5C-4232-BD85-C55F11AC4C8E}"/>
          </ac:spMkLst>
        </pc:spChg>
        <pc:spChg chg="mod">
          <ac:chgData name="Wes Filardo" userId="5a25a190-9e06-41c8-ba54-60528d027854" providerId="ADAL" clId="{58224F4D-2E94-4AA1-8F46-877B7BA51C53}" dt="2022-04-26T23:48:54.646" v="22578" actId="1076"/>
          <ac:spMkLst>
            <pc:docMk/>
            <pc:sldMk cId="1887982848" sldId="1676"/>
            <ac:spMk id="66" creationId="{C29230DE-67D5-4B49-9A29-C5C9AD0BD116}"/>
          </ac:spMkLst>
        </pc:spChg>
        <pc:spChg chg="mod">
          <ac:chgData name="Wes Filardo" userId="5a25a190-9e06-41c8-ba54-60528d027854" providerId="ADAL" clId="{58224F4D-2E94-4AA1-8F46-877B7BA51C53}" dt="2022-04-26T23:48:54.646" v="22578" actId="1076"/>
          <ac:spMkLst>
            <pc:docMk/>
            <pc:sldMk cId="1887982848" sldId="1676"/>
            <ac:spMk id="67" creationId="{2CA1AFA0-0F55-4FEB-B50E-8F8D5CE63A19}"/>
          </ac:spMkLst>
        </pc:spChg>
        <pc:spChg chg="mod">
          <ac:chgData name="Wes Filardo" userId="5a25a190-9e06-41c8-ba54-60528d027854" providerId="ADAL" clId="{58224F4D-2E94-4AA1-8F46-877B7BA51C53}" dt="2022-04-26T23:48:54.646" v="22578" actId="1076"/>
          <ac:spMkLst>
            <pc:docMk/>
            <pc:sldMk cId="1887982848" sldId="1676"/>
            <ac:spMk id="68" creationId="{A9C8D603-4BC1-4E0C-9833-6A00475FF559}"/>
          </ac:spMkLst>
        </pc:spChg>
        <pc:cxnChg chg="mod">
          <ac:chgData name="Wes Filardo" userId="5a25a190-9e06-41c8-ba54-60528d027854" providerId="ADAL" clId="{58224F4D-2E94-4AA1-8F46-877B7BA51C53}" dt="2022-04-26T23:48:54.646" v="22578" actId="1076"/>
          <ac:cxnSpMkLst>
            <pc:docMk/>
            <pc:sldMk cId="1887982848" sldId="1676"/>
            <ac:cxnSpMk id="61" creationId="{83101B80-C77C-41E0-998A-EE98D41299AD}"/>
          </ac:cxnSpMkLst>
        </pc:cxnChg>
      </pc:sldChg>
      <pc:sldChg chg="modSp new del mod modShow modNotesTx">
        <pc:chgData name="Wes Filardo" userId="5a25a190-9e06-41c8-ba54-60528d027854" providerId="ADAL" clId="{58224F4D-2E94-4AA1-8F46-877B7BA51C53}" dt="2022-04-25T21:01:51.624" v="11784" actId="47"/>
        <pc:sldMkLst>
          <pc:docMk/>
          <pc:sldMk cId="1336214266" sldId="1677"/>
        </pc:sldMkLst>
        <pc:spChg chg="mod">
          <ac:chgData name="Wes Filardo" userId="5a25a190-9e06-41c8-ba54-60528d027854" providerId="ADAL" clId="{58224F4D-2E94-4AA1-8F46-877B7BA51C53}" dt="2022-04-24T14:34:35.539" v="46"/>
          <ac:spMkLst>
            <pc:docMk/>
            <pc:sldMk cId="1336214266" sldId="1677"/>
            <ac:spMk id="3" creationId="{A97DCB45-D531-966B-4086-8A2D01071A78}"/>
          </ac:spMkLst>
        </pc:spChg>
      </pc:sldChg>
      <pc:sldChg chg="new del">
        <pc:chgData name="Wes Filardo" userId="5a25a190-9e06-41c8-ba54-60528d027854" providerId="ADAL" clId="{58224F4D-2E94-4AA1-8F46-877B7BA51C53}" dt="2022-04-24T14:34:25.309" v="40" actId="680"/>
        <pc:sldMkLst>
          <pc:docMk/>
          <pc:sldMk cId="2629359233" sldId="1677"/>
        </pc:sldMkLst>
      </pc:sldChg>
      <pc:sldChg chg="addSp delSp modSp add mod ord modAnim modNotesTx">
        <pc:chgData name="Wes Filardo" userId="5a25a190-9e06-41c8-ba54-60528d027854" providerId="ADAL" clId="{58224F4D-2E94-4AA1-8F46-877B7BA51C53}" dt="2022-04-26T21:09:07.836" v="17139" actId="1076"/>
        <pc:sldMkLst>
          <pc:docMk/>
          <pc:sldMk cId="1197469470" sldId="1678"/>
        </pc:sldMkLst>
        <pc:spChg chg="add mod">
          <ac:chgData name="Wes Filardo" userId="5a25a190-9e06-41c8-ba54-60528d027854" providerId="ADAL" clId="{58224F4D-2E94-4AA1-8F46-877B7BA51C53}" dt="2022-04-26T21:09:07.836" v="17139" actId="1076"/>
          <ac:spMkLst>
            <pc:docMk/>
            <pc:sldMk cId="1197469470" sldId="1678"/>
            <ac:spMk id="2" creationId="{CA130E59-5957-6AB5-03BE-3B8A86E883AD}"/>
          </ac:spMkLst>
        </pc:spChg>
        <pc:spChg chg="add del">
          <ac:chgData name="Wes Filardo" userId="5a25a190-9e06-41c8-ba54-60528d027854" providerId="ADAL" clId="{58224F4D-2E94-4AA1-8F46-877B7BA51C53}" dt="2022-04-26T21:07:48.824" v="17104" actId="22"/>
          <ac:spMkLst>
            <pc:docMk/>
            <pc:sldMk cId="1197469470" sldId="1678"/>
            <ac:spMk id="9" creationId="{9F6FD492-097D-99E1-5FA0-EA7526A9CEAB}"/>
          </ac:spMkLst>
        </pc:spChg>
        <pc:spChg chg="add mod">
          <ac:chgData name="Wes Filardo" userId="5a25a190-9e06-41c8-ba54-60528d027854" providerId="ADAL" clId="{58224F4D-2E94-4AA1-8F46-877B7BA51C53}" dt="2022-04-24T14:55:54.557" v="532" actId="14100"/>
          <ac:spMkLst>
            <pc:docMk/>
            <pc:sldMk cId="1197469470" sldId="1678"/>
            <ac:spMk id="10" creationId="{36A873A6-861C-3E20-2F6D-F6EC72E65CC7}"/>
          </ac:spMkLst>
        </pc:spChg>
        <pc:graphicFrameChg chg="del mod">
          <ac:chgData name="Wes Filardo" userId="5a25a190-9e06-41c8-ba54-60528d027854" providerId="ADAL" clId="{58224F4D-2E94-4AA1-8F46-877B7BA51C53}" dt="2022-04-24T14:46:05.925" v="58" actId="478"/>
          <ac:graphicFrameMkLst>
            <pc:docMk/>
            <pc:sldMk cId="1197469470" sldId="1678"/>
            <ac:graphicFrameMk id="7" creationId="{92D73B25-4063-49FA-8624-1AECAB09CFB5}"/>
          </ac:graphicFrameMkLst>
        </pc:graphicFrameChg>
        <pc:picChg chg="add mod">
          <ac:chgData name="Wes Filardo" userId="5a25a190-9e06-41c8-ba54-60528d027854" providerId="ADAL" clId="{58224F4D-2E94-4AA1-8F46-877B7BA51C53}" dt="2022-04-26T21:08:35.572" v="17109" actId="1076"/>
          <ac:picMkLst>
            <pc:docMk/>
            <pc:sldMk cId="1197469470" sldId="1678"/>
            <ac:picMk id="6" creationId="{0BF9F778-E1E6-D0E2-A3ED-73759568C694}"/>
          </ac:picMkLst>
        </pc:picChg>
        <pc:picChg chg="del mod">
          <ac:chgData name="Wes Filardo" userId="5a25a190-9e06-41c8-ba54-60528d027854" providerId="ADAL" clId="{58224F4D-2E94-4AA1-8F46-877B7BA51C53}" dt="2022-04-26T21:07:46.214" v="17102" actId="478"/>
          <ac:picMkLst>
            <pc:docMk/>
            <pc:sldMk cId="1197469470" sldId="1678"/>
            <ac:picMk id="8" creationId="{98A17EFE-DE08-49E1-9EF5-A0392463E1A9}"/>
          </ac:picMkLst>
        </pc:picChg>
        <pc:picChg chg="del">
          <ac:chgData name="Wes Filardo" userId="5a25a190-9e06-41c8-ba54-60528d027854" providerId="ADAL" clId="{58224F4D-2E94-4AA1-8F46-877B7BA51C53}" dt="2022-04-24T14:45:16.359" v="51" actId="478"/>
          <ac:picMkLst>
            <pc:docMk/>
            <pc:sldMk cId="1197469470" sldId="1678"/>
            <ac:picMk id="9" creationId="{10528263-92A0-4FD4-9CF8-07E2D3BE3931}"/>
          </ac:picMkLst>
        </pc:picChg>
      </pc:sldChg>
      <pc:sldChg chg="addSp delSp modSp add mod modAnim modNotesTx">
        <pc:chgData name="Wes Filardo" userId="5a25a190-9e06-41c8-ba54-60528d027854" providerId="ADAL" clId="{58224F4D-2E94-4AA1-8F46-877B7BA51C53}" dt="2022-04-27T14:47:23.762" v="27415"/>
        <pc:sldMkLst>
          <pc:docMk/>
          <pc:sldMk cId="3385286018" sldId="1679"/>
        </pc:sldMkLst>
        <pc:spChg chg="add mod">
          <ac:chgData name="Wes Filardo" userId="5a25a190-9e06-41c8-ba54-60528d027854" providerId="ADAL" clId="{58224F4D-2E94-4AA1-8F46-877B7BA51C53}" dt="2022-04-24T14:54:58.354" v="517" actId="1076"/>
          <ac:spMkLst>
            <pc:docMk/>
            <pc:sldMk cId="3385286018" sldId="1679"/>
            <ac:spMk id="10" creationId="{F107C83E-15A6-9FEC-5B22-114F5CD875E9}"/>
          </ac:spMkLst>
        </pc:spChg>
        <pc:graphicFrameChg chg="del">
          <ac:chgData name="Wes Filardo" userId="5a25a190-9e06-41c8-ba54-60528d027854" providerId="ADAL" clId="{58224F4D-2E94-4AA1-8F46-877B7BA51C53}" dt="2022-04-24T14:49:44.356" v="233" actId="478"/>
          <ac:graphicFrameMkLst>
            <pc:docMk/>
            <pc:sldMk cId="3385286018" sldId="1679"/>
            <ac:graphicFrameMk id="7" creationId="{92D73B25-4063-49FA-8624-1AECAB09CFB5}"/>
          </ac:graphicFrameMkLst>
        </pc:graphicFrameChg>
        <pc:picChg chg="del">
          <ac:chgData name="Wes Filardo" userId="5a25a190-9e06-41c8-ba54-60528d027854" providerId="ADAL" clId="{58224F4D-2E94-4AA1-8F46-877B7BA51C53}" dt="2022-04-24T14:49:40.714" v="232" actId="478"/>
          <ac:picMkLst>
            <pc:docMk/>
            <pc:sldMk cId="3385286018" sldId="1679"/>
            <ac:picMk id="8" creationId="{98A17EFE-DE08-49E1-9EF5-A0392463E1A9}"/>
          </ac:picMkLst>
        </pc:picChg>
        <pc:picChg chg="mod">
          <ac:chgData name="Wes Filardo" userId="5a25a190-9e06-41c8-ba54-60528d027854" providerId="ADAL" clId="{58224F4D-2E94-4AA1-8F46-877B7BA51C53}" dt="2022-04-24T14:50:14.590" v="238" actId="1076"/>
          <ac:picMkLst>
            <pc:docMk/>
            <pc:sldMk cId="3385286018" sldId="1679"/>
            <ac:picMk id="9" creationId="{10528263-92A0-4FD4-9CF8-07E2D3BE3931}"/>
          </ac:picMkLst>
        </pc:picChg>
      </pc:sldChg>
      <pc:sldChg chg="add del mod modShow modNotesTx">
        <pc:chgData name="Wes Filardo" userId="5a25a190-9e06-41c8-ba54-60528d027854" providerId="ADAL" clId="{58224F4D-2E94-4AA1-8F46-877B7BA51C53}" dt="2022-04-25T17:25:45.678" v="11109" actId="47"/>
        <pc:sldMkLst>
          <pc:docMk/>
          <pc:sldMk cId="344076762" sldId="1680"/>
        </pc:sldMkLst>
      </pc:sldChg>
      <pc:sldChg chg="addSp delSp modSp add del mod ord modAnim modNotesTx">
        <pc:chgData name="Wes Filardo" userId="5a25a190-9e06-41c8-ba54-60528d027854" providerId="ADAL" clId="{58224F4D-2E94-4AA1-8F46-877B7BA51C53}" dt="2022-04-27T14:51:10.616" v="27417" actId="1076"/>
        <pc:sldMkLst>
          <pc:docMk/>
          <pc:sldMk cId="125737803" sldId="1681"/>
        </pc:sldMkLst>
        <pc:spChg chg="mod">
          <ac:chgData name="Wes Filardo" userId="5a25a190-9e06-41c8-ba54-60528d027854" providerId="ADAL" clId="{58224F4D-2E94-4AA1-8F46-877B7BA51C53}" dt="2022-04-27T00:33:09.390" v="27095" actId="20577"/>
          <ac:spMkLst>
            <pc:docMk/>
            <pc:sldMk cId="125737803" sldId="1681"/>
            <ac:spMk id="2" creationId="{26C4C746-CFFB-4C76-B028-770B665DA051}"/>
          </ac:spMkLst>
        </pc:spChg>
        <pc:spChg chg="mod">
          <ac:chgData name="Wes Filardo" userId="5a25a190-9e06-41c8-ba54-60528d027854" providerId="ADAL" clId="{58224F4D-2E94-4AA1-8F46-877B7BA51C53}" dt="2022-04-25T00:51:58.353" v="3665" actId="20577"/>
          <ac:spMkLst>
            <pc:docMk/>
            <pc:sldMk cId="125737803" sldId="1681"/>
            <ac:spMk id="3" creationId="{58BB68F2-9ECE-43E9-B577-6FF340212B14}"/>
          </ac:spMkLst>
        </pc:spChg>
        <pc:spChg chg="mod">
          <ac:chgData name="Wes Filardo" userId="5a25a190-9e06-41c8-ba54-60528d027854" providerId="ADAL" clId="{58224F4D-2E94-4AA1-8F46-877B7BA51C53}" dt="2022-04-25T01:25:42.441" v="6124" actId="208"/>
          <ac:spMkLst>
            <pc:docMk/>
            <pc:sldMk cId="125737803" sldId="1681"/>
            <ac:spMk id="5" creationId="{E24349FE-E6C0-4524-86DA-E6D610C71A30}"/>
          </ac:spMkLst>
        </pc:spChg>
        <pc:spChg chg="mod">
          <ac:chgData name="Wes Filardo" userId="5a25a190-9e06-41c8-ba54-60528d027854" providerId="ADAL" clId="{58224F4D-2E94-4AA1-8F46-877B7BA51C53}" dt="2022-04-25T00:42:28.244" v="3195" actId="20577"/>
          <ac:spMkLst>
            <pc:docMk/>
            <pc:sldMk cId="125737803" sldId="1681"/>
            <ac:spMk id="17" creationId="{A8BC27DF-D2EE-4D11-9781-C6CADCE3E49E}"/>
          </ac:spMkLst>
        </pc:spChg>
        <pc:spChg chg="add del mod">
          <ac:chgData name="Wes Filardo" userId="5a25a190-9e06-41c8-ba54-60528d027854" providerId="ADAL" clId="{58224F4D-2E94-4AA1-8F46-877B7BA51C53}" dt="2022-04-25T00:33:07.840" v="2787" actId="478"/>
          <ac:spMkLst>
            <pc:docMk/>
            <pc:sldMk cId="125737803" sldId="1681"/>
            <ac:spMk id="18" creationId="{0B84CCEE-DD68-939C-2432-7D253E56AB18}"/>
          </ac:spMkLst>
        </pc:spChg>
        <pc:spChg chg="mod">
          <ac:chgData name="Wes Filardo" userId="5a25a190-9e06-41c8-ba54-60528d027854" providerId="ADAL" clId="{58224F4D-2E94-4AA1-8F46-877B7BA51C53}" dt="2022-04-25T00:53:53.522" v="3782" actId="1076"/>
          <ac:spMkLst>
            <pc:docMk/>
            <pc:sldMk cId="125737803" sldId="1681"/>
            <ac:spMk id="19" creationId="{411465E9-4442-4AAE-A209-313850567DEA}"/>
          </ac:spMkLst>
        </pc:spChg>
        <pc:spChg chg="add mod">
          <ac:chgData name="Wes Filardo" userId="5a25a190-9e06-41c8-ba54-60528d027854" providerId="ADAL" clId="{58224F4D-2E94-4AA1-8F46-877B7BA51C53}" dt="2022-04-27T00:33:03.276" v="27091" actId="20577"/>
          <ac:spMkLst>
            <pc:docMk/>
            <pc:sldMk cId="125737803" sldId="1681"/>
            <ac:spMk id="20" creationId="{D90AB2FA-2EE2-CFE1-5265-31985ADAE664}"/>
          </ac:spMkLst>
        </pc:spChg>
        <pc:spChg chg="add mod">
          <ac:chgData name="Wes Filardo" userId="5a25a190-9e06-41c8-ba54-60528d027854" providerId="ADAL" clId="{58224F4D-2E94-4AA1-8F46-877B7BA51C53}" dt="2022-04-25T00:53:44.527" v="3781" actId="1076"/>
          <ac:spMkLst>
            <pc:docMk/>
            <pc:sldMk cId="125737803" sldId="1681"/>
            <ac:spMk id="21" creationId="{DBBDD497-7DF9-0BF5-C913-8A9FFB57E1F4}"/>
          </ac:spMkLst>
        </pc:spChg>
        <pc:spChg chg="mod">
          <ac:chgData name="Wes Filardo" userId="5a25a190-9e06-41c8-ba54-60528d027854" providerId="ADAL" clId="{58224F4D-2E94-4AA1-8F46-877B7BA51C53}" dt="2022-04-25T00:53:53.522" v="3782" actId="1076"/>
          <ac:spMkLst>
            <pc:docMk/>
            <pc:sldMk cId="125737803" sldId="1681"/>
            <ac:spMk id="27" creationId="{2C1F7001-0EDC-4DB8-857B-B4C6950CAD88}"/>
          </ac:spMkLst>
        </pc:spChg>
        <pc:spChg chg="mod">
          <ac:chgData name="Wes Filardo" userId="5a25a190-9e06-41c8-ba54-60528d027854" providerId="ADAL" clId="{58224F4D-2E94-4AA1-8F46-877B7BA51C53}" dt="2022-04-25T01:25:10.043" v="6121" actId="208"/>
          <ac:spMkLst>
            <pc:docMk/>
            <pc:sldMk cId="125737803" sldId="1681"/>
            <ac:spMk id="33" creationId="{5B34099C-F514-4E39-8491-2BA8BF961EC6}"/>
          </ac:spMkLst>
        </pc:spChg>
        <pc:spChg chg="mod">
          <ac:chgData name="Wes Filardo" userId="5a25a190-9e06-41c8-ba54-60528d027854" providerId="ADAL" clId="{58224F4D-2E94-4AA1-8F46-877B7BA51C53}" dt="2022-04-25T01:00:36.682" v="4106" actId="1076"/>
          <ac:spMkLst>
            <pc:docMk/>
            <pc:sldMk cId="125737803" sldId="1681"/>
            <ac:spMk id="35" creationId="{01B8AAB6-7B81-43BE-AE8D-956164E0F646}"/>
          </ac:spMkLst>
        </pc:spChg>
        <pc:cxnChg chg="add mod">
          <ac:chgData name="Wes Filardo" userId="5a25a190-9e06-41c8-ba54-60528d027854" providerId="ADAL" clId="{58224F4D-2E94-4AA1-8F46-877B7BA51C53}" dt="2022-04-27T14:51:10.616" v="27417" actId="1076"/>
          <ac:cxnSpMkLst>
            <pc:docMk/>
            <pc:sldMk cId="125737803" sldId="1681"/>
            <ac:cxnSpMk id="4" creationId="{6B0ABB49-7D99-0F22-4F42-0DC057BC4BD4}"/>
          </ac:cxnSpMkLst>
        </pc:cxnChg>
        <pc:cxnChg chg="mod ord">
          <ac:chgData name="Wes Filardo" userId="5a25a190-9e06-41c8-ba54-60528d027854" providerId="ADAL" clId="{58224F4D-2E94-4AA1-8F46-877B7BA51C53}" dt="2022-04-25T00:54:04.197" v="3784" actId="14100"/>
          <ac:cxnSpMkLst>
            <pc:docMk/>
            <pc:sldMk cId="125737803" sldId="1681"/>
            <ac:cxnSpMk id="9" creationId="{BC7D9722-7C95-4F25-A299-8AF16E60B308}"/>
          </ac:cxnSpMkLst>
        </pc:cxnChg>
        <pc:cxnChg chg="mod">
          <ac:chgData name="Wes Filardo" userId="5a25a190-9e06-41c8-ba54-60528d027854" providerId="ADAL" clId="{58224F4D-2E94-4AA1-8F46-877B7BA51C53}" dt="2022-04-25T00:54:00.993" v="3783" actId="14100"/>
          <ac:cxnSpMkLst>
            <pc:docMk/>
            <pc:sldMk cId="125737803" sldId="1681"/>
            <ac:cxnSpMk id="11" creationId="{72D632DF-2AAF-4B53-B9E4-0F8027669609}"/>
          </ac:cxnSpMkLst>
        </pc:cxnChg>
        <pc:cxnChg chg="mod">
          <ac:chgData name="Wes Filardo" userId="5a25a190-9e06-41c8-ba54-60528d027854" providerId="ADAL" clId="{58224F4D-2E94-4AA1-8F46-877B7BA51C53}" dt="2022-04-25T00:40:42.763" v="3179" actId="692"/>
          <ac:cxnSpMkLst>
            <pc:docMk/>
            <pc:sldMk cId="125737803" sldId="1681"/>
            <ac:cxnSpMk id="15" creationId="{39C05A30-0445-4C62-94E8-58974108DCA6}"/>
          </ac:cxnSpMkLst>
        </pc:cxnChg>
        <pc:cxnChg chg="mod">
          <ac:chgData name="Wes Filardo" userId="5a25a190-9e06-41c8-ba54-60528d027854" providerId="ADAL" clId="{58224F4D-2E94-4AA1-8F46-877B7BA51C53}" dt="2022-04-25T00:54:06.177" v="3785" actId="14100"/>
          <ac:cxnSpMkLst>
            <pc:docMk/>
            <pc:sldMk cId="125737803" sldId="1681"/>
            <ac:cxnSpMk id="41" creationId="{39C41BA0-3369-4AA4-8237-480A262B04CE}"/>
          </ac:cxnSpMkLst>
        </pc:cxnChg>
      </pc:sldChg>
      <pc:sldChg chg="addSp modSp add mod modAnim modNotesTx">
        <pc:chgData name="Wes Filardo" userId="5a25a190-9e06-41c8-ba54-60528d027854" providerId="ADAL" clId="{58224F4D-2E94-4AA1-8F46-877B7BA51C53}" dt="2022-04-26T23:44:40.170" v="22094" actId="20577"/>
        <pc:sldMkLst>
          <pc:docMk/>
          <pc:sldMk cId="350864936" sldId="1682"/>
        </pc:sldMkLst>
        <pc:spChg chg="mod">
          <ac:chgData name="Wes Filardo" userId="5a25a190-9e06-41c8-ba54-60528d027854" providerId="ADAL" clId="{58224F4D-2E94-4AA1-8F46-877B7BA51C53}" dt="2022-04-26T23:24:16.804" v="20312" actId="313"/>
          <ac:spMkLst>
            <pc:docMk/>
            <pc:sldMk cId="350864936" sldId="1682"/>
            <ac:spMk id="2" creationId="{CC8A9F69-15A9-4B4F-AE26-224AD1A11A97}"/>
          </ac:spMkLst>
        </pc:spChg>
        <pc:spChg chg="mod">
          <ac:chgData name="Wes Filardo" userId="5a25a190-9e06-41c8-ba54-60528d027854" providerId="ADAL" clId="{58224F4D-2E94-4AA1-8F46-877B7BA51C53}" dt="2022-04-26T15:24:11.062" v="16107" actId="1076"/>
          <ac:spMkLst>
            <pc:docMk/>
            <pc:sldMk cId="350864936" sldId="1682"/>
            <ac:spMk id="7" creationId="{1BA800C7-04CA-462E-BB81-C17457B52AEF}"/>
          </ac:spMkLst>
        </pc:spChg>
        <pc:spChg chg="mod">
          <ac:chgData name="Wes Filardo" userId="5a25a190-9e06-41c8-ba54-60528d027854" providerId="ADAL" clId="{58224F4D-2E94-4AA1-8F46-877B7BA51C53}" dt="2022-04-26T15:24:44.363" v="16114" actId="1076"/>
          <ac:spMkLst>
            <pc:docMk/>
            <pc:sldMk cId="350864936" sldId="1682"/>
            <ac:spMk id="10" creationId="{6B959164-4794-4F50-86D4-69465BC6A74C}"/>
          </ac:spMkLst>
        </pc:spChg>
        <pc:spChg chg="add mod">
          <ac:chgData name="Wes Filardo" userId="5a25a190-9e06-41c8-ba54-60528d027854" providerId="ADAL" clId="{58224F4D-2E94-4AA1-8F46-877B7BA51C53}" dt="2022-04-26T15:25:17.049" v="16119" actId="1076"/>
          <ac:spMkLst>
            <pc:docMk/>
            <pc:sldMk cId="350864936" sldId="1682"/>
            <ac:spMk id="16" creationId="{3A657579-0AD7-1D13-B493-D11FE5D80711}"/>
          </ac:spMkLst>
        </pc:spChg>
        <pc:spChg chg="add mod">
          <ac:chgData name="Wes Filardo" userId="5a25a190-9e06-41c8-ba54-60528d027854" providerId="ADAL" clId="{58224F4D-2E94-4AA1-8F46-877B7BA51C53}" dt="2022-04-26T15:25:06.815" v="16118" actId="1076"/>
          <ac:spMkLst>
            <pc:docMk/>
            <pc:sldMk cId="350864936" sldId="1682"/>
            <ac:spMk id="17" creationId="{20E0ABB3-1AB3-65B8-E5C4-E8E2C46D5BDB}"/>
          </ac:spMkLst>
        </pc:spChg>
        <pc:spChg chg="mod">
          <ac:chgData name="Wes Filardo" userId="5a25a190-9e06-41c8-ba54-60528d027854" providerId="ADAL" clId="{58224F4D-2E94-4AA1-8F46-877B7BA51C53}" dt="2022-04-26T15:24:11.062" v="16107" actId="1076"/>
          <ac:spMkLst>
            <pc:docMk/>
            <pc:sldMk cId="350864936" sldId="1682"/>
            <ac:spMk id="19" creationId="{225AC707-6B43-4D62-B35C-AED8A25B5AE7}"/>
          </ac:spMkLst>
        </pc:spChg>
        <pc:spChg chg="add mod">
          <ac:chgData name="Wes Filardo" userId="5a25a190-9e06-41c8-ba54-60528d027854" providerId="ADAL" clId="{58224F4D-2E94-4AA1-8F46-877B7BA51C53}" dt="2022-04-26T15:25:54.956" v="16125" actId="1076"/>
          <ac:spMkLst>
            <pc:docMk/>
            <pc:sldMk cId="350864936" sldId="1682"/>
            <ac:spMk id="21" creationId="{7AEECA7B-EF40-ECF8-4921-544CABBB9052}"/>
          </ac:spMkLst>
        </pc:spChg>
        <pc:spChg chg="mod">
          <ac:chgData name="Wes Filardo" userId="5a25a190-9e06-41c8-ba54-60528d027854" providerId="ADAL" clId="{58224F4D-2E94-4AA1-8F46-877B7BA51C53}" dt="2022-04-26T15:30:20.142" v="16146" actId="1076"/>
          <ac:spMkLst>
            <pc:docMk/>
            <pc:sldMk cId="350864936" sldId="1682"/>
            <ac:spMk id="29" creationId="{1EA70407-9FA7-4476-BEA3-6E53FFAC2988}"/>
          </ac:spMkLst>
        </pc:spChg>
        <pc:spChg chg="mod">
          <ac:chgData name="Wes Filardo" userId="5a25a190-9e06-41c8-ba54-60528d027854" providerId="ADAL" clId="{58224F4D-2E94-4AA1-8F46-877B7BA51C53}" dt="2022-04-26T15:30:20.142" v="16146" actId="1076"/>
          <ac:spMkLst>
            <pc:docMk/>
            <pc:sldMk cId="350864936" sldId="1682"/>
            <ac:spMk id="30" creationId="{3367EE77-2B09-42B6-A035-653064C586EF}"/>
          </ac:spMkLst>
        </pc:spChg>
        <pc:spChg chg="mod">
          <ac:chgData name="Wes Filardo" userId="5a25a190-9e06-41c8-ba54-60528d027854" providerId="ADAL" clId="{58224F4D-2E94-4AA1-8F46-877B7BA51C53}" dt="2022-04-26T15:30:43.215" v="16147" actId="1076"/>
          <ac:spMkLst>
            <pc:docMk/>
            <pc:sldMk cId="350864936" sldId="1682"/>
            <ac:spMk id="31" creationId="{4B1B2EBF-AFAB-44C8-81A7-F5E4ABD063C0}"/>
          </ac:spMkLst>
        </pc:spChg>
        <pc:spChg chg="mod">
          <ac:chgData name="Wes Filardo" userId="5a25a190-9e06-41c8-ba54-60528d027854" providerId="ADAL" clId="{58224F4D-2E94-4AA1-8F46-877B7BA51C53}" dt="2022-04-26T15:30:48.120" v="16148" actId="1076"/>
          <ac:spMkLst>
            <pc:docMk/>
            <pc:sldMk cId="350864936" sldId="1682"/>
            <ac:spMk id="33" creationId="{265829E4-52E7-4374-9035-95C8FC07D9B0}"/>
          </ac:spMkLst>
        </pc:spChg>
        <pc:graphicFrameChg chg="mod modGraphic">
          <ac:chgData name="Wes Filardo" userId="5a25a190-9e06-41c8-ba54-60528d027854" providerId="ADAL" clId="{58224F4D-2E94-4AA1-8F46-877B7BA51C53}" dt="2022-04-26T15:24:19.959" v="16108" actId="1076"/>
          <ac:graphicFrameMkLst>
            <pc:docMk/>
            <pc:sldMk cId="350864936" sldId="1682"/>
            <ac:graphicFrameMk id="5" creationId="{A8AB2E99-BE4B-449C-BDEA-527587A0B7F7}"/>
          </ac:graphicFrameMkLst>
        </pc:graphicFrameChg>
        <pc:cxnChg chg="mod">
          <ac:chgData name="Wes Filardo" userId="5a25a190-9e06-41c8-ba54-60528d027854" providerId="ADAL" clId="{58224F4D-2E94-4AA1-8F46-877B7BA51C53}" dt="2022-04-26T15:24:35.381" v="16113" actId="14100"/>
          <ac:cxnSpMkLst>
            <pc:docMk/>
            <pc:sldMk cId="350864936" sldId="1682"/>
            <ac:cxnSpMk id="8" creationId="{C280CA84-8C48-49BD-9B9F-922EE627CD32}"/>
          </ac:cxnSpMkLst>
        </pc:cxnChg>
        <pc:cxnChg chg="mod">
          <ac:chgData name="Wes Filardo" userId="5a25a190-9e06-41c8-ba54-60528d027854" providerId="ADAL" clId="{58224F4D-2E94-4AA1-8F46-877B7BA51C53}" dt="2022-04-26T15:24:11.062" v="16107" actId="1076"/>
          <ac:cxnSpMkLst>
            <pc:docMk/>
            <pc:sldMk cId="350864936" sldId="1682"/>
            <ac:cxnSpMk id="9" creationId="{C0D72A9E-1A30-4595-B9E9-809DF6DFCA27}"/>
          </ac:cxnSpMkLst>
        </pc:cxnChg>
        <pc:cxnChg chg="add mod">
          <ac:chgData name="Wes Filardo" userId="5a25a190-9e06-41c8-ba54-60528d027854" providerId="ADAL" clId="{58224F4D-2E94-4AA1-8F46-877B7BA51C53}" dt="2022-04-26T15:25:28.130" v="16121" actId="14100"/>
          <ac:cxnSpMkLst>
            <pc:docMk/>
            <pc:sldMk cId="350864936" sldId="1682"/>
            <ac:cxnSpMk id="18" creationId="{82536829-BD57-D5CD-A621-847A41F33C74}"/>
          </ac:cxnSpMkLst>
        </pc:cxnChg>
        <pc:cxnChg chg="add mod">
          <ac:chgData name="Wes Filardo" userId="5a25a190-9e06-41c8-ba54-60528d027854" providerId="ADAL" clId="{58224F4D-2E94-4AA1-8F46-877B7BA51C53}" dt="2022-04-26T15:25:31.799" v="16122" actId="14100"/>
          <ac:cxnSpMkLst>
            <pc:docMk/>
            <pc:sldMk cId="350864936" sldId="1682"/>
            <ac:cxnSpMk id="20" creationId="{931B17A6-8C67-4845-7BD3-CED4CCD26198}"/>
          </ac:cxnSpMkLst>
        </pc:cxnChg>
        <pc:cxnChg chg="add mod">
          <ac:chgData name="Wes Filardo" userId="5a25a190-9e06-41c8-ba54-60528d027854" providerId="ADAL" clId="{58224F4D-2E94-4AA1-8F46-877B7BA51C53}" dt="2022-04-26T15:25:48.756" v="16124" actId="14100"/>
          <ac:cxnSpMkLst>
            <pc:docMk/>
            <pc:sldMk cId="350864936" sldId="1682"/>
            <ac:cxnSpMk id="22" creationId="{995F3E3D-A448-3AE5-F0CE-AAEB6533BDFC}"/>
          </ac:cxnSpMkLst>
        </pc:cxnChg>
      </pc:sldChg>
      <pc:sldChg chg="addSp delSp modSp add del mod">
        <pc:chgData name="Wes Filardo" userId="5a25a190-9e06-41c8-ba54-60528d027854" providerId="ADAL" clId="{58224F4D-2E94-4AA1-8F46-877B7BA51C53}" dt="2022-04-25T00:48:01.122" v="3624" actId="47"/>
        <pc:sldMkLst>
          <pc:docMk/>
          <pc:sldMk cId="3860906102" sldId="1683"/>
        </pc:sldMkLst>
        <pc:spChg chg="add del mod">
          <ac:chgData name="Wes Filardo" userId="5a25a190-9e06-41c8-ba54-60528d027854" providerId="ADAL" clId="{58224F4D-2E94-4AA1-8F46-877B7BA51C53}" dt="2022-04-25T00:47:01.560" v="3503" actId="27636"/>
          <ac:spMkLst>
            <pc:docMk/>
            <pc:sldMk cId="3860906102" sldId="1683"/>
            <ac:spMk id="18" creationId="{0B84CCEE-DD68-939C-2432-7D253E56AB18}"/>
          </ac:spMkLst>
        </pc:spChg>
      </pc:sldChg>
      <pc:sldChg chg="addSp delSp modSp add mod addAnim delAnim modAnim modNotesTx">
        <pc:chgData name="Wes Filardo" userId="5a25a190-9e06-41c8-ba54-60528d027854" providerId="ADAL" clId="{58224F4D-2E94-4AA1-8F46-877B7BA51C53}" dt="2022-04-27T14:51:35.490" v="27424" actId="1076"/>
        <pc:sldMkLst>
          <pc:docMk/>
          <pc:sldMk cId="4287680641" sldId="1683"/>
        </pc:sldMkLst>
        <pc:spChg chg="del">
          <ac:chgData name="Wes Filardo" userId="5a25a190-9e06-41c8-ba54-60528d027854" providerId="ADAL" clId="{58224F4D-2E94-4AA1-8F46-877B7BA51C53}" dt="2022-04-25T00:58:12.616" v="3825" actId="478"/>
          <ac:spMkLst>
            <pc:docMk/>
            <pc:sldMk cId="4287680641" sldId="1683"/>
            <ac:spMk id="2" creationId="{26C4C746-CFFB-4C76-B028-770B665DA051}"/>
          </ac:spMkLst>
        </pc:spChg>
        <pc:spChg chg="mod">
          <ac:chgData name="Wes Filardo" userId="5a25a190-9e06-41c8-ba54-60528d027854" providerId="ADAL" clId="{58224F4D-2E94-4AA1-8F46-877B7BA51C53}" dt="2022-04-25T01:08:58.882" v="5149" actId="5793"/>
          <ac:spMkLst>
            <pc:docMk/>
            <pc:sldMk cId="4287680641" sldId="1683"/>
            <ac:spMk id="3" creationId="{58BB68F2-9ECE-43E9-B577-6FF340212B14}"/>
          </ac:spMkLst>
        </pc:spChg>
        <pc:spChg chg="mod">
          <ac:chgData name="Wes Filardo" userId="5a25a190-9e06-41c8-ba54-60528d027854" providerId="ADAL" clId="{58224F4D-2E94-4AA1-8F46-877B7BA51C53}" dt="2022-04-25T01:25:48.851" v="6125" actId="208"/>
          <ac:spMkLst>
            <pc:docMk/>
            <pc:sldMk cId="4287680641" sldId="1683"/>
            <ac:spMk id="5" creationId="{E24349FE-E6C0-4524-86DA-E6D610C71A30}"/>
          </ac:spMkLst>
        </pc:spChg>
        <pc:spChg chg="add del mod">
          <ac:chgData name="Wes Filardo" userId="5a25a190-9e06-41c8-ba54-60528d027854" providerId="ADAL" clId="{58224F4D-2E94-4AA1-8F46-877B7BA51C53}" dt="2022-04-25T00:58:18.758" v="3827" actId="478"/>
          <ac:spMkLst>
            <pc:docMk/>
            <pc:sldMk cId="4287680641" sldId="1683"/>
            <ac:spMk id="6" creationId="{22C0D485-BA86-07A1-5549-993BA506B27B}"/>
          </ac:spMkLst>
        </pc:spChg>
        <pc:spChg chg="add del mod">
          <ac:chgData name="Wes Filardo" userId="5a25a190-9e06-41c8-ba54-60528d027854" providerId="ADAL" clId="{58224F4D-2E94-4AA1-8F46-877B7BA51C53}" dt="2022-04-27T00:59:47.287" v="27413" actId="114"/>
          <ac:spMkLst>
            <pc:docMk/>
            <pc:sldMk cId="4287680641" sldId="1683"/>
            <ac:spMk id="20" creationId="{D90AB2FA-2EE2-CFE1-5265-31985ADAE664}"/>
          </ac:spMkLst>
        </pc:spChg>
        <pc:spChg chg="mod">
          <ac:chgData name="Wes Filardo" userId="5a25a190-9e06-41c8-ba54-60528d027854" providerId="ADAL" clId="{58224F4D-2E94-4AA1-8F46-877B7BA51C53}" dt="2022-04-25T00:59:43.433" v="4076" actId="114"/>
          <ac:spMkLst>
            <pc:docMk/>
            <pc:sldMk cId="4287680641" sldId="1683"/>
            <ac:spMk id="21" creationId="{DBBDD497-7DF9-0BF5-C913-8A9FFB57E1F4}"/>
          </ac:spMkLst>
        </pc:spChg>
        <pc:spChg chg="add del mod">
          <ac:chgData name="Wes Filardo" userId="5a25a190-9e06-41c8-ba54-60528d027854" providerId="ADAL" clId="{58224F4D-2E94-4AA1-8F46-877B7BA51C53}" dt="2022-04-25T00:58:10.367" v="3824"/>
          <ac:spMkLst>
            <pc:docMk/>
            <pc:sldMk cId="4287680641" sldId="1683"/>
            <ac:spMk id="22" creationId="{C7EE3DED-A830-C454-BF7B-F5D732CAD553}"/>
          </ac:spMkLst>
        </pc:spChg>
        <pc:spChg chg="add mod">
          <ac:chgData name="Wes Filardo" userId="5a25a190-9e06-41c8-ba54-60528d027854" providerId="ADAL" clId="{58224F4D-2E94-4AA1-8F46-877B7BA51C53}" dt="2022-04-26T15:13:13.547" v="15857" actId="207"/>
          <ac:spMkLst>
            <pc:docMk/>
            <pc:sldMk cId="4287680641" sldId="1683"/>
            <ac:spMk id="24" creationId="{062C456A-CC9F-91D4-B86C-140FA22D6478}"/>
          </ac:spMkLst>
        </pc:spChg>
        <pc:spChg chg="mod">
          <ac:chgData name="Wes Filardo" userId="5a25a190-9e06-41c8-ba54-60528d027854" providerId="ADAL" clId="{58224F4D-2E94-4AA1-8F46-877B7BA51C53}" dt="2022-04-25T01:00:50.213" v="4111" actId="20577"/>
          <ac:spMkLst>
            <pc:docMk/>
            <pc:sldMk cId="4287680641" sldId="1683"/>
            <ac:spMk id="27" creationId="{2C1F7001-0EDC-4DB8-857B-B4C6950CAD88}"/>
          </ac:spMkLst>
        </pc:spChg>
        <pc:spChg chg="mod">
          <ac:chgData name="Wes Filardo" userId="5a25a190-9e06-41c8-ba54-60528d027854" providerId="ADAL" clId="{58224F4D-2E94-4AA1-8F46-877B7BA51C53}" dt="2022-04-25T01:25:16.941" v="6122" actId="208"/>
          <ac:spMkLst>
            <pc:docMk/>
            <pc:sldMk cId="4287680641" sldId="1683"/>
            <ac:spMk id="33" creationId="{5B34099C-F514-4E39-8491-2BA8BF961EC6}"/>
          </ac:spMkLst>
        </pc:spChg>
        <pc:spChg chg="mod">
          <ac:chgData name="Wes Filardo" userId="5a25a190-9e06-41c8-ba54-60528d027854" providerId="ADAL" clId="{58224F4D-2E94-4AA1-8F46-877B7BA51C53}" dt="2022-04-25T01:00:25.891" v="4105" actId="1076"/>
          <ac:spMkLst>
            <pc:docMk/>
            <pc:sldMk cId="4287680641" sldId="1683"/>
            <ac:spMk id="35" creationId="{01B8AAB6-7B81-43BE-AE8D-956164E0F646}"/>
          </ac:spMkLst>
        </pc:spChg>
        <pc:cxnChg chg="add mod">
          <ac:chgData name="Wes Filardo" userId="5a25a190-9e06-41c8-ba54-60528d027854" providerId="ADAL" clId="{58224F4D-2E94-4AA1-8F46-877B7BA51C53}" dt="2022-04-27T14:51:35.490" v="27424" actId="1076"/>
          <ac:cxnSpMkLst>
            <pc:docMk/>
            <pc:sldMk cId="4287680641" sldId="1683"/>
            <ac:cxnSpMk id="2" creationId="{1E09AA59-16DD-5CD6-D8AF-57DD5B0934BE}"/>
          </ac:cxnSpMkLst>
        </pc:cxnChg>
      </pc:sldChg>
      <pc:sldChg chg="modSp new mod modAnim modNotesTx">
        <pc:chgData name="Wes Filardo" userId="5a25a190-9e06-41c8-ba54-60528d027854" providerId="ADAL" clId="{58224F4D-2E94-4AA1-8F46-877B7BA51C53}" dt="2022-04-27T00:59:20.302" v="27411" actId="20577"/>
        <pc:sldMkLst>
          <pc:docMk/>
          <pc:sldMk cId="843238562" sldId="1684"/>
        </pc:sldMkLst>
        <pc:spChg chg="mod">
          <ac:chgData name="Wes Filardo" userId="5a25a190-9e06-41c8-ba54-60528d027854" providerId="ADAL" clId="{58224F4D-2E94-4AA1-8F46-877B7BA51C53}" dt="2022-04-27T00:59:20.302" v="27411" actId="20577"/>
          <ac:spMkLst>
            <pc:docMk/>
            <pc:sldMk cId="843238562" sldId="1684"/>
            <ac:spMk id="3" creationId="{5A44C93B-D00F-16BE-4A01-328D0323A983}"/>
          </ac:spMkLst>
        </pc:spChg>
        <pc:spChg chg="mod">
          <ac:chgData name="Wes Filardo" userId="5a25a190-9e06-41c8-ba54-60528d027854" providerId="ADAL" clId="{58224F4D-2E94-4AA1-8F46-877B7BA51C53}" dt="2022-04-25T11:46:31.828" v="8012" actId="20577"/>
          <ac:spMkLst>
            <pc:docMk/>
            <pc:sldMk cId="843238562" sldId="1684"/>
            <ac:spMk id="4" creationId="{BF9EF891-C83D-B39B-28EB-DB60750C3529}"/>
          </ac:spMkLst>
        </pc:spChg>
      </pc:sldChg>
      <pc:sldChg chg="addSp delSp modSp add del mod modAnim">
        <pc:chgData name="Wes Filardo" userId="5a25a190-9e06-41c8-ba54-60528d027854" providerId="ADAL" clId="{58224F4D-2E94-4AA1-8F46-877B7BA51C53}" dt="2022-04-25T00:57:51.251" v="3819" actId="47"/>
        <pc:sldMkLst>
          <pc:docMk/>
          <pc:sldMk cId="2568466654" sldId="1684"/>
        </pc:sldMkLst>
        <pc:spChg chg="mod">
          <ac:chgData name="Wes Filardo" userId="5a25a190-9e06-41c8-ba54-60528d027854" providerId="ADAL" clId="{58224F4D-2E94-4AA1-8F46-877B7BA51C53}" dt="2022-04-25T00:47:50.367" v="3618" actId="20577"/>
          <ac:spMkLst>
            <pc:docMk/>
            <pc:sldMk cId="2568466654" sldId="1684"/>
            <ac:spMk id="2" creationId="{26C4C746-CFFB-4C76-B028-770B665DA051}"/>
          </ac:spMkLst>
        </pc:spChg>
        <pc:spChg chg="mod">
          <ac:chgData name="Wes Filardo" userId="5a25a190-9e06-41c8-ba54-60528d027854" providerId="ADAL" clId="{58224F4D-2E94-4AA1-8F46-877B7BA51C53}" dt="2022-04-25T00:47:57.851" v="3623" actId="20577"/>
          <ac:spMkLst>
            <pc:docMk/>
            <pc:sldMk cId="2568466654" sldId="1684"/>
            <ac:spMk id="3" creationId="{58BB68F2-9ECE-43E9-B577-6FF340212B14}"/>
          </ac:spMkLst>
        </pc:spChg>
        <pc:spChg chg="add del">
          <ac:chgData name="Wes Filardo" userId="5a25a190-9e06-41c8-ba54-60528d027854" providerId="ADAL" clId="{58224F4D-2E94-4AA1-8F46-877B7BA51C53}" dt="2022-04-25T00:46:54.873" v="3500" actId="22"/>
          <ac:spMkLst>
            <pc:docMk/>
            <pc:sldMk cId="2568466654" sldId="1684"/>
            <ac:spMk id="4" creationId="{5A1E45DD-BF91-698D-0ECE-688CE668F981}"/>
          </ac:spMkLst>
        </pc:spChg>
        <pc:spChg chg="mod">
          <ac:chgData name="Wes Filardo" userId="5a25a190-9e06-41c8-ba54-60528d027854" providerId="ADAL" clId="{58224F4D-2E94-4AA1-8F46-877B7BA51C53}" dt="2022-04-25T00:48:08.113" v="3633" actId="20577"/>
          <ac:spMkLst>
            <pc:docMk/>
            <pc:sldMk cId="2568466654" sldId="1684"/>
            <ac:spMk id="27" creationId="{2C1F7001-0EDC-4DB8-857B-B4C6950CAD88}"/>
          </ac:spMkLst>
        </pc:spChg>
      </pc:sldChg>
      <pc:sldChg chg="addSp delSp modSp add del mod ord delAnim modAnim addCm modNotesTx">
        <pc:chgData name="Wes Filardo" userId="5a25a190-9e06-41c8-ba54-60528d027854" providerId="ADAL" clId="{58224F4D-2E94-4AA1-8F46-877B7BA51C53}" dt="2022-04-26T15:34:16.494" v="16173" actId="47"/>
        <pc:sldMkLst>
          <pc:docMk/>
          <pc:sldMk cId="197808870" sldId="1685"/>
        </pc:sldMkLst>
        <pc:spChg chg="mod">
          <ac:chgData name="Wes Filardo" userId="5a25a190-9e06-41c8-ba54-60528d027854" providerId="ADAL" clId="{58224F4D-2E94-4AA1-8F46-877B7BA51C53}" dt="2022-04-26T15:29:11.742" v="16143" actId="1076"/>
          <ac:spMkLst>
            <pc:docMk/>
            <pc:sldMk cId="197808870" sldId="1685"/>
            <ac:spMk id="2" creationId="{CC8A9F69-15A9-4B4F-AE26-224AD1A11A97}"/>
          </ac:spMkLst>
        </pc:spChg>
        <pc:spChg chg="mod">
          <ac:chgData name="Wes Filardo" userId="5a25a190-9e06-41c8-ba54-60528d027854" providerId="ADAL" clId="{58224F4D-2E94-4AA1-8F46-877B7BA51C53}" dt="2022-04-25T11:58:43.294" v="9190" actId="20577"/>
          <ac:spMkLst>
            <pc:docMk/>
            <pc:sldMk cId="197808870" sldId="1685"/>
            <ac:spMk id="3" creationId="{6D8619F1-8E71-4B3C-89B9-A710BBDFC4B7}"/>
          </ac:spMkLst>
        </pc:spChg>
        <pc:spChg chg="add del mod">
          <ac:chgData name="Wes Filardo" userId="5a25a190-9e06-41c8-ba54-60528d027854" providerId="ADAL" clId="{58224F4D-2E94-4AA1-8F46-877B7BA51C53}" dt="2022-04-26T15:33:37.080" v="16166" actId="21"/>
          <ac:spMkLst>
            <pc:docMk/>
            <pc:sldMk cId="197808870" sldId="1685"/>
            <ac:spMk id="4" creationId="{B25CA329-72A7-1681-8551-205F086463AC}"/>
          </ac:spMkLst>
        </pc:spChg>
        <pc:spChg chg="add del mod">
          <ac:chgData name="Wes Filardo" userId="5a25a190-9e06-41c8-ba54-60528d027854" providerId="ADAL" clId="{58224F4D-2E94-4AA1-8F46-877B7BA51C53}" dt="2022-04-26T15:34:01.310" v="16170" actId="21"/>
          <ac:spMkLst>
            <pc:docMk/>
            <pc:sldMk cId="197808870" sldId="1685"/>
            <ac:spMk id="5" creationId="{7BC1EBC9-E10C-3B9A-A6DE-DF4DED2CD502}"/>
          </ac:spMkLst>
        </pc:spChg>
        <pc:spChg chg="add del mod">
          <ac:chgData name="Wes Filardo" userId="5a25a190-9e06-41c8-ba54-60528d027854" providerId="ADAL" clId="{58224F4D-2E94-4AA1-8F46-877B7BA51C53}" dt="2022-04-26T15:33:37.080" v="16166" actId="21"/>
          <ac:spMkLst>
            <pc:docMk/>
            <pc:sldMk cId="197808870" sldId="1685"/>
            <ac:spMk id="6" creationId="{2083C322-79D3-E715-8D1E-09B358B590E5}"/>
          </ac:spMkLst>
        </pc:spChg>
        <pc:spChg chg="del mod">
          <ac:chgData name="Wes Filardo" userId="5a25a190-9e06-41c8-ba54-60528d027854" providerId="ADAL" clId="{58224F4D-2E94-4AA1-8F46-877B7BA51C53}" dt="2022-04-25T12:11:45.633" v="9212" actId="478"/>
          <ac:spMkLst>
            <pc:docMk/>
            <pc:sldMk cId="197808870" sldId="1685"/>
            <ac:spMk id="7" creationId="{1BA800C7-04CA-462E-BB81-C17457B52AEF}"/>
          </ac:spMkLst>
        </pc:spChg>
        <pc:spChg chg="del">
          <ac:chgData name="Wes Filardo" userId="5a25a190-9e06-41c8-ba54-60528d027854" providerId="ADAL" clId="{58224F4D-2E94-4AA1-8F46-877B7BA51C53}" dt="2022-04-25T12:00:38.682" v="9193" actId="478"/>
          <ac:spMkLst>
            <pc:docMk/>
            <pc:sldMk cId="197808870" sldId="1685"/>
            <ac:spMk id="10" creationId="{6B959164-4794-4F50-86D4-69465BC6A74C}"/>
          </ac:spMkLst>
        </pc:spChg>
        <pc:spChg chg="del">
          <ac:chgData name="Wes Filardo" userId="5a25a190-9e06-41c8-ba54-60528d027854" providerId="ADAL" clId="{58224F4D-2E94-4AA1-8F46-877B7BA51C53}" dt="2022-04-25T11:58:01.340" v="9161" actId="478"/>
          <ac:spMkLst>
            <pc:docMk/>
            <pc:sldMk cId="197808870" sldId="1685"/>
            <ac:spMk id="16" creationId="{3A657579-0AD7-1D13-B493-D11FE5D80711}"/>
          </ac:spMkLst>
        </pc:spChg>
        <pc:spChg chg="add del mod">
          <ac:chgData name="Wes Filardo" userId="5a25a190-9e06-41c8-ba54-60528d027854" providerId="ADAL" clId="{58224F4D-2E94-4AA1-8F46-877B7BA51C53}" dt="2022-04-26T15:33:37.080" v="16166" actId="21"/>
          <ac:spMkLst>
            <pc:docMk/>
            <pc:sldMk cId="197808870" sldId="1685"/>
            <ac:spMk id="16" creationId="{88453289-DC5E-E8F2-AB99-4888672A4170}"/>
          </ac:spMkLst>
        </pc:spChg>
        <pc:spChg chg="del">
          <ac:chgData name="Wes Filardo" userId="5a25a190-9e06-41c8-ba54-60528d027854" providerId="ADAL" clId="{58224F4D-2E94-4AA1-8F46-877B7BA51C53}" dt="2022-04-25T11:58:02.698" v="9162" actId="478"/>
          <ac:spMkLst>
            <pc:docMk/>
            <pc:sldMk cId="197808870" sldId="1685"/>
            <ac:spMk id="17" creationId="{20E0ABB3-1AB3-65B8-E5C4-E8E2C46D5BDB}"/>
          </ac:spMkLst>
        </pc:spChg>
        <pc:spChg chg="add del mod">
          <ac:chgData name="Wes Filardo" userId="5a25a190-9e06-41c8-ba54-60528d027854" providerId="ADAL" clId="{58224F4D-2E94-4AA1-8F46-877B7BA51C53}" dt="2022-04-26T15:33:37.080" v="16166" actId="21"/>
          <ac:spMkLst>
            <pc:docMk/>
            <pc:sldMk cId="197808870" sldId="1685"/>
            <ac:spMk id="17" creationId="{3DD1C09E-8426-89A0-0657-A001775D8885}"/>
          </ac:spMkLst>
        </pc:spChg>
        <pc:spChg chg="mod">
          <ac:chgData name="Wes Filardo" userId="5a25a190-9e06-41c8-ba54-60528d027854" providerId="ADAL" clId="{58224F4D-2E94-4AA1-8F46-877B7BA51C53}" dt="2022-04-26T15:29:11.742" v="16143" actId="1076"/>
          <ac:spMkLst>
            <pc:docMk/>
            <pc:sldMk cId="197808870" sldId="1685"/>
            <ac:spMk id="19" creationId="{225AC707-6B43-4D62-B35C-AED8A25B5AE7}"/>
          </ac:spMkLst>
        </pc:spChg>
        <pc:spChg chg="add del mod">
          <ac:chgData name="Wes Filardo" userId="5a25a190-9e06-41c8-ba54-60528d027854" providerId="ADAL" clId="{58224F4D-2E94-4AA1-8F46-877B7BA51C53}" dt="2022-04-26T15:31:42.170" v="16151" actId="21"/>
          <ac:spMkLst>
            <pc:docMk/>
            <pc:sldMk cId="197808870" sldId="1685"/>
            <ac:spMk id="21" creationId="{47319543-5EEF-0169-5790-F2A74CB0990C}"/>
          </ac:spMkLst>
        </pc:spChg>
        <pc:spChg chg="add del mod">
          <ac:chgData name="Wes Filardo" userId="5a25a190-9e06-41c8-ba54-60528d027854" providerId="ADAL" clId="{58224F4D-2E94-4AA1-8F46-877B7BA51C53}" dt="2022-04-26T15:31:42.170" v="16151" actId="21"/>
          <ac:spMkLst>
            <pc:docMk/>
            <pc:sldMk cId="197808870" sldId="1685"/>
            <ac:spMk id="23" creationId="{3BABB3C0-6D55-7C8C-5FB0-74AF4E92C546}"/>
          </ac:spMkLst>
        </pc:spChg>
        <pc:spChg chg="add mod">
          <ac:chgData name="Wes Filardo" userId="5a25a190-9e06-41c8-ba54-60528d027854" providerId="ADAL" clId="{58224F4D-2E94-4AA1-8F46-877B7BA51C53}" dt="2022-04-26T15:29:11.742" v="16143" actId="1076"/>
          <ac:spMkLst>
            <pc:docMk/>
            <pc:sldMk cId="197808870" sldId="1685"/>
            <ac:spMk id="26" creationId="{C16633A3-0292-D7B4-4BD4-0FCB11B57047}"/>
          </ac:spMkLst>
        </pc:spChg>
        <pc:spChg chg="add del mod">
          <ac:chgData name="Wes Filardo" userId="5a25a190-9e06-41c8-ba54-60528d027854" providerId="ADAL" clId="{58224F4D-2E94-4AA1-8F46-877B7BA51C53}" dt="2022-04-25T17:09:42.661" v="10588"/>
          <ac:spMkLst>
            <pc:docMk/>
            <pc:sldMk cId="197808870" sldId="1685"/>
            <ac:spMk id="27" creationId="{38640E9B-715E-12F3-9B71-95F3CB4A24C3}"/>
          </ac:spMkLst>
        </pc:spChg>
        <pc:spChg chg="del">
          <ac:chgData name="Wes Filardo" userId="5a25a190-9e06-41c8-ba54-60528d027854" providerId="ADAL" clId="{58224F4D-2E94-4AA1-8F46-877B7BA51C53}" dt="2022-04-25T12:10:27.377" v="9204" actId="478"/>
          <ac:spMkLst>
            <pc:docMk/>
            <pc:sldMk cId="197808870" sldId="1685"/>
            <ac:spMk id="29" creationId="{1EA70407-9FA7-4476-BEA3-6E53FFAC2988}"/>
          </ac:spMkLst>
        </pc:spChg>
        <pc:spChg chg="add del mod">
          <ac:chgData name="Wes Filardo" userId="5a25a190-9e06-41c8-ba54-60528d027854" providerId="ADAL" clId="{58224F4D-2E94-4AA1-8F46-877B7BA51C53}" dt="2022-04-25T17:09:46.683" v="10590"/>
          <ac:spMkLst>
            <pc:docMk/>
            <pc:sldMk cId="197808870" sldId="1685"/>
            <ac:spMk id="30" creationId="{1C680429-9D5D-1D0D-00D7-CD5F183274E9}"/>
          </ac:spMkLst>
        </pc:spChg>
        <pc:spChg chg="del">
          <ac:chgData name="Wes Filardo" userId="5a25a190-9e06-41c8-ba54-60528d027854" providerId="ADAL" clId="{58224F4D-2E94-4AA1-8F46-877B7BA51C53}" dt="2022-04-25T12:10:30.051" v="9205" actId="478"/>
          <ac:spMkLst>
            <pc:docMk/>
            <pc:sldMk cId="197808870" sldId="1685"/>
            <ac:spMk id="30" creationId="{3367EE77-2B09-42B6-A035-653064C586EF}"/>
          </ac:spMkLst>
        </pc:spChg>
        <pc:spChg chg="del">
          <ac:chgData name="Wes Filardo" userId="5a25a190-9e06-41c8-ba54-60528d027854" providerId="ADAL" clId="{58224F4D-2E94-4AA1-8F46-877B7BA51C53}" dt="2022-04-25T12:10:23.252" v="9203" actId="478"/>
          <ac:spMkLst>
            <pc:docMk/>
            <pc:sldMk cId="197808870" sldId="1685"/>
            <ac:spMk id="31" creationId="{4B1B2EBF-AFAB-44C8-81A7-F5E4ABD063C0}"/>
          </ac:spMkLst>
        </pc:spChg>
        <pc:spChg chg="del">
          <ac:chgData name="Wes Filardo" userId="5a25a190-9e06-41c8-ba54-60528d027854" providerId="ADAL" clId="{58224F4D-2E94-4AA1-8F46-877B7BA51C53}" dt="2022-04-25T12:10:17.431" v="9202" actId="478"/>
          <ac:spMkLst>
            <pc:docMk/>
            <pc:sldMk cId="197808870" sldId="1685"/>
            <ac:spMk id="33" creationId="{265829E4-52E7-4374-9035-95C8FC07D9B0}"/>
          </ac:spMkLst>
        </pc:spChg>
        <pc:graphicFrameChg chg="del">
          <ac:chgData name="Wes Filardo" userId="5a25a190-9e06-41c8-ba54-60528d027854" providerId="ADAL" clId="{58224F4D-2E94-4AA1-8F46-877B7BA51C53}" dt="2022-04-25T16:47:19.939" v="10408" actId="478"/>
          <ac:graphicFrameMkLst>
            <pc:docMk/>
            <pc:sldMk cId="197808870" sldId="1685"/>
            <ac:graphicFrameMk id="5" creationId="{A8AB2E99-BE4B-449C-BDEA-527587A0B7F7}"/>
          </ac:graphicFrameMkLst>
        </pc:graphicFrameChg>
        <pc:graphicFrameChg chg="add del mod">
          <ac:chgData name="Wes Filardo" userId="5a25a190-9e06-41c8-ba54-60528d027854" providerId="ADAL" clId="{58224F4D-2E94-4AA1-8F46-877B7BA51C53}" dt="2022-04-25T16:47:18.434" v="10407"/>
          <ac:graphicFrameMkLst>
            <pc:docMk/>
            <pc:sldMk cId="197808870" sldId="1685"/>
            <ac:graphicFrameMk id="18" creationId="{BDB0A88B-1654-AF53-E0F2-5E56D7113350}"/>
          </ac:graphicFrameMkLst>
        </pc:graphicFrameChg>
        <pc:graphicFrameChg chg="add del mod modGraphic">
          <ac:chgData name="Wes Filardo" userId="5a25a190-9e06-41c8-ba54-60528d027854" providerId="ADAL" clId="{58224F4D-2E94-4AA1-8F46-877B7BA51C53}" dt="2022-04-26T15:31:42.170" v="16151" actId="21"/>
          <ac:graphicFrameMkLst>
            <pc:docMk/>
            <pc:sldMk cId="197808870" sldId="1685"/>
            <ac:graphicFrameMk id="20" creationId="{81F63D80-5534-6761-B1AC-DC8207F732C8}"/>
          </ac:graphicFrameMkLst>
        </pc:graphicFrameChg>
        <pc:graphicFrameChg chg="add del mod">
          <ac:chgData name="Wes Filardo" userId="5a25a190-9e06-41c8-ba54-60528d027854" providerId="ADAL" clId="{58224F4D-2E94-4AA1-8F46-877B7BA51C53}" dt="2022-04-25T17:09:42.661" v="10588"/>
          <ac:graphicFrameMkLst>
            <pc:docMk/>
            <pc:sldMk cId="197808870" sldId="1685"/>
            <ac:graphicFrameMk id="22" creationId="{64D011ED-4BFF-E42B-FFC2-D342D2A96F0E}"/>
          </ac:graphicFrameMkLst>
        </pc:graphicFrameChg>
        <pc:graphicFrameChg chg="add del mod">
          <ac:chgData name="Wes Filardo" userId="5a25a190-9e06-41c8-ba54-60528d027854" providerId="ADAL" clId="{58224F4D-2E94-4AA1-8F46-877B7BA51C53}" dt="2022-04-25T17:09:46.683" v="10590"/>
          <ac:graphicFrameMkLst>
            <pc:docMk/>
            <pc:sldMk cId="197808870" sldId="1685"/>
            <ac:graphicFrameMk id="28" creationId="{EA10658D-875E-F4BF-8E32-07C631B4DCE7}"/>
          </ac:graphicFrameMkLst>
        </pc:graphicFrameChg>
        <pc:cxnChg chg="del">
          <ac:chgData name="Wes Filardo" userId="5a25a190-9e06-41c8-ba54-60528d027854" providerId="ADAL" clId="{58224F4D-2E94-4AA1-8F46-877B7BA51C53}" dt="2022-04-25T12:00:40.762" v="9194" actId="478"/>
          <ac:cxnSpMkLst>
            <pc:docMk/>
            <pc:sldMk cId="197808870" sldId="1685"/>
            <ac:cxnSpMk id="8" creationId="{C280CA84-8C48-49BD-9B9F-922EE627CD32}"/>
          </ac:cxnSpMkLst>
        </pc:cxnChg>
        <pc:cxnChg chg="mod">
          <ac:chgData name="Wes Filardo" userId="5a25a190-9e06-41c8-ba54-60528d027854" providerId="ADAL" clId="{58224F4D-2E94-4AA1-8F46-877B7BA51C53}" dt="2022-04-26T15:29:11.742" v="16143" actId="1076"/>
          <ac:cxnSpMkLst>
            <pc:docMk/>
            <pc:sldMk cId="197808870" sldId="1685"/>
            <ac:cxnSpMk id="9" creationId="{C0D72A9E-1A30-4595-B9E9-809DF6DFCA27}"/>
          </ac:cxnSpMkLst>
        </pc:cxnChg>
        <pc:cxnChg chg="del">
          <ac:chgData name="Wes Filardo" userId="5a25a190-9e06-41c8-ba54-60528d027854" providerId="ADAL" clId="{58224F4D-2E94-4AA1-8F46-877B7BA51C53}" dt="2022-04-25T11:57:59.551" v="9160" actId="478"/>
          <ac:cxnSpMkLst>
            <pc:docMk/>
            <pc:sldMk cId="197808870" sldId="1685"/>
            <ac:cxnSpMk id="18" creationId="{82536829-BD57-D5CD-A621-847A41F33C74}"/>
          </ac:cxnSpMkLst>
        </pc:cxnChg>
        <pc:cxnChg chg="del mod">
          <ac:chgData name="Wes Filardo" userId="5a25a190-9e06-41c8-ba54-60528d027854" providerId="ADAL" clId="{58224F4D-2E94-4AA1-8F46-877B7BA51C53}" dt="2022-04-25T11:57:57.604" v="9159" actId="478"/>
          <ac:cxnSpMkLst>
            <pc:docMk/>
            <pc:sldMk cId="197808870" sldId="1685"/>
            <ac:cxnSpMk id="20" creationId="{931B17A6-8C67-4845-7BD3-CED4CCD26198}"/>
          </ac:cxnSpMkLst>
        </pc:cxnChg>
        <pc:cxnChg chg="del">
          <ac:chgData name="Wes Filardo" userId="5a25a190-9e06-41c8-ba54-60528d027854" providerId="ADAL" clId="{58224F4D-2E94-4AA1-8F46-877B7BA51C53}" dt="2022-04-25T11:58:04.434" v="9163" actId="478"/>
          <ac:cxnSpMkLst>
            <pc:docMk/>
            <pc:sldMk cId="197808870" sldId="1685"/>
            <ac:cxnSpMk id="22" creationId="{995F3E3D-A448-3AE5-F0CE-AAEB6533BDFC}"/>
          </ac:cxnSpMkLst>
        </pc:cxnChg>
        <pc:cxnChg chg="add del mod">
          <ac:chgData name="Wes Filardo" userId="5a25a190-9e06-41c8-ba54-60528d027854" providerId="ADAL" clId="{58224F4D-2E94-4AA1-8F46-877B7BA51C53}" dt="2022-04-26T15:31:42.170" v="16151" actId="21"/>
          <ac:cxnSpMkLst>
            <pc:docMk/>
            <pc:sldMk cId="197808870" sldId="1685"/>
            <ac:cxnSpMk id="24" creationId="{4301B94F-9EBD-992C-EAA6-06616751A3DA}"/>
          </ac:cxnSpMkLst>
        </pc:cxnChg>
        <pc:cxnChg chg="add del mod">
          <ac:chgData name="Wes Filardo" userId="5a25a190-9e06-41c8-ba54-60528d027854" providerId="ADAL" clId="{58224F4D-2E94-4AA1-8F46-877B7BA51C53}" dt="2022-04-25T17:09:42.661" v="10588"/>
          <ac:cxnSpMkLst>
            <pc:docMk/>
            <pc:sldMk cId="197808870" sldId="1685"/>
            <ac:cxnSpMk id="25" creationId="{7D362531-50BC-C63A-F17B-7EDF6B757C98}"/>
          </ac:cxnSpMkLst>
        </pc:cxnChg>
        <pc:cxnChg chg="add del mod">
          <ac:chgData name="Wes Filardo" userId="5a25a190-9e06-41c8-ba54-60528d027854" providerId="ADAL" clId="{58224F4D-2E94-4AA1-8F46-877B7BA51C53}" dt="2022-04-25T17:09:46.683" v="10590"/>
          <ac:cxnSpMkLst>
            <pc:docMk/>
            <pc:sldMk cId="197808870" sldId="1685"/>
            <ac:cxnSpMk id="29" creationId="{52C6445B-3E28-3B05-5229-96368D3B6B77}"/>
          </ac:cxnSpMkLst>
        </pc:cxnChg>
      </pc:sldChg>
      <pc:sldChg chg="addSp delSp modSp add mod ord delAnim modAnim modNotesTx">
        <pc:chgData name="Wes Filardo" userId="5a25a190-9e06-41c8-ba54-60528d027854" providerId="ADAL" clId="{58224F4D-2E94-4AA1-8F46-877B7BA51C53}" dt="2022-04-26T23:58:11.770" v="24360" actId="20577"/>
        <pc:sldMkLst>
          <pc:docMk/>
          <pc:sldMk cId="394264670" sldId="1686"/>
        </pc:sldMkLst>
        <pc:spChg chg="del mod">
          <ac:chgData name="Wes Filardo" userId="5a25a190-9e06-41c8-ba54-60528d027854" providerId="ADAL" clId="{58224F4D-2E94-4AA1-8F46-877B7BA51C53}" dt="2022-04-26T15:27:12.657" v="16133" actId="478"/>
          <ac:spMkLst>
            <pc:docMk/>
            <pc:sldMk cId="394264670" sldId="1686"/>
            <ac:spMk id="2" creationId="{CC8A9F69-15A9-4B4F-AE26-224AD1A11A97}"/>
          </ac:spMkLst>
        </pc:spChg>
        <pc:spChg chg="add del mod">
          <ac:chgData name="Wes Filardo" userId="5a25a190-9e06-41c8-ba54-60528d027854" providerId="ADAL" clId="{58224F4D-2E94-4AA1-8F46-877B7BA51C53}" dt="2022-04-26T15:27:15.722" v="16134" actId="478"/>
          <ac:spMkLst>
            <pc:docMk/>
            <pc:sldMk cId="394264670" sldId="1686"/>
            <ac:spMk id="5" creationId="{8E18966A-186F-2E48-4B74-BDDFFDD63EF8}"/>
          </ac:spMkLst>
        </pc:spChg>
        <pc:spChg chg="del mod">
          <ac:chgData name="Wes Filardo" userId="5a25a190-9e06-41c8-ba54-60528d027854" providerId="ADAL" clId="{58224F4D-2E94-4AA1-8F46-877B7BA51C53}" dt="2022-04-26T15:27:12.657" v="16133" actId="478"/>
          <ac:spMkLst>
            <pc:docMk/>
            <pc:sldMk cId="394264670" sldId="1686"/>
            <ac:spMk id="7" creationId="{1BA800C7-04CA-462E-BB81-C17457B52AEF}"/>
          </ac:spMkLst>
        </pc:spChg>
        <pc:spChg chg="del">
          <ac:chgData name="Wes Filardo" userId="5a25a190-9e06-41c8-ba54-60528d027854" providerId="ADAL" clId="{58224F4D-2E94-4AA1-8F46-877B7BA51C53}" dt="2022-04-25T17:03:10.564" v="10522" actId="478"/>
          <ac:spMkLst>
            <pc:docMk/>
            <pc:sldMk cId="394264670" sldId="1686"/>
            <ac:spMk id="10" creationId="{6B959164-4794-4F50-86D4-69465BC6A74C}"/>
          </ac:spMkLst>
        </pc:spChg>
        <pc:spChg chg="del">
          <ac:chgData name="Wes Filardo" userId="5a25a190-9e06-41c8-ba54-60528d027854" providerId="ADAL" clId="{58224F4D-2E94-4AA1-8F46-877B7BA51C53}" dt="2022-04-25T16:04:29.637" v="9298" actId="478"/>
          <ac:spMkLst>
            <pc:docMk/>
            <pc:sldMk cId="394264670" sldId="1686"/>
            <ac:spMk id="16" creationId="{3A657579-0AD7-1D13-B493-D11FE5D80711}"/>
          </ac:spMkLst>
        </pc:spChg>
        <pc:spChg chg="del">
          <ac:chgData name="Wes Filardo" userId="5a25a190-9e06-41c8-ba54-60528d027854" providerId="ADAL" clId="{58224F4D-2E94-4AA1-8F46-877B7BA51C53}" dt="2022-04-25T16:04:28.335" v="9297" actId="478"/>
          <ac:spMkLst>
            <pc:docMk/>
            <pc:sldMk cId="394264670" sldId="1686"/>
            <ac:spMk id="17" creationId="{20E0ABB3-1AB3-65B8-E5C4-E8E2C46D5BDB}"/>
          </ac:spMkLst>
        </pc:spChg>
        <pc:spChg chg="add mod">
          <ac:chgData name="Wes Filardo" userId="5a25a190-9e06-41c8-ba54-60528d027854" providerId="ADAL" clId="{58224F4D-2E94-4AA1-8F46-877B7BA51C53}" dt="2022-04-26T15:27:47.350" v="16136"/>
          <ac:spMkLst>
            <pc:docMk/>
            <pc:sldMk cId="394264670" sldId="1686"/>
            <ac:spMk id="17" creationId="{B4B4E519-9C07-1CED-1692-C4035A134A97}"/>
          </ac:spMkLst>
        </pc:spChg>
        <pc:spChg chg="add mod">
          <ac:chgData name="Wes Filardo" userId="5a25a190-9e06-41c8-ba54-60528d027854" providerId="ADAL" clId="{58224F4D-2E94-4AA1-8F46-877B7BA51C53}" dt="2022-04-26T15:27:47.350" v="16136"/>
          <ac:spMkLst>
            <pc:docMk/>
            <pc:sldMk cId="394264670" sldId="1686"/>
            <ac:spMk id="18" creationId="{828B8B41-FA13-CF90-6626-D4985A5B7256}"/>
          </ac:spMkLst>
        </pc:spChg>
        <pc:spChg chg="del mod">
          <ac:chgData name="Wes Filardo" userId="5a25a190-9e06-41c8-ba54-60528d027854" providerId="ADAL" clId="{58224F4D-2E94-4AA1-8F46-877B7BA51C53}" dt="2022-04-26T15:27:12.657" v="16133" actId="478"/>
          <ac:spMkLst>
            <pc:docMk/>
            <pc:sldMk cId="394264670" sldId="1686"/>
            <ac:spMk id="19" creationId="{225AC707-6B43-4D62-B35C-AED8A25B5AE7}"/>
          </ac:spMkLst>
        </pc:spChg>
        <pc:spChg chg="add mod">
          <ac:chgData name="Wes Filardo" userId="5a25a190-9e06-41c8-ba54-60528d027854" providerId="ADAL" clId="{58224F4D-2E94-4AA1-8F46-877B7BA51C53}" dt="2022-04-26T15:27:47.350" v="16136"/>
          <ac:spMkLst>
            <pc:docMk/>
            <pc:sldMk cId="394264670" sldId="1686"/>
            <ac:spMk id="22" creationId="{1A53393D-52D4-48F6-B9F4-E319837F11A8}"/>
          </ac:spMkLst>
        </pc:spChg>
        <pc:spChg chg="add del mod">
          <ac:chgData name="Wes Filardo" userId="5a25a190-9e06-41c8-ba54-60528d027854" providerId="ADAL" clId="{58224F4D-2E94-4AA1-8F46-877B7BA51C53}" dt="2022-04-26T15:27:12.657" v="16133" actId="478"/>
          <ac:spMkLst>
            <pc:docMk/>
            <pc:sldMk cId="394264670" sldId="1686"/>
            <ac:spMk id="24" creationId="{BDDA119E-76A6-D158-4AB0-2044869A00F9}"/>
          </ac:spMkLst>
        </pc:spChg>
        <pc:spChg chg="add mod">
          <ac:chgData name="Wes Filardo" userId="5a25a190-9e06-41c8-ba54-60528d027854" providerId="ADAL" clId="{58224F4D-2E94-4AA1-8F46-877B7BA51C53}" dt="2022-04-26T15:27:47.350" v="16136"/>
          <ac:spMkLst>
            <pc:docMk/>
            <pc:sldMk cId="394264670" sldId="1686"/>
            <ac:spMk id="26" creationId="{C65A96FD-EF28-F098-B905-9DB997EA7F2E}"/>
          </ac:spMkLst>
        </pc:spChg>
        <pc:spChg chg="add mod">
          <ac:chgData name="Wes Filardo" userId="5a25a190-9e06-41c8-ba54-60528d027854" providerId="ADAL" clId="{58224F4D-2E94-4AA1-8F46-877B7BA51C53}" dt="2022-04-26T15:31:16.398" v="16149"/>
          <ac:spMkLst>
            <pc:docMk/>
            <pc:sldMk cId="394264670" sldId="1686"/>
            <ac:spMk id="28" creationId="{2A028248-D1AF-0064-1600-6FDE4DD8E164}"/>
          </ac:spMkLst>
        </pc:spChg>
        <pc:spChg chg="del mod">
          <ac:chgData name="Wes Filardo" userId="5a25a190-9e06-41c8-ba54-60528d027854" providerId="ADAL" clId="{58224F4D-2E94-4AA1-8F46-877B7BA51C53}" dt="2022-04-26T15:27:19.815" v="16135" actId="478"/>
          <ac:spMkLst>
            <pc:docMk/>
            <pc:sldMk cId="394264670" sldId="1686"/>
            <ac:spMk id="29" creationId="{1EA70407-9FA7-4476-BEA3-6E53FFAC2988}"/>
          </ac:spMkLst>
        </pc:spChg>
        <pc:spChg chg="del mod">
          <ac:chgData name="Wes Filardo" userId="5a25a190-9e06-41c8-ba54-60528d027854" providerId="ADAL" clId="{58224F4D-2E94-4AA1-8F46-877B7BA51C53}" dt="2022-04-26T15:27:19.815" v="16135" actId="478"/>
          <ac:spMkLst>
            <pc:docMk/>
            <pc:sldMk cId="394264670" sldId="1686"/>
            <ac:spMk id="30" creationId="{3367EE77-2B09-42B6-A035-653064C586EF}"/>
          </ac:spMkLst>
        </pc:spChg>
        <pc:spChg chg="del mod">
          <ac:chgData name="Wes Filardo" userId="5a25a190-9e06-41c8-ba54-60528d027854" providerId="ADAL" clId="{58224F4D-2E94-4AA1-8F46-877B7BA51C53}" dt="2022-04-26T15:27:19.815" v="16135" actId="478"/>
          <ac:spMkLst>
            <pc:docMk/>
            <pc:sldMk cId="394264670" sldId="1686"/>
            <ac:spMk id="31" creationId="{4B1B2EBF-AFAB-44C8-81A7-F5E4ABD063C0}"/>
          </ac:spMkLst>
        </pc:spChg>
        <pc:spChg chg="add mod">
          <ac:chgData name="Wes Filardo" userId="5a25a190-9e06-41c8-ba54-60528d027854" providerId="ADAL" clId="{58224F4D-2E94-4AA1-8F46-877B7BA51C53}" dt="2022-04-26T15:31:16.398" v="16149"/>
          <ac:spMkLst>
            <pc:docMk/>
            <pc:sldMk cId="394264670" sldId="1686"/>
            <ac:spMk id="32" creationId="{D9CE1E7F-176B-8E99-ACD0-EF86068B4AA6}"/>
          </ac:spMkLst>
        </pc:spChg>
        <pc:spChg chg="del mod">
          <ac:chgData name="Wes Filardo" userId="5a25a190-9e06-41c8-ba54-60528d027854" providerId="ADAL" clId="{58224F4D-2E94-4AA1-8F46-877B7BA51C53}" dt="2022-04-26T15:27:19.815" v="16135" actId="478"/>
          <ac:spMkLst>
            <pc:docMk/>
            <pc:sldMk cId="394264670" sldId="1686"/>
            <ac:spMk id="33" creationId="{265829E4-52E7-4374-9035-95C8FC07D9B0}"/>
          </ac:spMkLst>
        </pc:spChg>
        <pc:spChg chg="add mod">
          <ac:chgData name="Wes Filardo" userId="5a25a190-9e06-41c8-ba54-60528d027854" providerId="ADAL" clId="{58224F4D-2E94-4AA1-8F46-877B7BA51C53}" dt="2022-04-26T15:31:16.398" v="16149"/>
          <ac:spMkLst>
            <pc:docMk/>
            <pc:sldMk cId="394264670" sldId="1686"/>
            <ac:spMk id="34" creationId="{875023F9-6F1B-B2CA-63B1-6BEC67FE5F51}"/>
          </ac:spMkLst>
        </pc:spChg>
        <pc:spChg chg="add mod">
          <ac:chgData name="Wes Filardo" userId="5a25a190-9e06-41c8-ba54-60528d027854" providerId="ADAL" clId="{58224F4D-2E94-4AA1-8F46-877B7BA51C53}" dt="2022-04-26T15:31:16.398" v="16149"/>
          <ac:spMkLst>
            <pc:docMk/>
            <pc:sldMk cId="394264670" sldId="1686"/>
            <ac:spMk id="35" creationId="{CFA519FD-0229-F88B-74D0-5CA17E6A7E6C}"/>
          </ac:spMkLst>
        </pc:spChg>
        <pc:graphicFrameChg chg="del mod modGraphic">
          <ac:chgData name="Wes Filardo" userId="5a25a190-9e06-41c8-ba54-60528d027854" providerId="ADAL" clId="{58224F4D-2E94-4AA1-8F46-877B7BA51C53}" dt="2022-04-25T17:03:14.520" v="10524" actId="478"/>
          <ac:graphicFrameMkLst>
            <pc:docMk/>
            <pc:sldMk cId="394264670" sldId="1686"/>
            <ac:graphicFrameMk id="5" creationId="{A8AB2E99-BE4B-449C-BDEA-527587A0B7F7}"/>
          </ac:graphicFrameMkLst>
        </pc:graphicFrameChg>
        <pc:graphicFrameChg chg="add del mod">
          <ac:chgData name="Wes Filardo" userId="5a25a190-9e06-41c8-ba54-60528d027854" providerId="ADAL" clId="{58224F4D-2E94-4AA1-8F46-877B7BA51C53}" dt="2022-04-26T15:27:12.657" v="16133" actId="478"/>
          <ac:graphicFrameMkLst>
            <pc:docMk/>
            <pc:sldMk cId="394264670" sldId="1686"/>
            <ac:graphicFrameMk id="21" creationId="{8986D93A-08CA-ABE3-BF2D-B87AD3D5826C}"/>
          </ac:graphicFrameMkLst>
        </pc:graphicFrameChg>
        <pc:graphicFrameChg chg="add mod">
          <ac:chgData name="Wes Filardo" userId="5a25a190-9e06-41c8-ba54-60528d027854" providerId="ADAL" clId="{58224F4D-2E94-4AA1-8F46-877B7BA51C53}" dt="2022-04-26T15:27:47.350" v="16136"/>
          <ac:graphicFrameMkLst>
            <pc:docMk/>
            <pc:sldMk cId="394264670" sldId="1686"/>
            <ac:graphicFrameMk id="25" creationId="{1BD71E06-0D4A-1CE3-4949-7D636B42F46E}"/>
          </ac:graphicFrameMkLst>
        </pc:graphicFrameChg>
        <pc:cxnChg chg="del">
          <ac:chgData name="Wes Filardo" userId="5a25a190-9e06-41c8-ba54-60528d027854" providerId="ADAL" clId="{58224F4D-2E94-4AA1-8F46-877B7BA51C53}" dt="2022-04-25T17:03:12.536" v="10523" actId="478"/>
          <ac:cxnSpMkLst>
            <pc:docMk/>
            <pc:sldMk cId="394264670" sldId="1686"/>
            <ac:cxnSpMk id="8" creationId="{C280CA84-8C48-49BD-9B9F-922EE627CD32}"/>
          </ac:cxnSpMkLst>
        </pc:cxnChg>
        <pc:cxnChg chg="del mod">
          <ac:chgData name="Wes Filardo" userId="5a25a190-9e06-41c8-ba54-60528d027854" providerId="ADAL" clId="{58224F4D-2E94-4AA1-8F46-877B7BA51C53}" dt="2022-04-26T15:27:12.657" v="16133" actId="478"/>
          <ac:cxnSpMkLst>
            <pc:docMk/>
            <pc:sldMk cId="394264670" sldId="1686"/>
            <ac:cxnSpMk id="9" creationId="{C0D72A9E-1A30-4595-B9E9-809DF6DFCA27}"/>
          </ac:cxnSpMkLst>
        </pc:cxnChg>
        <pc:cxnChg chg="del">
          <ac:chgData name="Wes Filardo" userId="5a25a190-9e06-41c8-ba54-60528d027854" providerId="ADAL" clId="{58224F4D-2E94-4AA1-8F46-877B7BA51C53}" dt="2022-04-25T16:04:23.988" v="9295" actId="478"/>
          <ac:cxnSpMkLst>
            <pc:docMk/>
            <pc:sldMk cId="394264670" sldId="1686"/>
            <ac:cxnSpMk id="18" creationId="{82536829-BD57-D5CD-A621-847A41F33C74}"/>
          </ac:cxnSpMkLst>
        </pc:cxnChg>
        <pc:cxnChg chg="add mod">
          <ac:chgData name="Wes Filardo" userId="5a25a190-9e06-41c8-ba54-60528d027854" providerId="ADAL" clId="{58224F4D-2E94-4AA1-8F46-877B7BA51C53}" dt="2022-04-26T15:27:47.350" v="16136"/>
          <ac:cxnSpMkLst>
            <pc:docMk/>
            <pc:sldMk cId="394264670" sldId="1686"/>
            <ac:cxnSpMk id="20" creationId="{53566763-1385-B63B-AEC5-656060C70FD8}"/>
          </ac:cxnSpMkLst>
        </pc:cxnChg>
        <pc:cxnChg chg="del mod">
          <ac:chgData name="Wes Filardo" userId="5a25a190-9e06-41c8-ba54-60528d027854" providerId="ADAL" clId="{58224F4D-2E94-4AA1-8F46-877B7BA51C53}" dt="2022-04-25T16:04:26.191" v="9296" actId="478"/>
          <ac:cxnSpMkLst>
            <pc:docMk/>
            <pc:sldMk cId="394264670" sldId="1686"/>
            <ac:cxnSpMk id="20" creationId="{931B17A6-8C67-4845-7BD3-CED4CCD26198}"/>
          </ac:cxnSpMkLst>
        </pc:cxnChg>
        <pc:cxnChg chg="del">
          <ac:chgData name="Wes Filardo" userId="5a25a190-9e06-41c8-ba54-60528d027854" providerId="ADAL" clId="{58224F4D-2E94-4AA1-8F46-877B7BA51C53}" dt="2022-04-25T16:04:31.120" v="9299" actId="478"/>
          <ac:cxnSpMkLst>
            <pc:docMk/>
            <pc:sldMk cId="394264670" sldId="1686"/>
            <ac:cxnSpMk id="22" creationId="{995F3E3D-A448-3AE5-F0CE-AAEB6533BDFC}"/>
          </ac:cxnSpMkLst>
        </pc:cxnChg>
        <pc:cxnChg chg="add del mod">
          <ac:chgData name="Wes Filardo" userId="5a25a190-9e06-41c8-ba54-60528d027854" providerId="ADAL" clId="{58224F4D-2E94-4AA1-8F46-877B7BA51C53}" dt="2022-04-26T15:27:12.657" v="16133" actId="478"/>
          <ac:cxnSpMkLst>
            <pc:docMk/>
            <pc:sldMk cId="394264670" sldId="1686"/>
            <ac:cxnSpMk id="23" creationId="{869F864E-7C93-EF3B-B1CB-93DD70CC4EC0}"/>
          </ac:cxnSpMkLst>
        </pc:cxnChg>
        <pc:cxnChg chg="add mod">
          <ac:chgData name="Wes Filardo" userId="5a25a190-9e06-41c8-ba54-60528d027854" providerId="ADAL" clId="{58224F4D-2E94-4AA1-8F46-877B7BA51C53}" dt="2022-04-26T15:28:07.918" v="16137"/>
          <ac:cxnSpMkLst>
            <pc:docMk/>
            <pc:sldMk cId="394264670" sldId="1686"/>
            <ac:cxnSpMk id="27" creationId="{B759679E-1B88-9B1C-5102-0946481C47CD}"/>
          </ac:cxnSpMkLst>
        </pc:cxnChg>
      </pc:sldChg>
      <pc:sldChg chg="addSp delSp modSp add del mod addAnim delAnim modAnim modNotesTx">
        <pc:chgData name="Wes Filardo" userId="5a25a190-9e06-41c8-ba54-60528d027854" providerId="ADAL" clId="{58224F4D-2E94-4AA1-8F46-877B7BA51C53}" dt="2022-04-26T15:39:57.098" v="16550" actId="47"/>
        <pc:sldMkLst>
          <pc:docMk/>
          <pc:sldMk cId="2073364348" sldId="1687"/>
        </pc:sldMkLst>
        <pc:spChg chg="mod">
          <ac:chgData name="Wes Filardo" userId="5a25a190-9e06-41c8-ba54-60528d027854" providerId="ADAL" clId="{58224F4D-2E94-4AA1-8F46-877B7BA51C53}" dt="2022-04-25T17:22:43.731" v="11004" actId="20577"/>
          <ac:spMkLst>
            <pc:docMk/>
            <pc:sldMk cId="2073364348" sldId="1687"/>
            <ac:spMk id="3" creationId="{6D8619F1-8E71-4B3C-89B9-A710BBDFC4B7}"/>
          </ac:spMkLst>
        </pc:spChg>
        <pc:spChg chg="del">
          <ac:chgData name="Wes Filardo" userId="5a25a190-9e06-41c8-ba54-60528d027854" providerId="ADAL" clId="{58224F4D-2E94-4AA1-8F46-877B7BA51C53}" dt="2022-04-25T17:23:57.735" v="11095" actId="478"/>
          <ac:spMkLst>
            <pc:docMk/>
            <pc:sldMk cId="2073364348" sldId="1687"/>
            <ac:spMk id="4" creationId="{B25CA329-72A7-1681-8551-205F086463AC}"/>
          </ac:spMkLst>
        </pc:spChg>
        <pc:spChg chg="del mod">
          <ac:chgData name="Wes Filardo" userId="5a25a190-9e06-41c8-ba54-60528d027854" providerId="ADAL" clId="{58224F4D-2E94-4AA1-8F46-877B7BA51C53}" dt="2022-04-25T17:23:59.970" v="11097" actId="478"/>
          <ac:spMkLst>
            <pc:docMk/>
            <pc:sldMk cId="2073364348" sldId="1687"/>
            <ac:spMk id="6" creationId="{2083C322-79D3-E715-8D1E-09B358B590E5}"/>
          </ac:spMkLst>
        </pc:spChg>
        <pc:spChg chg="mod">
          <ac:chgData name="Wes Filardo" userId="5a25a190-9e06-41c8-ba54-60528d027854" providerId="ADAL" clId="{58224F4D-2E94-4AA1-8F46-877B7BA51C53}" dt="2022-04-25T17:23:30.386" v="11032" actId="208"/>
          <ac:spMkLst>
            <pc:docMk/>
            <pc:sldMk cId="2073364348" sldId="1687"/>
            <ac:spMk id="16" creationId="{88453289-DC5E-E8F2-AB99-4888672A4170}"/>
          </ac:spMkLst>
        </pc:spChg>
        <pc:spChg chg="add del mod">
          <ac:chgData name="Wes Filardo" userId="5a25a190-9e06-41c8-ba54-60528d027854" providerId="ADAL" clId="{58224F4D-2E94-4AA1-8F46-877B7BA51C53}" dt="2022-04-25T17:23:53.605" v="11094" actId="207"/>
          <ac:spMkLst>
            <pc:docMk/>
            <pc:sldMk cId="2073364348" sldId="1687"/>
            <ac:spMk id="17" creationId="{3DD1C09E-8426-89A0-0657-A001775D8885}"/>
          </ac:spMkLst>
        </pc:spChg>
        <pc:spChg chg="mod">
          <ac:chgData name="Wes Filardo" userId="5a25a190-9e06-41c8-ba54-60528d027854" providerId="ADAL" clId="{58224F4D-2E94-4AA1-8F46-877B7BA51C53}" dt="2022-04-25T17:24:53.609" v="11108" actId="14100"/>
          <ac:spMkLst>
            <pc:docMk/>
            <pc:sldMk cId="2073364348" sldId="1687"/>
            <ac:spMk id="21" creationId="{47319543-5EEF-0169-5790-F2A74CB0990C}"/>
          </ac:spMkLst>
        </pc:spChg>
        <pc:spChg chg="mod">
          <ac:chgData name="Wes Filardo" userId="5a25a190-9e06-41c8-ba54-60528d027854" providerId="ADAL" clId="{58224F4D-2E94-4AA1-8F46-877B7BA51C53}" dt="2022-04-25T17:24:29.829" v="11104" actId="207"/>
          <ac:spMkLst>
            <pc:docMk/>
            <pc:sldMk cId="2073364348" sldId="1687"/>
            <ac:spMk id="23" creationId="{3BABB3C0-6D55-7C8C-5FB0-74AF4E92C546}"/>
          </ac:spMkLst>
        </pc:spChg>
        <pc:spChg chg="mod">
          <ac:chgData name="Wes Filardo" userId="5a25a190-9e06-41c8-ba54-60528d027854" providerId="ADAL" clId="{58224F4D-2E94-4AA1-8F46-877B7BA51C53}" dt="2022-04-25T21:05:15.647" v="12206" actId="207"/>
          <ac:spMkLst>
            <pc:docMk/>
            <pc:sldMk cId="2073364348" sldId="1687"/>
            <ac:spMk id="26" creationId="{C16633A3-0292-D7B4-4BD4-0FCB11B57047}"/>
          </ac:spMkLst>
        </pc:spChg>
        <pc:cxnChg chg="mod">
          <ac:chgData name="Wes Filardo" userId="5a25a190-9e06-41c8-ba54-60528d027854" providerId="ADAL" clId="{58224F4D-2E94-4AA1-8F46-877B7BA51C53}" dt="2022-04-25T17:24:41.862" v="11107" actId="208"/>
          <ac:cxnSpMkLst>
            <pc:docMk/>
            <pc:sldMk cId="2073364348" sldId="1687"/>
            <ac:cxnSpMk id="24" creationId="{4301B94F-9EBD-992C-EAA6-06616751A3DA}"/>
          </ac:cxnSpMkLst>
        </pc:cxnChg>
      </pc:sldChg>
      <pc:sldChg chg="modSp new del mod">
        <pc:chgData name="Wes Filardo" userId="5a25a190-9e06-41c8-ba54-60528d027854" providerId="ADAL" clId="{58224F4D-2E94-4AA1-8F46-877B7BA51C53}" dt="2022-04-25T17:26:35.020" v="11164" actId="47"/>
        <pc:sldMkLst>
          <pc:docMk/>
          <pc:sldMk cId="1705084784" sldId="1688"/>
        </pc:sldMkLst>
        <pc:spChg chg="mod">
          <ac:chgData name="Wes Filardo" userId="5a25a190-9e06-41c8-ba54-60528d027854" providerId="ADAL" clId="{58224F4D-2E94-4AA1-8F46-877B7BA51C53}" dt="2022-04-25T17:26:22.116" v="11162" actId="5793"/>
          <ac:spMkLst>
            <pc:docMk/>
            <pc:sldMk cId="1705084784" sldId="1688"/>
            <ac:spMk id="4" creationId="{E6F7C4D5-DB41-FCBB-2015-33DC2F947A61}"/>
          </ac:spMkLst>
        </pc:spChg>
      </pc:sldChg>
      <pc:sldChg chg="addSp delSp modSp add mod addAnim delAnim modAnim modNotesTx">
        <pc:chgData name="Wes Filardo" userId="5a25a190-9e06-41c8-ba54-60528d027854" providerId="ADAL" clId="{58224F4D-2E94-4AA1-8F46-877B7BA51C53}" dt="2022-04-27T14:51:43.213" v="27426" actId="1076"/>
        <pc:sldMkLst>
          <pc:docMk/>
          <pc:sldMk cId="2638390337" sldId="1689"/>
        </pc:sldMkLst>
        <pc:spChg chg="mod">
          <ac:chgData name="Wes Filardo" userId="5a25a190-9e06-41c8-ba54-60528d027854" providerId="ADAL" clId="{58224F4D-2E94-4AA1-8F46-877B7BA51C53}" dt="2022-04-25T17:26:40.690" v="11173" actId="20577"/>
          <ac:spMkLst>
            <pc:docMk/>
            <pc:sldMk cId="2638390337" sldId="1689"/>
            <ac:spMk id="3" creationId="{58BB68F2-9ECE-43E9-B577-6FF340212B14}"/>
          </ac:spMkLst>
        </pc:spChg>
        <pc:spChg chg="add del mod">
          <ac:chgData name="Wes Filardo" userId="5a25a190-9e06-41c8-ba54-60528d027854" providerId="ADAL" clId="{58224F4D-2E94-4AA1-8F46-877B7BA51C53}" dt="2022-04-26T23:59:24.542" v="24474" actId="20577"/>
          <ac:spMkLst>
            <pc:docMk/>
            <pc:sldMk cId="2638390337" sldId="1689"/>
            <ac:spMk id="20" creationId="{D90AB2FA-2EE2-CFE1-5265-31985ADAE664}"/>
          </ac:spMkLst>
        </pc:spChg>
        <pc:spChg chg="mod">
          <ac:chgData name="Wes Filardo" userId="5a25a190-9e06-41c8-ba54-60528d027854" providerId="ADAL" clId="{58224F4D-2E94-4AA1-8F46-877B7BA51C53}" dt="2022-04-25T17:26:54" v="11215" actId="20577"/>
          <ac:spMkLst>
            <pc:docMk/>
            <pc:sldMk cId="2638390337" sldId="1689"/>
            <ac:spMk id="21" creationId="{DBBDD497-7DF9-0BF5-C913-8A9FFB57E1F4}"/>
          </ac:spMkLst>
        </pc:spChg>
        <pc:spChg chg="del">
          <ac:chgData name="Wes Filardo" userId="5a25a190-9e06-41c8-ba54-60528d027854" providerId="ADAL" clId="{58224F4D-2E94-4AA1-8F46-877B7BA51C53}" dt="2022-04-25T17:26:57.068" v="11216" actId="478"/>
          <ac:spMkLst>
            <pc:docMk/>
            <pc:sldMk cId="2638390337" sldId="1689"/>
            <ac:spMk id="24" creationId="{062C456A-CC9F-91D4-B86C-140FA22D6478}"/>
          </ac:spMkLst>
        </pc:spChg>
        <pc:cxnChg chg="add mod">
          <ac:chgData name="Wes Filardo" userId="5a25a190-9e06-41c8-ba54-60528d027854" providerId="ADAL" clId="{58224F4D-2E94-4AA1-8F46-877B7BA51C53}" dt="2022-04-27T14:51:43.213" v="27426" actId="1076"/>
          <ac:cxnSpMkLst>
            <pc:docMk/>
            <pc:sldMk cId="2638390337" sldId="1689"/>
            <ac:cxnSpMk id="2" creationId="{11B7C13F-71A4-6FBF-6DF9-1A316C5A49F6}"/>
          </ac:cxnSpMkLst>
        </pc:cxnChg>
      </pc:sldChg>
      <pc:sldChg chg="modSp mod">
        <pc:chgData name="Wes Filardo" userId="5a25a190-9e06-41c8-ba54-60528d027854" providerId="ADAL" clId="{58224F4D-2E94-4AA1-8F46-877B7BA51C53}" dt="2022-04-25T21:02:29.235" v="11822" actId="20577"/>
        <pc:sldMkLst>
          <pc:docMk/>
          <pc:sldMk cId="1364177639" sldId="1690"/>
        </pc:sldMkLst>
        <pc:spChg chg="mod">
          <ac:chgData name="Wes Filardo" userId="5a25a190-9e06-41c8-ba54-60528d027854" providerId="ADAL" clId="{58224F4D-2E94-4AA1-8F46-877B7BA51C53}" dt="2022-04-25T21:02:29.235" v="11822" actId="20577"/>
          <ac:spMkLst>
            <pc:docMk/>
            <pc:sldMk cId="1364177639" sldId="1690"/>
            <ac:spMk id="3" creationId="{911E6A3A-2A30-4C0C-AD08-31BDAE2DEEBD}"/>
          </ac:spMkLst>
        </pc:spChg>
        <pc:spChg chg="mod">
          <ac:chgData name="Wes Filardo" userId="5a25a190-9e06-41c8-ba54-60528d027854" providerId="ADAL" clId="{58224F4D-2E94-4AA1-8F46-877B7BA51C53}" dt="2022-04-25T17:31:54.672" v="11775" actId="20577"/>
          <ac:spMkLst>
            <pc:docMk/>
            <pc:sldMk cId="1364177639" sldId="1690"/>
            <ac:spMk id="4" creationId="{FF703409-20EC-49F3-9651-53BA4E381D0B}"/>
          </ac:spMkLst>
        </pc:spChg>
      </pc:sldChg>
      <pc:sldChg chg="addSp delSp modSp add mod ord modClrScheme chgLayout">
        <pc:chgData name="Wes Filardo" userId="5a25a190-9e06-41c8-ba54-60528d027854" providerId="ADAL" clId="{58224F4D-2E94-4AA1-8F46-877B7BA51C53}" dt="2022-04-26T11:50:44.499" v="14355" actId="27636"/>
        <pc:sldMkLst>
          <pc:docMk/>
          <pc:sldMk cId="2013349850" sldId="1691"/>
        </pc:sldMkLst>
        <pc:spChg chg="mod ord">
          <ac:chgData name="Wes Filardo" userId="5a25a190-9e06-41c8-ba54-60528d027854" providerId="ADAL" clId="{58224F4D-2E94-4AA1-8F46-877B7BA51C53}" dt="2022-04-26T11:50:44.499" v="14355" actId="27636"/>
          <ac:spMkLst>
            <pc:docMk/>
            <pc:sldMk cId="2013349850" sldId="1691"/>
            <ac:spMk id="3" creationId="{CF8C8110-8406-4EF5-953D-5229ED8664AA}"/>
          </ac:spMkLst>
        </pc:spChg>
        <pc:spChg chg="add del mod ord">
          <ac:chgData name="Wes Filardo" userId="5a25a190-9e06-41c8-ba54-60528d027854" providerId="ADAL" clId="{58224F4D-2E94-4AA1-8F46-877B7BA51C53}" dt="2022-04-26T11:50:35.826" v="14351" actId="478"/>
          <ac:spMkLst>
            <pc:docMk/>
            <pc:sldMk cId="2013349850" sldId="1691"/>
            <ac:spMk id="9" creationId="{D8C90BEF-F8D8-CCBB-B268-42ED95388583}"/>
          </ac:spMkLst>
        </pc:spChg>
        <pc:spChg chg="mod ord">
          <ac:chgData name="Wes Filardo" userId="5a25a190-9e06-41c8-ba54-60528d027854" providerId="ADAL" clId="{58224F4D-2E94-4AA1-8F46-877B7BA51C53}" dt="2022-04-26T11:50:28.932" v="14350" actId="700"/>
          <ac:spMkLst>
            <pc:docMk/>
            <pc:sldMk cId="2013349850" sldId="1691"/>
            <ac:spMk id="35" creationId="{21E7D26D-B115-4920-BFA6-45C2B875C0A7}"/>
          </ac:spMkLst>
        </pc:spChg>
      </pc:sldChg>
      <pc:sldChg chg="addSp delSp modSp add mod modAnim modNotesTx">
        <pc:chgData name="Wes Filardo" userId="5a25a190-9e06-41c8-ba54-60528d027854" providerId="ADAL" clId="{58224F4D-2E94-4AA1-8F46-877B7BA51C53}" dt="2022-04-26T20:58:37.351" v="16773" actId="207"/>
        <pc:sldMkLst>
          <pc:docMk/>
          <pc:sldMk cId="1823112883" sldId="1692"/>
        </pc:sldMkLst>
        <pc:spChg chg="mod">
          <ac:chgData name="Wes Filardo" userId="5a25a190-9e06-41c8-ba54-60528d027854" providerId="ADAL" clId="{58224F4D-2E94-4AA1-8F46-877B7BA51C53}" dt="2022-04-26T15:37:42.308" v="16410" actId="20577"/>
          <ac:spMkLst>
            <pc:docMk/>
            <pc:sldMk cId="1823112883" sldId="1692"/>
            <ac:spMk id="3" creationId="{6D8619F1-8E71-4B3C-89B9-A710BBDFC4B7}"/>
          </ac:spMkLst>
        </pc:spChg>
        <pc:spChg chg="add mod">
          <ac:chgData name="Wes Filardo" userId="5a25a190-9e06-41c8-ba54-60528d027854" providerId="ADAL" clId="{58224F4D-2E94-4AA1-8F46-877B7BA51C53}" dt="2022-04-26T20:58:37.351" v="16773" actId="207"/>
          <ac:spMkLst>
            <pc:docMk/>
            <pc:sldMk cId="1823112883" sldId="1692"/>
            <ac:spMk id="5" creationId="{C1D9240D-3AB9-5917-51DA-BEBB85C905B1}"/>
          </ac:spMkLst>
        </pc:spChg>
        <pc:spChg chg="add mod">
          <ac:chgData name="Wes Filardo" userId="5a25a190-9e06-41c8-ba54-60528d027854" providerId="ADAL" clId="{58224F4D-2E94-4AA1-8F46-877B7BA51C53}" dt="2022-04-26T15:36:15.452" v="16344" actId="1076"/>
          <ac:spMkLst>
            <pc:docMk/>
            <pc:sldMk cId="1823112883" sldId="1692"/>
            <ac:spMk id="6" creationId="{34622E36-8580-F62D-C5F2-17F0A9A5C566}"/>
          </ac:spMkLst>
        </pc:spChg>
        <pc:spChg chg="add mod">
          <ac:chgData name="Wes Filardo" userId="5a25a190-9e06-41c8-ba54-60528d027854" providerId="ADAL" clId="{58224F4D-2E94-4AA1-8F46-877B7BA51C53}" dt="2022-04-26T15:33:02.211" v="16164" actId="1076"/>
          <ac:spMkLst>
            <pc:docMk/>
            <pc:sldMk cId="1823112883" sldId="1692"/>
            <ac:spMk id="11" creationId="{6FC77982-3F82-D0BB-F087-39742EEECD4E}"/>
          </ac:spMkLst>
        </pc:spChg>
        <pc:spChg chg="add mod">
          <ac:chgData name="Wes Filardo" userId="5a25a190-9e06-41c8-ba54-60528d027854" providerId="ADAL" clId="{58224F4D-2E94-4AA1-8F46-877B7BA51C53}" dt="2022-04-26T15:32:54.210" v="16162" actId="1076"/>
          <ac:spMkLst>
            <pc:docMk/>
            <pc:sldMk cId="1823112883" sldId="1692"/>
            <ac:spMk id="12" creationId="{2374C3CF-83C8-B32A-4C11-B7F5173A2EBE}"/>
          </ac:spMkLst>
        </pc:spChg>
        <pc:spChg chg="mod">
          <ac:chgData name="Wes Filardo" userId="5a25a190-9e06-41c8-ba54-60528d027854" providerId="ADAL" clId="{58224F4D-2E94-4AA1-8F46-877B7BA51C53}" dt="2022-04-26T15:29:46.990" v="16145"/>
          <ac:spMkLst>
            <pc:docMk/>
            <pc:sldMk cId="1823112883" sldId="1692"/>
            <ac:spMk id="18" creationId="{828B8B41-FA13-CF90-6626-D4985A5B7256}"/>
          </ac:spMkLst>
        </pc:spChg>
        <pc:spChg chg="add mod">
          <ac:chgData name="Wes Filardo" userId="5a25a190-9e06-41c8-ba54-60528d027854" providerId="ADAL" clId="{58224F4D-2E94-4AA1-8F46-877B7BA51C53}" dt="2022-04-26T15:33:39.388" v="16167"/>
          <ac:spMkLst>
            <pc:docMk/>
            <pc:sldMk cId="1823112883" sldId="1692"/>
            <ac:spMk id="19" creationId="{69E4E26A-A1D6-97CE-84EF-D128D6C6A40E}"/>
          </ac:spMkLst>
        </pc:spChg>
        <pc:spChg chg="add mod">
          <ac:chgData name="Wes Filardo" userId="5a25a190-9e06-41c8-ba54-60528d027854" providerId="ADAL" clId="{58224F4D-2E94-4AA1-8F46-877B7BA51C53}" dt="2022-04-26T15:33:39.388" v="16167"/>
          <ac:spMkLst>
            <pc:docMk/>
            <pc:sldMk cId="1823112883" sldId="1692"/>
            <ac:spMk id="21" creationId="{52E74612-214C-08B1-A137-08700C0D3CDF}"/>
          </ac:spMkLst>
        </pc:spChg>
        <pc:spChg chg="mod">
          <ac:chgData name="Wes Filardo" userId="5a25a190-9e06-41c8-ba54-60528d027854" providerId="ADAL" clId="{58224F4D-2E94-4AA1-8F46-877B7BA51C53}" dt="2022-04-26T20:33:21.552" v="16602" actId="14100"/>
          <ac:spMkLst>
            <pc:docMk/>
            <pc:sldMk cId="1823112883" sldId="1692"/>
            <ac:spMk id="22" creationId="{1A53393D-52D4-48F6-B9F4-E319837F11A8}"/>
          </ac:spMkLst>
        </pc:spChg>
        <pc:spChg chg="add mod">
          <ac:chgData name="Wes Filardo" userId="5a25a190-9e06-41c8-ba54-60528d027854" providerId="ADAL" clId="{58224F4D-2E94-4AA1-8F46-877B7BA51C53}" dt="2022-04-26T15:33:39.388" v="16167"/>
          <ac:spMkLst>
            <pc:docMk/>
            <pc:sldMk cId="1823112883" sldId="1692"/>
            <ac:spMk id="23" creationId="{9BFDABAE-7FF0-85A3-EFBE-6053D7297131}"/>
          </ac:spMkLst>
        </pc:spChg>
        <pc:spChg chg="add mod">
          <ac:chgData name="Wes Filardo" userId="5a25a190-9e06-41c8-ba54-60528d027854" providerId="ADAL" clId="{58224F4D-2E94-4AA1-8F46-877B7BA51C53}" dt="2022-04-26T15:33:39.388" v="16167"/>
          <ac:spMkLst>
            <pc:docMk/>
            <pc:sldMk cId="1823112883" sldId="1692"/>
            <ac:spMk id="24" creationId="{D89E3230-9D80-7ADA-BE2C-011F7378E8BE}"/>
          </ac:spMkLst>
        </pc:spChg>
        <pc:spChg chg="del">
          <ac:chgData name="Wes Filardo" userId="5a25a190-9e06-41c8-ba54-60528d027854" providerId="ADAL" clId="{58224F4D-2E94-4AA1-8F46-877B7BA51C53}" dt="2022-04-26T15:31:52.098" v="16153" actId="478"/>
          <ac:spMkLst>
            <pc:docMk/>
            <pc:sldMk cId="1823112883" sldId="1692"/>
            <ac:spMk id="26" creationId="{C65A96FD-EF28-F098-B905-9DB997EA7F2E}"/>
          </ac:spMkLst>
        </pc:spChg>
        <pc:graphicFrameChg chg="add mod">
          <ac:chgData name="Wes Filardo" userId="5a25a190-9e06-41c8-ba54-60528d027854" providerId="ADAL" clId="{58224F4D-2E94-4AA1-8F46-877B7BA51C53}" dt="2022-04-26T15:32:34.762" v="16159" actId="1076"/>
          <ac:graphicFrameMkLst>
            <pc:docMk/>
            <pc:sldMk cId="1823112883" sldId="1692"/>
            <ac:graphicFrameMk id="14" creationId="{DB6714DB-E791-B22D-4DAB-A386DEF43A43}"/>
          </ac:graphicFrameMkLst>
        </pc:graphicFrameChg>
        <pc:graphicFrameChg chg="del">
          <ac:chgData name="Wes Filardo" userId="5a25a190-9e06-41c8-ba54-60528d027854" providerId="ADAL" clId="{58224F4D-2E94-4AA1-8F46-877B7BA51C53}" dt="2022-04-26T15:31:49.933" v="16152" actId="478"/>
          <ac:graphicFrameMkLst>
            <pc:docMk/>
            <pc:sldMk cId="1823112883" sldId="1692"/>
            <ac:graphicFrameMk id="25" creationId="{1BD71E06-0D4A-1CE3-4949-7D636B42F46E}"/>
          </ac:graphicFrameMkLst>
        </pc:graphicFrameChg>
        <pc:cxnChg chg="add mod">
          <ac:chgData name="Wes Filardo" userId="5a25a190-9e06-41c8-ba54-60528d027854" providerId="ADAL" clId="{58224F4D-2E94-4AA1-8F46-877B7BA51C53}" dt="2022-04-26T15:32:48.682" v="16161" actId="14100"/>
          <ac:cxnSpMkLst>
            <pc:docMk/>
            <pc:sldMk cId="1823112883" sldId="1692"/>
            <ac:cxnSpMk id="13" creationId="{F963207F-3FE9-B039-5D86-6056D4D283F1}"/>
          </ac:cxnSpMkLst>
        </pc:cxnChg>
        <pc:cxnChg chg="del">
          <ac:chgData name="Wes Filardo" userId="5a25a190-9e06-41c8-ba54-60528d027854" providerId="ADAL" clId="{58224F4D-2E94-4AA1-8F46-877B7BA51C53}" dt="2022-04-26T15:31:53.506" v="16154" actId="478"/>
          <ac:cxnSpMkLst>
            <pc:docMk/>
            <pc:sldMk cId="1823112883" sldId="1692"/>
            <ac:cxnSpMk id="27" creationId="{B759679E-1B88-9B1C-5102-0946481C47CD}"/>
          </ac:cxnSpMkLst>
        </pc:cxnChg>
      </pc:sldChg>
      <pc:sldChg chg="addSp delSp modSp add mod addAnim delAnim modAnim modNotesTx">
        <pc:chgData name="Wes Filardo" userId="5a25a190-9e06-41c8-ba54-60528d027854" providerId="ADAL" clId="{58224F4D-2E94-4AA1-8F46-877B7BA51C53}" dt="2022-04-27T00:39:19.623" v="27321" actId="20577"/>
        <pc:sldMkLst>
          <pc:docMk/>
          <pc:sldMk cId="1297405119" sldId="1693"/>
        </pc:sldMkLst>
        <pc:spChg chg="add mod">
          <ac:chgData name="Wes Filardo" userId="5a25a190-9e06-41c8-ba54-60528d027854" providerId="ADAL" clId="{58224F4D-2E94-4AA1-8F46-877B7BA51C53}" dt="2022-04-26T16:27:29.362" v="16575" actId="767"/>
          <ac:spMkLst>
            <pc:docMk/>
            <pc:sldMk cId="1297405119" sldId="1693"/>
            <ac:spMk id="2" creationId="{0EC49597-CCBB-13AE-FF5F-75D4D3FA5382}"/>
          </ac:spMkLst>
        </pc:spChg>
        <pc:spChg chg="mod">
          <ac:chgData name="Wes Filardo" userId="5a25a190-9e06-41c8-ba54-60528d027854" providerId="ADAL" clId="{58224F4D-2E94-4AA1-8F46-877B7BA51C53}" dt="2022-04-26T20:31:14.499" v="16593" actId="1035"/>
          <ac:spMkLst>
            <pc:docMk/>
            <pc:sldMk cId="1297405119" sldId="1693"/>
            <ac:spMk id="3" creationId="{6D8619F1-8E71-4B3C-89B9-A710BBDFC4B7}"/>
          </ac:spMkLst>
        </pc:spChg>
        <pc:spChg chg="add mod">
          <ac:chgData name="Wes Filardo" userId="5a25a190-9e06-41c8-ba54-60528d027854" providerId="ADAL" clId="{58224F4D-2E94-4AA1-8F46-877B7BA51C53}" dt="2022-04-26T20:31:32.315" v="16595" actId="1076"/>
          <ac:spMkLst>
            <pc:docMk/>
            <pc:sldMk cId="1297405119" sldId="1693"/>
            <ac:spMk id="4" creationId="{AB563941-CC94-5627-4082-585034C1FDAE}"/>
          </ac:spMkLst>
        </pc:spChg>
        <pc:spChg chg="del">
          <ac:chgData name="Wes Filardo" userId="5a25a190-9e06-41c8-ba54-60528d027854" providerId="ADAL" clId="{58224F4D-2E94-4AA1-8F46-877B7BA51C53}" dt="2022-04-26T15:38:54.063" v="16476" actId="478"/>
          <ac:spMkLst>
            <pc:docMk/>
            <pc:sldMk cId="1297405119" sldId="1693"/>
            <ac:spMk id="5" creationId="{C1D9240D-3AB9-5917-51DA-BEBB85C905B1}"/>
          </ac:spMkLst>
        </pc:spChg>
        <pc:spChg chg="del">
          <ac:chgData name="Wes Filardo" userId="5a25a190-9e06-41c8-ba54-60528d027854" providerId="ADAL" clId="{58224F4D-2E94-4AA1-8F46-877B7BA51C53}" dt="2022-04-26T15:38:57.112" v="16477" actId="478"/>
          <ac:spMkLst>
            <pc:docMk/>
            <pc:sldMk cId="1297405119" sldId="1693"/>
            <ac:spMk id="6" creationId="{34622E36-8580-F62D-C5F2-17F0A9A5C566}"/>
          </ac:spMkLst>
        </pc:spChg>
        <pc:spChg chg="add mod">
          <ac:chgData name="Wes Filardo" userId="5a25a190-9e06-41c8-ba54-60528d027854" providerId="ADAL" clId="{58224F4D-2E94-4AA1-8F46-877B7BA51C53}" dt="2022-04-26T20:30:55.239" v="16591" actId="1076"/>
          <ac:spMkLst>
            <pc:docMk/>
            <pc:sldMk cId="1297405119" sldId="1693"/>
            <ac:spMk id="7" creationId="{ADF20273-8785-E84C-997A-72F4613F5CFC}"/>
          </ac:spMkLst>
        </pc:spChg>
        <pc:spChg chg="mod">
          <ac:chgData name="Wes Filardo" userId="5a25a190-9e06-41c8-ba54-60528d027854" providerId="ADAL" clId="{58224F4D-2E94-4AA1-8F46-877B7BA51C53}" dt="2022-04-26T15:38:38.794" v="16473" actId="208"/>
          <ac:spMkLst>
            <pc:docMk/>
            <pc:sldMk cId="1297405119" sldId="1693"/>
            <ac:spMk id="11" creationId="{6FC77982-3F82-D0BB-F087-39742EEECD4E}"/>
          </ac:spMkLst>
        </pc:spChg>
        <pc:spChg chg="mod">
          <ac:chgData name="Wes Filardo" userId="5a25a190-9e06-41c8-ba54-60528d027854" providerId="ADAL" clId="{58224F4D-2E94-4AA1-8F46-877B7BA51C53}" dt="2022-04-26T15:38:50.555" v="16475" actId="207"/>
          <ac:spMkLst>
            <pc:docMk/>
            <pc:sldMk cId="1297405119" sldId="1693"/>
            <ac:spMk id="12" creationId="{2374C3CF-83C8-B32A-4C11-B7F5173A2EBE}"/>
          </ac:spMkLst>
        </pc:spChg>
        <pc:spChg chg="mod">
          <ac:chgData name="Wes Filardo" userId="5a25a190-9e06-41c8-ba54-60528d027854" providerId="ADAL" clId="{58224F4D-2E94-4AA1-8F46-877B7BA51C53}" dt="2022-04-26T20:33:59.935" v="16664" actId="207"/>
          <ac:spMkLst>
            <pc:docMk/>
            <pc:sldMk cId="1297405119" sldId="1693"/>
            <ac:spMk id="18" creationId="{828B8B41-FA13-CF90-6626-D4985A5B7256}"/>
          </ac:spMkLst>
        </pc:spChg>
        <pc:spChg chg="del">
          <ac:chgData name="Wes Filardo" userId="5a25a190-9e06-41c8-ba54-60528d027854" providerId="ADAL" clId="{58224F4D-2E94-4AA1-8F46-877B7BA51C53}" dt="2022-04-26T15:40:10.867" v="16552" actId="478"/>
          <ac:spMkLst>
            <pc:docMk/>
            <pc:sldMk cId="1297405119" sldId="1693"/>
            <ac:spMk id="19" creationId="{69E4E26A-A1D6-97CE-84EF-D128D6C6A40E}"/>
          </ac:spMkLst>
        </pc:spChg>
        <pc:spChg chg="del">
          <ac:chgData name="Wes Filardo" userId="5a25a190-9e06-41c8-ba54-60528d027854" providerId="ADAL" clId="{58224F4D-2E94-4AA1-8F46-877B7BA51C53}" dt="2022-04-26T15:40:10.867" v="16552" actId="478"/>
          <ac:spMkLst>
            <pc:docMk/>
            <pc:sldMk cId="1297405119" sldId="1693"/>
            <ac:spMk id="21" creationId="{52E74612-214C-08B1-A137-08700C0D3CDF}"/>
          </ac:spMkLst>
        </pc:spChg>
        <pc:spChg chg="mod">
          <ac:chgData name="Wes Filardo" userId="5a25a190-9e06-41c8-ba54-60528d027854" providerId="ADAL" clId="{58224F4D-2E94-4AA1-8F46-877B7BA51C53}" dt="2022-04-26T20:33:39.625" v="16647" actId="20577"/>
          <ac:spMkLst>
            <pc:docMk/>
            <pc:sldMk cId="1297405119" sldId="1693"/>
            <ac:spMk id="22" creationId="{1A53393D-52D4-48F6-B9F4-E319837F11A8}"/>
          </ac:spMkLst>
        </pc:spChg>
        <pc:spChg chg="mod">
          <ac:chgData name="Wes Filardo" userId="5a25a190-9e06-41c8-ba54-60528d027854" providerId="ADAL" clId="{58224F4D-2E94-4AA1-8F46-877B7BA51C53}" dt="2022-04-26T20:33:50.485" v="16662" actId="1076"/>
          <ac:spMkLst>
            <pc:docMk/>
            <pc:sldMk cId="1297405119" sldId="1693"/>
            <ac:spMk id="23" creationId="{9BFDABAE-7FF0-85A3-EFBE-6053D7297131}"/>
          </ac:spMkLst>
        </pc:spChg>
        <pc:spChg chg="mod">
          <ac:chgData name="Wes Filardo" userId="5a25a190-9e06-41c8-ba54-60528d027854" providerId="ADAL" clId="{58224F4D-2E94-4AA1-8F46-877B7BA51C53}" dt="2022-04-26T20:33:53.538" v="16663" actId="1076"/>
          <ac:spMkLst>
            <pc:docMk/>
            <pc:sldMk cId="1297405119" sldId="1693"/>
            <ac:spMk id="24" creationId="{D89E3230-9D80-7ADA-BE2C-011F7378E8BE}"/>
          </ac:spMkLst>
        </pc:spChg>
        <pc:spChg chg="add mod">
          <ac:chgData name="Wes Filardo" userId="5a25a190-9e06-41c8-ba54-60528d027854" providerId="ADAL" clId="{58224F4D-2E94-4AA1-8F46-877B7BA51C53}" dt="2022-04-26T15:41:02.909" v="16555"/>
          <ac:spMkLst>
            <pc:docMk/>
            <pc:sldMk cId="1297405119" sldId="1693"/>
            <ac:spMk id="25" creationId="{E532FE62-3644-5E0C-8455-F2431BC5A3F4}"/>
          </ac:spMkLst>
        </pc:spChg>
        <pc:spChg chg="add mod">
          <ac:chgData name="Wes Filardo" userId="5a25a190-9e06-41c8-ba54-60528d027854" providerId="ADAL" clId="{58224F4D-2E94-4AA1-8F46-877B7BA51C53}" dt="2022-04-26T15:41:02.909" v="16555"/>
          <ac:spMkLst>
            <pc:docMk/>
            <pc:sldMk cId="1297405119" sldId="1693"/>
            <ac:spMk id="26" creationId="{4366877B-C3E5-8581-0D9F-1285C0D61BA1}"/>
          </ac:spMkLst>
        </pc:spChg>
        <pc:spChg chg="add mod">
          <ac:chgData name="Wes Filardo" userId="5a25a190-9e06-41c8-ba54-60528d027854" providerId="ADAL" clId="{58224F4D-2E94-4AA1-8F46-877B7BA51C53}" dt="2022-04-26T20:58:27.474" v="16772" actId="20577"/>
          <ac:spMkLst>
            <pc:docMk/>
            <pc:sldMk cId="1297405119" sldId="1693"/>
            <ac:spMk id="30" creationId="{8859B00B-A0E5-E9DA-AB17-E40B0386B6ED}"/>
          </ac:spMkLst>
        </pc:spChg>
        <pc:spChg chg="add mod">
          <ac:chgData name="Wes Filardo" userId="5a25a190-9e06-41c8-ba54-60528d027854" providerId="ADAL" clId="{58224F4D-2E94-4AA1-8F46-877B7BA51C53}" dt="2022-04-26T20:57:01.128" v="16665"/>
          <ac:spMkLst>
            <pc:docMk/>
            <pc:sldMk cId="1297405119" sldId="1693"/>
            <ac:spMk id="31" creationId="{ADCCF26E-70D9-D0FB-C34B-BE8F0336634C}"/>
          </ac:spMkLst>
        </pc:spChg>
        <pc:graphicFrameChg chg="modGraphic">
          <ac:chgData name="Wes Filardo" userId="5a25a190-9e06-41c8-ba54-60528d027854" providerId="ADAL" clId="{58224F4D-2E94-4AA1-8F46-877B7BA51C53}" dt="2022-04-26T16:27:22.270" v="16574" actId="20577"/>
          <ac:graphicFrameMkLst>
            <pc:docMk/>
            <pc:sldMk cId="1297405119" sldId="1693"/>
            <ac:graphicFrameMk id="14" creationId="{DB6714DB-E791-B22D-4DAB-A386DEF43A43}"/>
          </ac:graphicFrameMkLst>
        </pc:graphicFrameChg>
        <pc:cxnChg chg="add del mod">
          <ac:chgData name="Wes Filardo" userId="5a25a190-9e06-41c8-ba54-60528d027854" providerId="ADAL" clId="{58224F4D-2E94-4AA1-8F46-877B7BA51C53}" dt="2022-04-26T15:38:47.151" v="16474" actId="208"/>
          <ac:cxnSpMkLst>
            <pc:docMk/>
            <pc:sldMk cId="1297405119" sldId="1693"/>
            <ac:cxnSpMk id="13" creationId="{F963207F-3FE9-B039-5D86-6056D4D283F1}"/>
          </ac:cxnSpMkLst>
        </pc:cxnChg>
        <pc:cxnChg chg="add mod">
          <ac:chgData name="Wes Filardo" userId="5a25a190-9e06-41c8-ba54-60528d027854" providerId="ADAL" clId="{58224F4D-2E94-4AA1-8F46-877B7BA51C53}" dt="2022-04-26T15:41:02.909" v="16555"/>
          <ac:cxnSpMkLst>
            <pc:docMk/>
            <pc:sldMk cId="1297405119" sldId="1693"/>
            <ac:cxnSpMk id="27" creationId="{327496A6-9E9C-CB4C-6155-1C848F6D49BD}"/>
          </ac:cxnSpMkLst>
        </pc:cxnChg>
        <pc:cxnChg chg="add mod">
          <ac:chgData name="Wes Filardo" userId="5a25a190-9e06-41c8-ba54-60528d027854" providerId="ADAL" clId="{58224F4D-2E94-4AA1-8F46-877B7BA51C53}" dt="2022-04-26T15:41:02.909" v="16555"/>
          <ac:cxnSpMkLst>
            <pc:docMk/>
            <pc:sldMk cId="1297405119" sldId="1693"/>
            <ac:cxnSpMk id="28" creationId="{5829B578-ADCC-C2E8-EC1B-3006EA516C94}"/>
          </ac:cxnSpMkLst>
        </pc:cxnChg>
      </pc:sldChg>
      <pc:sldChg chg="modSp add mod">
        <pc:chgData name="Wes Filardo" userId="5a25a190-9e06-41c8-ba54-60528d027854" providerId="ADAL" clId="{58224F4D-2E94-4AA1-8F46-877B7BA51C53}" dt="2022-04-26T22:06:59.475" v="18663" actId="20577"/>
        <pc:sldMkLst>
          <pc:docMk/>
          <pc:sldMk cId="4213692971" sldId="1694"/>
        </pc:sldMkLst>
        <pc:spChg chg="mod">
          <ac:chgData name="Wes Filardo" userId="5a25a190-9e06-41c8-ba54-60528d027854" providerId="ADAL" clId="{58224F4D-2E94-4AA1-8F46-877B7BA51C53}" dt="2022-04-26T22:06:59.475" v="18663" actId="20577"/>
          <ac:spMkLst>
            <pc:docMk/>
            <pc:sldMk cId="4213692971" sldId="1694"/>
            <ac:spMk id="3" creationId="{53D946FE-3BCF-46F8-8B71-41AD500A730D}"/>
          </ac:spMkLst>
        </pc:spChg>
      </pc:sldChg>
      <pc:sldChg chg="addSp delSp modSp new mod addAnim delAnim modAnim modNotesTx">
        <pc:chgData name="Wes Filardo" userId="5a25a190-9e06-41c8-ba54-60528d027854" providerId="ADAL" clId="{58224F4D-2E94-4AA1-8F46-877B7BA51C53}" dt="2022-04-27T00:40:06.971" v="27326" actId="20577"/>
        <pc:sldMkLst>
          <pc:docMk/>
          <pc:sldMk cId="3366071555" sldId="1695"/>
        </pc:sldMkLst>
        <pc:spChg chg="mod">
          <ac:chgData name="Wes Filardo" userId="5a25a190-9e06-41c8-ba54-60528d027854" providerId="ADAL" clId="{58224F4D-2E94-4AA1-8F46-877B7BA51C53}" dt="2022-04-26T22:30:10.183" v="19505"/>
          <ac:spMkLst>
            <pc:docMk/>
            <pc:sldMk cId="3366071555" sldId="1695"/>
            <ac:spMk id="2" creationId="{A9DF17C7-F46D-4BD9-E7D4-5396901B8B89}"/>
          </ac:spMkLst>
        </pc:spChg>
        <pc:spChg chg="del">
          <ac:chgData name="Wes Filardo" userId="5a25a190-9e06-41c8-ba54-60528d027854" providerId="ADAL" clId="{58224F4D-2E94-4AA1-8F46-877B7BA51C53}" dt="2022-04-26T22:10:03.893" v="18745" actId="478"/>
          <ac:spMkLst>
            <pc:docMk/>
            <pc:sldMk cId="3366071555" sldId="1695"/>
            <ac:spMk id="3" creationId="{5536F5B3-E1DF-F8BD-46AD-4CCB86C80B1B}"/>
          </ac:spMkLst>
        </pc:spChg>
        <pc:spChg chg="mod">
          <ac:chgData name="Wes Filardo" userId="5a25a190-9e06-41c8-ba54-60528d027854" providerId="ADAL" clId="{58224F4D-2E94-4AA1-8F46-877B7BA51C53}" dt="2022-04-26T22:30:10.183" v="19505"/>
          <ac:spMkLst>
            <pc:docMk/>
            <pc:sldMk cId="3366071555" sldId="1695"/>
            <ac:spMk id="4" creationId="{D9E42280-E2C8-ED6B-44B3-A559B188B06F}"/>
          </ac:spMkLst>
        </pc:spChg>
        <pc:spChg chg="add del mod">
          <ac:chgData name="Wes Filardo" userId="5a25a190-9e06-41c8-ba54-60528d027854" providerId="ADAL" clId="{58224F4D-2E94-4AA1-8F46-877B7BA51C53}" dt="2022-04-26T22:13:36.491" v="18854" actId="478"/>
          <ac:spMkLst>
            <pc:docMk/>
            <pc:sldMk cId="3366071555" sldId="1695"/>
            <ac:spMk id="7" creationId="{1124319C-7153-2BED-A3A8-0B720D5315A0}"/>
          </ac:spMkLst>
        </pc:spChg>
        <pc:spChg chg="add del mod">
          <ac:chgData name="Wes Filardo" userId="5a25a190-9e06-41c8-ba54-60528d027854" providerId="ADAL" clId="{58224F4D-2E94-4AA1-8F46-877B7BA51C53}" dt="2022-04-26T22:13:36.491" v="18854" actId="478"/>
          <ac:spMkLst>
            <pc:docMk/>
            <pc:sldMk cId="3366071555" sldId="1695"/>
            <ac:spMk id="9" creationId="{B7751A0F-7571-E900-A29D-37AE092DB8B0}"/>
          </ac:spMkLst>
        </pc:spChg>
        <pc:spChg chg="add del mod">
          <ac:chgData name="Wes Filardo" userId="5a25a190-9e06-41c8-ba54-60528d027854" providerId="ADAL" clId="{58224F4D-2E94-4AA1-8F46-877B7BA51C53}" dt="2022-04-26T22:13:36.491" v="18854" actId="478"/>
          <ac:spMkLst>
            <pc:docMk/>
            <pc:sldMk cId="3366071555" sldId="1695"/>
            <ac:spMk id="11" creationId="{3C0A135D-396F-27E3-A9EB-7992C04A0DAF}"/>
          </ac:spMkLst>
        </pc:spChg>
        <pc:spChg chg="add del mod">
          <ac:chgData name="Wes Filardo" userId="5a25a190-9e06-41c8-ba54-60528d027854" providerId="ADAL" clId="{58224F4D-2E94-4AA1-8F46-877B7BA51C53}" dt="2022-04-26T22:13:36.491" v="18854" actId="478"/>
          <ac:spMkLst>
            <pc:docMk/>
            <pc:sldMk cId="3366071555" sldId="1695"/>
            <ac:spMk id="13" creationId="{16DB9ED9-0B37-A6B0-163A-60DB7FE01855}"/>
          </ac:spMkLst>
        </pc:spChg>
        <pc:spChg chg="add del mod">
          <ac:chgData name="Wes Filardo" userId="5a25a190-9e06-41c8-ba54-60528d027854" providerId="ADAL" clId="{58224F4D-2E94-4AA1-8F46-877B7BA51C53}" dt="2022-04-26T22:10:43.219" v="18759" actId="478"/>
          <ac:spMkLst>
            <pc:docMk/>
            <pc:sldMk cId="3366071555" sldId="1695"/>
            <ac:spMk id="15" creationId="{A474B69F-2B1B-4DA2-4C44-8AAA99980227}"/>
          </ac:spMkLst>
        </pc:spChg>
        <pc:spChg chg="add mod">
          <ac:chgData name="Wes Filardo" userId="5a25a190-9e06-41c8-ba54-60528d027854" providerId="ADAL" clId="{58224F4D-2E94-4AA1-8F46-877B7BA51C53}" dt="2022-04-26T23:15:15.034" v="19552" actId="1076"/>
          <ac:spMkLst>
            <pc:docMk/>
            <pc:sldMk cId="3366071555" sldId="1695"/>
            <ac:spMk id="17" creationId="{0D4CA650-9B3E-2F20-EB15-656DEA35AB8A}"/>
          </ac:spMkLst>
        </pc:spChg>
        <pc:spChg chg="add mod">
          <ac:chgData name="Wes Filardo" userId="5a25a190-9e06-41c8-ba54-60528d027854" providerId="ADAL" clId="{58224F4D-2E94-4AA1-8F46-877B7BA51C53}" dt="2022-04-26T23:15:15.034" v="19552" actId="1076"/>
          <ac:spMkLst>
            <pc:docMk/>
            <pc:sldMk cId="3366071555" sldId="1695"/>
            <ac:spMk id="19" creationId="{20EF1B82-3A96-A2A7-045B-C601FDF389F5}"/>
          </ac:spMkLst>
        </pc:spChg>
        <pc:spChg chg="add mod">
          <ac:chgData name="Wes Filardo" userId="5a25a190-9e06-41c8-ba54-60528d027854" providerId="ADAL" clId="{58224F4D-2E94-4AA1-8F46-877B7BA51C53}" dt="2022-04-26T23:15:15.034" v="19552" actId="1076"/>
          <ac:spMkLst>
            <pc:docMk/>
            <pc:sldMk cId="3366071555" sldId="1695"/>
            <ac:spMk id="21" creationId="{602C41E2-4474-D264-B8DF-8CCCD3943083}"/>
          </ac:spMkLst>
        </pc:spChg>
        <pc:spChg chg="add mod">
          <ac:chgData name="Wes Filardo" userId="5a25a190-9e06-41c8-ba54-60528d027854" providerId="ADAL" clId="{58224F4D-2E94-4AA1-8F46-877B7BA51C53}" dt="2022-04-26T23:15:15.034" v="19552" actId="1076"/>
          <ac:spMkLst>
            <pc:docMk/>
            <pc:sldMk cId="3366071555" sldId="1695"/>
            <ac:spMk id="23" creationId="{06E3F3DD-812E-8F42-A7F8-089303AEE7AB}"/>
          </ac:spMkLst>
        </pc:spChg>
        <pc:spChg chg="add mod">
          <ac:chgData name="Wes Filardo" userId="5a25a190-9e06-41c8-ba54-60528d027854" providerId="ADAL" clId="{58224F4D-2E94-4AA1-8F46-877B7BA51C53}" dt="2022-04-26T23:18:16.981" v="19630" actId="1076"/>
          <ac:spMkLst>
            <pc:docMk/>
            <pc:sldMk cId="3366071555" sldId="1695"/>
            <ac:spMk id="25" creationId="{0B78B05E-3E43-7F06-EF22-67F80A8F361E}"/>
          </ac:spMkLst>
        </pc:spChg>
        <pc:spChg chg="add mod">
          <ac:chgData name="Wes Filardo" userId="5a25a190-9e06-41c8-ba54-60528d027854" providerId="ADAL" clId="{58224F4D-2E94-4AA1-8F46-877B7BA51C53}" dt="2022-04-26T23:15:15.034" v="19552" actId="1076"/>
          <ac:spMkLst>
            <pc:docMk/>
            <pc:sldMk cId="3366071555" sldId="1695"/>
            <ac:spMk id="27" creationId="{603CD00C-BF65-03C4-6C1E-D4225A8E5BEA}"/>
          </ac:spMkLst>
        </pc:spChg>
        <pc:spChg chg="add mod">
          <ac:chgData name="Wes Filardo" userId="5a25a190-9e06-41c8-ba54-60528d027854" providerId="ADAL" clId="{58224F4D-2E94-4AA1-8F46-877B7BA51C53}" dt="2022-04-26T23:15:15.034" v="19552" actId="1076"/>
          <ac:spMkLst>
            <pc:docMk/>
            <pc:sldMk cId="3366071555" sldId="1695"/>
            <ac:spMk id="29" creationId="{DFBBAECA-B24F-DED0-178A-2FA657581EFE}"/>
          </ac:spMkLst>
        </pc:spChg>
        <pc:spChg chg="add mod">
          <ac:chgData name="Wes Filardo" userId="5a25a190-9e06-41c8-ba54-60528d027854" providerId="ADAL" clId="{58224F4D-2E94-4AA1-8F46-877B7BA51C53}" dt="2022-04-26T23:15:15.034" v="19552" actId="1076"/>
          <ac:spMkLst>
            <pc:docMk/>
            <pc:sldMk cId="3366071555" sldId="1695"/>
            <ac:spMk id="30" creationId="{B530F957-0649-89AE-FF5B-BF66335592AA}"/>
          </ac:spMkLst>
        </pc:spChg>
        <pc:spChg chg="add mod">
          <ac:chgData name="Wes Filardo" userId="5a25a190-9e06-41c8-ba54-60528d027854" providerId="ADAL" clId="{58224F4D-2E94-4AA1-8F46-877B7BA51C53}" dt="2022-04-26T23:15:15.034" v="19552" actId="1076"/>
          <ac:spMkLst>
            <pc:docMk/>
            <pc:sldMk cId="3366071555" sldId="1695"/>
            <ac:spMk id="32" creationId="{AC72CC00-F4EC-5334-85BB-FE5723ED0304}"/>
          </ac:spMkLst>
        </pc:spChg>
        <pc:spChg chg="add mod">
          <ac:chgData name="Wes Filardo" userId="5a25a190-9e06-41c8-ba54-60528d027854" providerId="ADAL" clId="{58224F4D-2E94-4AA1-8F46-877B7BA51C53}" dt="2022-04-26T23:15:15.034" v="19552" actId="1076"/>
          <ac:spMkLst>
            <pc:docMk/>
            <pc:sldMk cId="3366071555" sldId="1695"/>
            <ac:spMk id="33" creationId="{C2CE1444-86E4-572D-CA3F-261E705D9D66}"/>
          </ac:spMkLst>
        </pc:spChg>
        <pc:spChg chg="add mod">
          <ac:chgData name="Wes Filardo" userId="5a25a190-9e06-41c8-ba54-60528d027854" providerId="ADAL" clId="{58224F4D-2E94-4AA1-8F46-877B7BA51C53}" dt="2022-04-26T23:15:15.034" v="19552" actId="1076"/>
          <ac:spMkLst>
            <pc:docMk/>
            <pc:sldMk cId="3366071555" sldId="1695"/>
            <ac:spMk id="34" creationId="{D974DB0D-86AA-0232-1380-34F98D61FD99}"/>
          </ac:spMkLst>
        </pc:spChg>
        <pc:spChg chg="add mod">
          <ac:chgData name="Wes Filardo" userId="5a25a190-9e06-41c8-ba54-60528d027854" providerId="ADAL" clId="{58224F4D-2E94-4AA1-8F46-877B7BA51C53}" dt="2022-04-26T23:15:15.034" v="19552" actId="1076"/>
          <ac:spMkLst>
            <pc:docMk/>
            <pc:sldMk cId="3366071555" sldId="1695"/>
            <ac:spMk id="36" creationId="{04837EB5-9069-626F-9F29-4C3F72A1AB01}"/>
          </ac:spMkLst>
        </pc:spChg>
        <pc:spChg chg="add mod">
          <ac:chgData name="Wes Filardo" userId="5a25a190-9e06-41c8-ba54-60528d027854" providerId="ADAL" clId="{58224F4D-2E94-4AA1-8F46-877B7BA51C53}" dt="2022-04-26T23:15:15.034" v="19552" actId="1076"/>
          <ac:spMkLst>
            <pc:docMk/>
            <pc:sldMk cId="3366071555" sldId="1695"/>
            <ac:spMk id="38" creationId="{C2D41A18-CF7F-CEF5-D1CE-0AE3ACBC8DB1}"/>
          </ac:spMkLst>
        </pc:spChg>
        <pc:spChg chg="add del mod">
          <ac:chgData name="Wes Filardo" userId="5a25a190-9e06-41c8-ba54-60528d027854" providerId="ADAL" clId="{58224F4D-2E94-4AA1-8F46-877B7BA51C53}" dt="2022-04-26T22:18:12.319" v="19038" actId="767"/>
          <ac:spMkLst>
            <pc:docMk/>
            <pc:sldMk cId="3366071555" sldId="1695"/>
            <ac:spMk id="39" creationId="{99098623-691C-F5F8-46C3-33EA87D5AD5B}"/>
          </ac:spMkLst>
        </pc:spChg>
        <pc:spChg chg="add mod">
          <ac:chgData name="Wes Filardo" userId="5a25a190-9e06-41c8-ba54-60528d027854" providerId="ADAL" clId="{58224F4D-2E94-4AA1-8F46-877B7BA51C53}" dt="2022-04-26T23:15:35.266" v="19554" actId="1076"/>
          <ac:spMkLst>
            <pc:docMk/>
            <pc:sldMk cId="3366071555" sldId="1695"/>
            <ac:spMk id="41" creationId="{184B1A59-992B-38CB-E0F3-118F9A6ECD4D}"/>
          </ac:spMkLst>
        </pc:spChg>
        <pc:spChg chg="add mod">
          <ac:chgData name="Wes Filardo" userId="5a25a190-9e06-41c8-ba54-60528d027854" providerId="ADAL" clId="{58224F4D-2E94-4AA1-8F46-877B7BA51C53}" dt="2022-04-26T23:15:35.266" v="19554" actId="1076"/>
          <ac:spMkLst>
            <pc:docMk/>
            <pc:sldMk cId="3366071555" sldId="1695"/>
            <ac:spMk id="42" creationId="{27B10677-57FA-23B7-E465-AFB89A7EB78A}"/>
          </ac:spMkLst>
        </pc:spChg>
        <pc:spChg chg="add mod">
          <ac:chgData name="Wes Filardo" userId="5a25a190-9e06-41c8-ba54-60528d027854" providerId="ADAL" clId="{58224F4D-2E94-4AA1-8F46-877B7BA51C53}" dt="2022-04-26T23:15:35.266" v="19554" actId="1076"/>
          <ac:spMkLst>
            <pc:docMk/>
            <pc:sldMk cId="3366071555" sldId="1695"/>
            <ac:spMk id="44" creationId="{21EC814E-AA24-8720-6A7C-429F5F766AAB}"/>
          </ac:spMkLst>
        </pc:spChg>
        <pc:spChg chg="add mod">
          <ac:chgData name="Wes Filardo" userId="5a25a190-9e06-41c8-ba54-60528d027854" providerId="ADAL" clId="{58224F4D-2E94-4AA1-8F46-877B7BA51C53}" dt="2022-04-26T23:15:35.266" v="19554" actId="1076"/>
          <ac:spMkLst>
            <pc:docMk/>
            <pc:sldMk cId="3366071555" sldId="1695"/>
            <ac:spMk id="46" creationId="{C80A035C-4831-018A-F317-195685BEEE17}"/>
          </ac:spMkLst>
        </pc:spChg>
        <pc:spChg chg="add mod">
          <ac:chgData name="Wes Filardo" userId="5a25a190-9e06-41c8-ba54-60528d027854" providerId="ADAL" clId="{58224F4D-2E94-4AA1-8F46-877B7BA51C53}" dt="2022-04-26T23:15:35.266" v="19554" actId="1076"/>
          <ac:spMkLst>
            <pc:docMk/>
            <pc:sldMk cId="3366071555" sldId="1695"/>
            <ac:spMk id="48" creationId="{90DCBD28-67F1-E55B-544D-CE735DBAE78B}"/>
          </ac:spMkLst>
        </pc:spChg>
        <pc:spChg chg="add mod">
          <ac:chgData name="Wes Filardo" userId="5a25a190-9e06-41c8-ba54-60528d027854" providerId="ADAL" clId="{58224F4D-2E94-4AA1-8F46-877B7BA51C53}" dt="2022-04-26T23:15:35.266" v="19554" actId="1076"/>
          <ac:spMkLst>
            <pc:docMk/>
            <pc:sldMk cId="3366071555" sldId="1695"/>
            <ac:spMk id="50" creationId="{420A3FA7-4300-DBD1-DD57-ABEE7AADC4B2}"/>
          </ac:spMkLst>
        </pc:spChg>
        <pc:spChg chg="add mod">
          <ac:chgData name="Wes Filardo" userId="5a25a190-9e06-41c8-ba54-60528d027854" providerId="ADAL" clId="{58224F4D-2E94-4AA1-8F46-877B7BA51C53}" dt="2022-04-26T23:15:35.266" v="19554" actId="1076"/>
          <ac:spMkLst>
            <pc:docMk/>
            <pc:sldMk cId="3366071555" sldId="1695"/>
            <ac:spMk id="52" creationId="{8A453EEE-3DDD-EC89-6B70-6ED8F89AB187}"/>
          </ac:spMkLst>
        </pc:spChg>
        <pc:spChg chg="add mod">
          <ac:chgData name="Wes Filardo" userId="5a25a190-9e06-41c8-ba54-60528d027854" providerId="ADAL" clId="{58224F4D-2E94-4AA1-8F46-877B7BA51C53}" dt="2022-04-26T23:15:35.266" v="19554" actId="1076"/>
          <ac:spMkLst>
            <pc:docMk/>
            <pc:sldMk cId="3366071555" sldId="1695"/>
            <ac:spMk id="54" creationId="{B3915FA7-D98E-97F5-7B24-64F10CE33056}"/>
          </ac:spMkLst>
        </pc:spChg>
        <pc:spChg chg="add mod">
          <ac:chgData name="Wes Filardo" userId="5a25a190-9e06-41c8-ba54-60528d027854" providerId="ADAL" clId="{58224F4D-2E94-4AA1-8F46-877B7BA51C53}" dt="2022-04-26T23:15:35.266" v="19554" actId="1076"/>
          <ac:spMkLst>
            <pc:docMk/>
            <pc:sldMk cId="3366071555" sldId="1695"/>
            <ac:spMk id="56" creationId="{03059964-E67F-E718-96D7-BE92EC4226F5}"/>
          </ac:spMkLst>
        </pc:spChg>
        <pc:spChg chg="add mod">
          <ac:chgData name="Wes Filardo" userId="5a25a190-9e06-41c8-ba54-60528d027854" providerId="ADAL" clId="{58224F4D-2E94-4AA1-8F46-877B7BA51C53}" dt="2022-04-26T23:15:35.266" v="19554" actId="1076"/>
          <ac:spMkLst>
            <pc:docMk/>
            <pc:sldMk cId="3366071555" sldId="1695"/>
            <ac:spMk id="58" creationId="{E67CB61A-6AA8-6718-55F9-00F9E78C735A}"/>
          </ac:spMkLst>
        </pc:spChg>
        <pc:spChg chg="add mod">
          <ac:chgData name="Wes Filardo" userId="5a25a190-9e06-41c8-ba54-60528d027854" providerId="ADAL" clId="{58224F4D-2E94-4AA1-8F46-877B7BA51C53}" dt="2022-04-26T23:15:35.266" v="19554" actId="1076"/>
          <ac:spMkLst>
            <pc:docMk/>
            <pc:sldMk cId="3366071555" sldId="1695"/>
            <ac:spMk id="60" creationId="{FD30DA53-386D-02D8-C4B1-23130C37BC75}"/>
          </ac:spMkLst>
        </pc:spChg>
        <pc:spChg chg="add del mod">
          <ac:chgData name="Wes Filardo" userId="5a25a190-9e06-41c8-ba54-60528d027854" providerId="ADAL" clId="{58224F4D-2E94-4AA1-8F46-877B7BA51C53}" dt="2022-04-26T22:30:10.183" v="19505"/>
          <ac:spMkLst>
            <pc:docMk/>
            <pc:sldMk cId="3366071555" sldId="1695"/>
            <ac:spMk id="61" creationId="{CEF60213-C972-1B0B-FD11-02BB40E007DE}"/>
          </ac:spMkLst>
        </pc:spChg>
        <pc:spChg chg="add del mod">
          <ac:chgData name="Wes Filardo" userId="5a25a190-9e06-41c8-ba54-60528d027854" providerId="ADAL" clId="{58224F4D-2E94-4AA1-8F46-877B7BA51C53}" dt="2022-04-26T22:30:10.183" v="19505"/>
          <ac:spMkLst>
            <pc:docMk/>
            <pc:sldMk cId="3366071555" sldId="1695"/>
            <ac:spMk id="62" creationId="{E650171D-8703-EF5C-4920-D1E304810DB3}"/>
          </ac:spMkLst>
        </pc:spChg>
        <pc:spChg chg="add del mod">
          <ac:chgData name="Wes Filardo" userId="5a25a190-9e06-41c8-ba54-60528d027854" providerId="ADAL" clId="{58224F4D-2E94-4AA1-8F46-877B7BA51C53}" dt="2022-04-26T22:30:14.203" v="19506" actId="478"/>
          <ac:spMkLst>
            <pc:docMk/>
            <pc:sldMk cId="3366071555" sldId="1695"/>
            <ac:spMk id="63" creationId="{7B71616B-FC69-79DD-30F7-D9A1D13BE723}"/>
          </ac:spMkLst>
        </pc:spChg>
        <pc:spChg chg="add mod">
          <ac:chgData name="Wes Filardo" userId="5a25a190-9e06-41c8-ba54-60528d027854" providerId="ADAL" clId="{58224F4D-2E94-4AA1-8F46-877B7BA51C53}" dt="2022-04-26T23:16:11.402" v="19570" actId="14100"/>
          <ac:spMkLst>
            <pc:docMk/>
            <pc:sldMk cId="3366071555" sldId="1695"/>
            <ac:spMk id="69" creationId="{37949AE0-A154-5DD4-1DED-B4A99FC51D4F}"/>
          </ac:spMkLst>
        </pc:spChg>
        <pc:spChg chg="add mod">
          <ac:chgData name="Wes Filardo" userId="5a25a190-9e06-41c8-ba54-60528d027854" providerId="ADAL" clId="{58224F4D-2E94-4AA1-8F46-877B7BA51C53}" dt="2022-04-26T23:17:36.411" v="19621" actId="1076"/>
          <ac:spMkLst>
            <pc:docMk/>
            <pc:sldMk cId="3366071555" sldId="1695"/>
            <ac:spMk id="70" creationId="{9212759F-0722-7878-8EA2-16D442CEE9C1}"/>
          </ac:spMkLst>
        </pc:spChg>
        <pc:spChg chg="add mod">
          <ac:chgData name="Wes Filardo" userId="5a25a190-9e06-41c8-ba54-60528d027854" providerId="ADAL" clId="{58224F4D-2E94-4AA1-8F46-877B7BA51C53}" dt="2022-04-26T23:16:44.838" v="19576" actId="1076"/>
          <ac:spMkLst>
            <pc:docMk/>
            <pc:sldMk cId="3366071555" sldId="1695"/>
            <ac:spMk id="71" creationId="{7FA2FDDF-2140-A73D-5F43-F826EA82F050}"/>
          </ac:spMkLst>
        </pc:spChg>
        <pc:spChg chg="add mod">
          <ac:chgData name="Wes Filardo" userId="5a25a190-9e06-41c8-ba54-60528d027854" providerId="ADAL" clId="{58224F4D-2E94-4AA1-8F46-877B7BA51C53}" dt="2022-04-26T23:16:40.524" v="19575" actId="1076"/>
          <ac:spMkLst>
            <pc:docMk/>
            <pc:sldMk cId="3366071555" sldId="1695"/>
            <ac:spMk id="72" creationId="{9A9CA2B6-31F3-F6BF-3400-E9B876347A5E}"/>
          </ac:spMkLst>
        </pc:spChg>
        <pc:spChg chg="add mod">
          <ac:chgData name="Wes Filardo" userId="5a25a190-9e06-41c8-ba54-60528d027854" providerId="ADAL" clId="{58224F4D-2E94-4AA1-8F46-877B7BA51C53}" dt="2022-04-26T23:16:48.731" v="19577" actId="1076"/>
          <ac:spMkLst>
            <pc:docMk/>
            <pc:sldMk cId="3366071555" sldId="1695"/>
            <ac:spMk id="73" creationId="{BB97B1F1-58D8-66CF-02C2-9DB96B2C38EF}"/>
          </ac:spMkLst>
        </pc:spChg>
        <pc:spChg chg="add mod">
          <ac:chgData name="Wes Filardo" userId="5a25a190-9e06-41c8-ba54-60528d027854" providerId="ADAL" clId="{58224F4D-2E94-4AA1-8F46-877B7BA51C53}" dt="2022-04-26T23:16:32.505" v="19574" actId="1076"/>
          <ac:spMkLst>
            <pc:docMk/>
            <pc:sldMk cId="3366071555" sldId="1695"/>
            <ac:spMk id="74" creationId="{504D7C26-2C65-04C1-CE5E-292FE32985F3}"/>
          </ac:spMkLst>
        </pc:spChg>
        <pc:spChg chg="add del mod">
          <ac:chgData name="Wes Filardo" userId="5a25a190-9e06-41c8-ba54-60528d027854" providerId="ADAL" clId="{58224F4D-2E94-4AA1-8F46-877B7BA51C53}" dt="2022-04-26T23:16:19.103" v="19572" actId="1076"/>
          <ac:spMkLst>
            <pc:docMk/>
            <pc:sldMk cId="3366071555" sldId="1695"/>
            <ac:spMk id="75" creationId="{05F8CCD3-314D-CC56-42BE-A07831023C33}"/>
          </ac:spMkLst>
        </pc:spChg>
        <pc:spChg chg="add mod">
          <ac:chgData name="Wes Filardo" userId="5a25a190-9e06-41c8-ba54-60528d027854" providerId="ADAL" clId="{58224F4D-2E94-4AA1-8F46-877B7BA51C53}" dt="2022-04-26T23:19:53.251" v="19758" actId="1076"/>
          <ac:spMkLst>
            <pc:docMk/>
            <pc:sldMk cId="3366071555" sldId="1695"/>
            <ac:spMk id="77" creationId="{E93D581B-465A-41B3-A905-EC3D20871E3E}"/>
          </ac:spMkLst>
        </pc:spChg>
        <pc:cxnChg chg="add mod">
          <ac:chgData name="Wes Filardo" userId="5a25a190-9e06-41c8-ba54-60528d027854" providerId="ADAL" clId="{58224F4D-2E94-4AA1-8F46-877B7BA51C53}" dt="2022-04-26T23:17:30.325" v="19620" actId="14100"/>
          <ac:cxnSpMkLst>
            <pc:docMk/>
            <pc:sldMk cId="3366071555" sldId="1695"/>
            <ac:cxnSpMk id="6" creationId="{7DCECDEB-AA39-D9D8-57CA-CE1BCB7A77DA}"/>
          </ac:cxnSpMkLst>
        </pc:cxnChg>
        <pc:cxnChg chg="add mod">
          <ac:chgData name="Wes Filardo" userId="5a25a190-9e06-41c8-ba54-60528d027854" providerId="ADAL" clId="{58224F4D-2E94-4AA1-8F46-877B7BA51C53}" dt="2022-04-26T23:17:17.962" v="19618" actId="14100"/>
          <ac:cxnSpMkLst>
            <pc:docMk/>
            <pc:sldMk cId="3366071555" sldId="1695"/>
            <ac:cxnSpMk id="68" creationId="{7DFE2E24-6F50-9A9C-E5BD-989148E7D173}"/>
          </ac:cxnSpMkLst>
        </pc:cxnChg>
      </pc:sldChg>
      <pc:sldChg chg="addSp delSp modSp mod modClrScheme chgLayout">
        <pc:chgData name="Wes Filardo" userId="5a25a190-9e06-41c8-ba54-60528d027854" providerId="ADAL" clId="{58224F4D-2E94-4AA1-8F46-877B7BA51C53}" dt="2022-04-26T23:31:39.718" v="21026" actId="700"/>
        <pc:sldMkLst>
          <pc:docMk/>
          <pc:sldMk cId="3435614633" sldId="3532"/>
        </pc:sldMkLst>
        <pc:spChg chg="mod ord">
          <ac:chgData name="Wes Filardo" userId="5a25a190-9e06-41c8-ba54-60528d027854" providerId="ADAL" clId="{58224F4D-2E94-4AA1-8F46-877B7BA51C53}" dt="2022-04-26T23:31:39.718" v="21026" actId="700"/>
          <ac:spMkLst>
            <pc:docMk/>
            <pc:sldMk cId="3435614633" sldId="3532"/>
            <ac:spMk id="2" creationId="{C8B04905-DFC9-4C61-AFD8-FE1C3DF0E9C4}"/>
          </ac:spMkLst>
        </pc:spChg>
        <pc:spChg chg="mod ord">
          <ac:chgData name="Wes Filardo" userId="5a25a190-9e06-41c8-ba54-60528d027854" providerId="ADAL" clId="{58224F4D-2E94-4AA1-8F46-877B7BA51C53}" dt="2022-04-26T23:31:39.718" v="21026" actId="700"/>
          <ac:spMkLst>
            <pc:docMk/>
            <pc:sldMk cId="3435614633" sldId="3532"/>
            <ac:spMk id="4" creationId="{8FA35EF3-7D7C-42BC-A6C1-61051A389797}"/>
          </ac:spMkLst>
        </pc:spChg>
        <pc:spChg chg="add del mod ord">
          <ac:chgData name="Wes Filardo" userId="5a25a190-9e06-41c8-ba54-60528d027854" providerId="ADAL" clId="{58224F4D-2E94-4AA1-8F46-877B7BA51C53}" dt="2022-04-26T23:31:39.718" v="21026" actId="700"/>
          <ac:spMkLst>
            <pc:docMk/>
            <pc:sldMk cId="3435614633" sldId="3532"/>
            <ac:spMk id="5" creationId="{C4F21427-F62D-A907-9EDC-0B92AA0088B2}"/>
          </ac:spMkLst>
        </pc:spChg>
      </pc:sldChg>
      <pc:sldMasterChg chg="add addSldLayout">
        <pc:chgData name="Wes Filardo" userId="5a25a190-9e06-41c8-ba54-60528d027854" providerId="ADAL" clId="{58224F4D-2E94-4AA1-8F46-877B7BA51C53}" dt="2022-04-26T11:50:15.121" v="14346" actId="27028"/>
        <pc:sldMasterMkLst>
          <pc:docMk/>
          <pc:sldMasterMk cId="2849780771" sldId="2147483726"/>
        </pc:sldMasterMkLst>
        <pc:sldLayoutChg chg="add">
          <pc:chgData name="Wes Filardo" userId="5a25a190-9e06-41c8-ba54-60528d027854" providerId="ADAL" clId="{58224F4D-2E94-4AA1-8F46-877B7BA51C53}" dt="2022-04-26T11:50:15.121" v="14346" actId="27028"/>
          <pc:sldLayoutMkLst>
            <pc:docMk/>
            <pc:sldMasterMk cId="2849780771" sldId="2147483726"/>
            <pc:sldLayoutMk cId="247808168" sldId="2147483728"/>
          </pc:sldLayoutMkLst>
        </pc:sldLayoutChg>
      </pc:sldMasterChg>
      <pc:sldMasterChg chg="modSldLayout">
        <pc:chgData name="Wes Filardo" userId="5a25a190-9e06-41c8-ba54-60528d027854" providerId="ADAL" clId="{58224F4D-2E94-4AA1-8F46-877B7BA51C53}" dt="2022-04-26T11:50:15.121" v="14346" actId="27028"/>
        <pc:sldMasterMkLst>
          <pc:docMk/>
          <pc:sldMasterMk cId="1424304241" sldId="2147483733"/>
        </pc:sldMasterMkLst>
        <pc:sldLayoutChg chg="replId">
          <pc:chgData name="Wes Filardo" userId="5a25a190-9e06-41c8-ba54-60528d027854" providerId="ADAL" clId="{58224F4D-2E94-4AA1-8F46-877B7BA51C53}" dt="2022-04-26T11:50:15.121" v="14346" actId="27028"/>
          <pc:sldLayoutMkLst>
            <pc:docMk/>
            <pc:sldMasterMk cId="1424304241" sldId="2147483733"/>
            <pc:sldLayoutMk cId="0" sldId="214748373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Microsoft Security Response</a:t>
            </a:r>
            <a:r>
              <a:rPr lang="en-GB" baseline="0" dirty="0"/>
              <a:t> </a:t>
            </a:r>
            <a:r>
              <a:rPr lang="en-GB" dirty="0" err="1"/>
              <a:t>Center</a:t>
            </a:r>
            <a:r>
              <a:rPr lang="en-GB" dirty="0"/>
              <a:t> Cases Number / Year</a:t>
            </a:r>
          </a:p>
          <a:p>
            <a:pPr>
              <a:defRPr/>
            </a:pPr>
            <a:r>
              <a:rPr lang="en-GB" dirty="0"/>
              <a:t> (Memory Safety Issues)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dPt>
            <c:idx val="1"/>
            <c:marker>
              <c:symbol val="none"/>
            </c:marker>
            <c:bubble3D val="0"/>
            <c:spPr>
              <a:ln w="28575" cap="rnd">
                <a:solidFill>
                  <a:srgbClr val="24C3DE"/>
                </a:solidFill>
                <a:round/>
              </a:ln>
              <a:effectLst/>
            </c:spPr>
            <c:extLst>
              <c:ext xmlns:c16="http://schemas.microsoft.com/office/drawing/2014/chart" uri="{C3380CC4-5D6E-409C-BE32-E72D297353CC}">
                <c16:uniqueId val="{00000001-F77A-4925-998F-F8AA7D734A5E}"/>
              </c:ext>
            </c:extLst>
          </c:dPt>
          <c:dPt>
            <c:idx val="2"/>
            <c:marker>
              <c:symbol val="none"/>
            </c:marker>
            <c:bubble3D val="0"/>
            <c:spPr>
              <a:ln w="28575" cap="rnd">
                <a:solidFill>
                  <a:srgbClr val="24C3DE"/>
                </a:solidFill>
                <a:round/>
              </a:ln>
              <a:effectLst/>
            </c:spPr>
            <c:extLst>
              <c:ext xmlns:c16="http://schemas.microsoft.com/office/drawing/2014/chart" uri="{C3380CC4-5D6E-409C-BE32-E72D297353CC}">
                <c16:uniqueId val="{00000003-F77A-4925-998F-F8AA7D734A5E}"/>
              </c:ext>
            </c:extLst>
          </c:dPt>
          <c:dPt>
            <c:idx val="3"/>
            <c:marker>
              <c:symbol val="none"/>
            </c:marker>
            <c:bubble3D val="0"/>
            <c:spPr>
              <a:ln w="28575" cap="rnd">
                <a:solidFill>
                  <a:srgbClr val="24C3DE"/>
                </a:solidFill>
                <a:round/>
              </a:ln>
              <a:effectLst/>
            </c:spPr>
            <c:extLst>
              <c:ext xmlns:c16="http://schemas.microsoft.com/office/drawing/2014/chart" uri="{C3380CC4-5D6E-409C-BE32-E72D297353CC}">
                <c16:uniqueId val="{00000005-F77A-4925-998F-F8AA7D734A5E}"/>
              </c:ext>
            </c:extLst>
          </c:dPt>
          <c:dPt>
            <c:idx val="4"/>
            <c:marker>
              <c:symbol val="none"/>
            </c:marker>
            <c:bubble3D val="0"/>
            <c:spPr>
              <a:ln w="28575" cap="rnd">
                <a:solidFill>
                  <a:srgbClr val="24C3DE"/>
                </a:solidFill>
                <a:round/>
              </a:ln>
              <a:effectLst/>
            </c:spPr>
            <c:extLst>
              <c:ext xmlns:c16="http://schemas.microsoft.com/office/drawing/2014/chart" uri="{C3380CC4-5D6E-409C-BE32-E72D297353CC}">
                <c16:uniqueId val="{00000007-F77A-4925-998F-F8AA7D734A5E}"/>
              </c:ext>
            </c:extLst>
          </c:dPt>
          <c:cat>
            <c:numRef>
              <c:f>Sheet1!$A$5:$A$9</c:f>
              <c:numCache>
                <c:formatCode>General</c:formatCode>
                <c:ptCount val="5"/>
                <c:pt idx="0">
                  <c:v>2016</c:v>
                </c:pt>
                <c:pt idx="1">
                  <c:v>2017</c:v>
                </c:pt>
                <c:pt idx="2">
                  <c:v>2018</c:v>
                </c:pt>
                <c:pt idx="3">
                  <c:v>2019</c:v>
                </c:pt>
                <c:pt idx="4">
                  <c:v>2020</c:v>
                </c:pt>
              </c:numCache>
            </c:numRef>
          </c:cat>
          <c:val>
            <c:numRef>
              <c:f>Sheet1!$B$5:$B$9</c:f>
              <c:numCache>
                <c:formatCode>General</c:formatCode>
                <c:ptCount val="5"/>
                <c:pt idx="0">
                  <c:v>868</c:v>
                </c:pt>
                <c:pt idx="1">
                  <c:v>965</c:v>
                </c:pt>
                <c:pt idx="2">
                  <c:v>895</c:v>
                </c:pt>
                <c:pt idx="3">
                  <c:v>1190</c:v>
                </c:pt>
                <c:pt idx="4">
                  <c:v>1262</c:v>
                </c:pt>
              </c:numCache>
            </c:numRef>
          </c:val>
          <c:smooth val="0"/>
          <c:extLst>
            <c:ext xmlns:c16="http://schemas.microsoft.com/office/drawing/2014/chart" uri="{C3380CC4-5D6E-409C-BE32-E72D297353CC}">
              <c16:uniqueId val="{00000008-F77A-4925-998F-F8AA7D734A5E}"/>
            </c:ext>
          </c:extLst>
        </c:ser>
        <c:dLbls>
          <c:showLegendKey val="0"/>
          <c:showVal val="0"/>
          <c:showCatName val="0"/>
          <c:showSerName val="0"/>
          <c:showPercent val="0"/>
          <c:showBubbleSize val="0"/>
        </c:dLbls>
        <c:smooth val="0"/>
        <c:axId val="1964635663"/>
        <c:axId val="1964641903"/>
      </c:lineChart>
      <c:catAx>
        <c:axId val="196463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4641903"/>
        <c:crosses val="autoZero"/>
        <c:auto val="1"/>
        <c:lblAlgn val="ctr"/>
        <c:lblOffset val="100"/>
        <c:noMultiLvlLbl val="0"/>
      </c:catAx>
      <c:valAx>
        <c:axId val="1964641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46356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656_E52B693F.xml><?xml version="1.0" encoding="utf-8"?>
<p188:cmLst xmlns:a="http://schemas.openxmlformats.org/drawingml/2006/main" xmlns:r="http://schemas.openxmlformats.org/officeDocument/2006/relationships" xmlns:p188="http://schemas.microsoft.com/office/powerpoint/2018/8/main">
  <p188:cm id="{C25A58BD-01DE-49C5-9990-9CF83AA8B964}" authorId="{98839D09-C0A3-C6DC-AB10-79C2C4A645FA}" created="2022-07-20T14:30:30.415">
    <pc:sldMkLst xmlns:pc="http://schemas.microsoft.com/office/powerpoint/2013/main/command">
      <pc:docMk/>
      <pc:sldMk cId="3844827455" sldId="1622"/>
    </pc:sldMkLst>
    <p188:txBody>
      <a:bodyPr/>
      <a:lstStyle/>
      <a:p>
        <a:r>
          <a:rPr lang="en-US"/>
          <a:t>Compare to 32/64 transition?</a:t>
        </a:r>
      </a:p>
    </p188:txBody>
  </p188:cm>
</p188:cmLst>
</file>

<file path=ppt/comments/modernComment_68E_475FEF1E.xml><?xml version="1.0" encoding="utf-8"?>
<p188:cmLst xmlns:a="http://schemas.openxmlformats.org/drawingml/2006/main" xmlns:r="http://schemas.openxmlformats.org/officeDocument/2006/relationships" xmlns:p188="http://schemas.microsoft.com/office/powerpoint/2018/8/main">
  <p188:cm id="{601EC605-1E05-4D98-898B-385019825835}" authorId="{98839D09-C0A3-C6DC-AB10-79C2C4A645FA}" created="2022-07-12T10:26:58.287">
    <pc:sldMkLst xmlns:pc="http://schemas.microsoft.com/office/powerpoint/2013/main/command">
      <pc:docMk/>
      <pc:sldMk cId="1197469470" sldId="1678"/>
    </pc:sldMkLst>
    <p188:txBody>
      <a:bodyPr/>
      <a:lstStyle/>
      <a:p>
        <a:r>
          <a:rPr lang="en-US"/>
          <a:t>Grab newer graph</a:t>
        </a:r>
      </a:p>
    </p188:txBody>
  </p188:cm>
</p188:cmLst>
</file>

<file path=ppt/comments/modernComment_692_14E9C628.xml><?xml version="1.0" encoding="utf-8"?>
<p188:cmLst xmlns:a="http://schemas.openxmlformats.org/drawingml/2006/main" xmlns:r="http://schemas.openxmlformats.org/officeDocument/2006/relationships" xmlns:p188="http://schemas.microsoft.com/office/powerpoint/2018/8/main">
  <p188:cm id="{029773E0-4AFF-490A-B6B4-9A90145EB7F6}" authorId="{B5C20AD9-1FDA-5FE9-1081-E937886E687E}" status="resolved" created="2022-07-20T15:51:17.717" complete="100000">
    <pc:sldMkLst xmlns:pc="http://schemas.microsoft.com/office/powerpoint/2013/main/command">
      <pc:docMk/>
      <pc:sldMk cId="350864936" sldId="1682"/>
    </pc:sldMkLst>
    <p188:replyLst>
      <p188:reply id="{207CEB3A-150A-4FE0-85A7-AAE51F438831}" authorId="{98839D09-C0A3-C6DC-AB10-79C2C4A645FA}" created="2022-07-20T15:57:20.948">
        <p188:txBody>
          <a:bodyPr/>
          <a:lstStyle/>
          <a:p>
            <a:r>
              <a:rPr lang="en-US"/>
              <a:t>That'd be ideal... but it also needs to be an architecture that supports CHERI or I'll be pushed into the realm of just outright making up instructions.  I waffled between RISC-V and Morello (excluding MIPS) and settled on RISC-V because its mnemonics are a little less opaque.  It's not vital that people be able to read the assembler in detail; I'll call out the salient bits in the voice track.</a:t>
            </a:r>
          </a:p>
        </p188:txBody>
      </p188:reply>
    </p188:replyLst>
    <p188:txBody>
      <a:bodyPr/>
      <a:lstStyle/>
      <a:p>
        <a:r>
          <a:rPr lang="en-US"/>
          <a:t>If you want to show assembly, I'd suggest showing an architecture that more people are familiar with.</a:t>
        </a:r>
      </a:p>
    </p188:txBody>
  </p188:cm>
</p188:cmLst>
</file>

<file path=ppt/comments/modernComment_DD0_C6E733E8.xml><?xml version="1.0" encoding="utf-8"?>
<p188:cmLst xmlns:a="http://schemas.openxmlformats.org/drawingml/2006/main" xmlns:r="http://schemas.openxmlformats.org/officeDocument/2006/relationships" xmlns:p188="http://schemas.microsoft.com/office/powerpoint/2018/8/main">
  <p188:cm id="{EFF667B2-4DFB-4576-AAFD-E59A3557F97B}" authorId="{98839D09-C0A3-C6DC-AB10-79C2C4A645FA}" status="resolved" created="2022-07-10T17:43:48.108" complete="100000">
    <pc:sldMkLst xmlns:pc="http://schemas.microsoft.com/office/powerpoint/2013/main/command">
      <pc:docMk/>
      <pc:sldMk cId="3337040872" sldId="3536"/>
    </pc:sldMkLst>
    <p188:txBody>
      <a:bodyPr/>
      <a:lstStyle/>
      <a:p>
        <a:r>
          <a:rPr lang="en-US"/>
          <a:t>The Rust community found us at last and overhauled their pointer semantics in a way that aligns with CHERI.  That's awesome.</a:t>
        </a:r>
      </a:p>
    </p188:txBody>
  </p188:cm>
</p188:cmLst>
</file>

<file path=ppt/comments/modernComment_DF5_20E738C7.xml><?xml version="1.0" encoding="utf-8"?>
<p188:cmLst xmlns:a="http://schemas.openxmlformats.org/drawingml/2006/main" xmlns:r="http://schemas.openxmlformats.org/officeDocument/2006/relationships" xmlns:p188="http://schemas.microsoft.com/office/powerpoint/2018/8/main">
  <p188:cm id="{B0B7C240-83BF-463A-9451-C65FB6BAD100}" authorId="{98839D09-C0A3-C6DC-AB10-79C2C4A645FA}" created="2022-07-22T03:45:20.707">
    <pc:sldMkLst xmlns:pc="http://schemas.microsoft.com/office/powerpoint/2013/main/command">
      <pc:docMk/>
      <pc:sldMk cId="3149870206" sldId="3573"/>
    </pc:sldMkLst>
    <p188:txBody>
      <a:bodyPr/>
      <a:lstStyle/>
      <a:p>
        <a:r>
          <a:rPr lang="en-US"/>
          <a:t>This slide has animation bugs</a:t>
        </a:r>
      </a:p>
    </p188:txBody>
  </p188:cm>
</p188:cmLst>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B2E9A-87B0-4F21-BB78-F3C1B09AAC1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D38AECD-6D87-41E3-ADE7-6217D99DAD81}">
      <dgm:prSet phldrT="[Text]"/>
      <dgm:spPr>
        <a:solidFill>
          <a:schemeClr val="accent3"/>
        </a:solidFill>
      </dgm:spPr>
      <dgm:t>
        <a:bodyPr/>
        <a:lstStyle/>
        <a:p>
          <a:r>
            <a:rPr lang="en-US" dirty="0"/>
            <a:t>Free</a:t>
          </a:r>
        </a:p>
      </dgm:t>
    </dgm:pt>
    <dgm:pt modelId="{D0ED407C-F54E-45C1-B195-D97158317E23}" type="parTrans" cxnId="{3E412A46-24C7-4633-A7F0-BAE85F1FC9AA}">
      <dgm:prSet/>
      <dgm:spPr/>
      <dgm:t>
        <a:bodyPr/>
        <a:lstStyle/>
        <a:p>
          <a:endParaRPr lang="en-US"/>
        </a:p>
      </dgm:t>
    </dgm:pt>
    <dgm:pt modelId="{CEB0544A-B1B1-4993-A904-EFB05013C839}" type="sibTrans" cxnId="{3E412A46-24C7-4633-A7F0-BAE85F1FC9AA}">
      <dgm:prSet/>
      <dgm:spPr/>
      <dgm:t>
        <a:bodyPr/>
        <a:lstStyle/>
        <a:p>
          <a:endParaRPr lang="en-US"/>
        </a:p>
      </dgm:t>
    </dgm:pt>
    <dgm:pt modelId="{C0E6FA4D-EEA7-489C-B02D-AC0DD2CC7162}">
      <dgm:prSet phldrT="[Text]"/>
      <dgm:spPr/>
      <dgm:t>
        <a:bodyPr/>
        <a:lstStyle/>
        <a:p>
          <a:r>
            <a:rPr lang="en-US" dirty="0"/>
            <a:t>Allocated</a:t>
          </a:r>
        </a:p>
      </dgm:t>
    </dgm:pt>
    <dgm:pt modelId="{DECC288A-4A10-4652-8F98-36B8160CA1DE}" type="parTrans" cxnId="{9BC9D097-48D0-4BC0-AD1F-3C2082E60CD6}">
      <dgm:prSet/>
      <dgm:spPr/>
      <dgm:t>
        <a:bodyPr/>
        <a:lstStyle/>
        <a:p>
          <a:endParaRPr lang="en-US"/>
        </a:p>
      </dgm:t>
    </dgm:pt>
    <dgm:pt modelId="{5D7E9196-A50A-4DF7-925C-FEFD2497897B}" type="sibTrans" cxnId="{9BC9D097-48D0-4BC0-AD1F-3C2082E60CD6}">
      <dgm:prSet/>
      <dgm:spPr/>
      <dgm:t>
        <a:bodyPr/>
        <a:lstStyle/>
        <a:p>
          <a:endParaRPr lang="en-US"/>
        </a:p>
      </dgm:t>
    </dgm:pt>
    <dgm:pt modelId="{BCB94A90-303D-4717-9E9E-F36D8B77C9AE}" type="pres">
      <dgm:prSet presAssocID="{5B9B2E9A-87B0-4F21-BB78-F3C1B09AAC11}" presName="cycle" presStyleCnt="0">
        <dgm:presLayoutVars>
          <dgm:dir/>
          <dgm:resizeHandles val="exact"/>
        </dgm:presLayoutVars>
      </dgm:prSet>
      <dgm:spPr/>
    </dgm:pt>
    <dgm:pt modelId="{1FBB6570-A701-4CF8-9543-EBDAD267536D}" type="pres">
      <dgm:prSet presAssocID="{2D38AECD-6D87-41E3-ADE7-6217D99DAD81}" presName="node" presStyleLbl="node1" presStyleIdx="0" presStyleCnt="2">
        <dgm:presLayoutVars>
          <dgm:bulletEnabled val="1"/>
        </dgm:presLayoutVars>
      </dgm:prSet>
      <dgm:spPr/>
    </dgm:pt>
    <dgm:pt modelId="{3C9C2F4B-8D7E-4D44-9DFC-DF83E8CF50FC}" type="pres">
      <dgm:prSet presAssocID="{2D38AECD-6D87-41E3-ADE7-6217D99DAD81}" presName="spNode" presStyleCnt="0"/>
      <dgm:spPr/>
    </dgm:pt>
    <dgm:pt modelId="{BB42A3A5-A360-4D47-A1C3-7F5D4881C86F}" type="pres">
      <dgm:prSet presAssocID="{CEB0544A-B1B1-4993-A904-EFB05013C839}" presName="sibTrans" presStyleLbl="sibTrans1D1" presStyleIdx="0" presStyleCnt="2"/>
      <dgm:spPr/>
    </dgm:pt>
    <dgm:pt modelId="{D9226C91-F3D4-490E-8F5B-6C7ACFE87057}" type="pres">
      <dgm:prSet presAssocID="{C0E6FA4D-EEA7-489C-B02D-AC0DD2CC7162}" presName="node" presStyleLbl="node1" presStyleIdx="1" presStyleCnt="2">
        <dgm:presLayoutVars>
          <dgm:bulletEnabled val="1"/>
        </dgm:presLayoutVars>
      </dgm:prSet>
      <dgm:spPr/>
    </dgm:pt>
    <dgm:pt modelId="{2F1A9D11-322E-4D24-8613-31E9FBEB70E6}" type="pres">
      <dgm:prSet presAssocID="{C0E6FA4D-EEA7-489C-B02D-AC0DD2CC7162}" presName="spNode" presStyleCnt="0"/>
      <dgm:spPr/>
    </dgm:pt>
    <dgm:pt modelId="{EC11B76A-8287-4646-9B5F-1A75F446A901}" type="pres">
      <dgm:prSet presAssocID="{5D7E9196-A50A-4DF7-925C-FEFD2497897B}" presName="sibTrans" presStyleLbl="sibTrans1D1" presStyleIdx="1" presStyleCnt="2"/>
      <dgm:spPr/>
    </dgm:pt>
  </dgm:ptLst>
  <dgm:cxnLst>
    <dgm:cxn modelId="{E3ADA60F-AD65-4888-A747-B31A882E0454}" type="presOf" srcId="{2D38AECD-6D87-41E3-ADE7-6217D99DAD81}" destId="{1FBB6570-A701-4CF8-9543-EBDAD267536D}" srcOrd="0" destOrd="0" presId="urn:microsoft.com/office/officeart/2005/8/layout/cycle5"/>
    <dgm:cxn modelId="{D4776F27-FA74-4C22-A752-622B675DAEC4}" type="presOf" srcId="{CEB0544A-B1B1-4993-A904-EFB05013C839}" destId="{BB42A3A5-A360-4D47-A1C3-7F5D4881C86F}" srcOrd="0" destOrd="0" presId="urn:microsoft.com/office/officeart/2005/8/layout/cycle5"/>
    <dgm:cxn modelId="{3E412A46-24C7-4633-A7F0-BAE85F1FC9AA}" srcId="{5B9B2E9A-87B0-4F21-BB78-F3C1B09AAC11}" destId="{2D38AECD-6D87-41E3-ADE7-6217D99DAD81}" srcOrd="0" destOrd="0" parTransId="{D0ED407C-F54E-45C1-B195-D97158317E23}" sibTransId="{CEB0544A-B1B1-4993-A904-EFB05013C839}"/>
    <dgm:cxn modelId="{9BC9D097-48D0-4BC0-AD1F-3C2082E60CD6}" srcId="{5B9B2E9A-87B0-4F21-BB78-F3C1B09AAC11}" destId="{C0E6FA4D-EEA7-489C-B02D-AC0DD2CC7162}" srcOrd="1" destOrd="0" parTransId="{DECC288A-4A10-4652-8F98-36B8160CA1DE}" sibTransId="{5D7E9196-A50A-4DF7-925C-FEFD2497897B}"/>
    <dgm:cxn modelId="{8379D599-88E4-4036-81FF-06B63FD7FC60}" type="presOf" srcId="{C0E6FA4D-EEA7-489C-B02D-AC0DD2CC7162}" destId="{D9226C91-F3D4-490E-8F5B-6C7ACFE87057}" srcOrd="0" destOrd="0" presId="urn:microsoft.com/office/officeart/2005/8/layout/cycle5"/>
    <dgm:cxn modelId="{1087A4B9-E776-4B2F-AEF5-6EE0B4B8220A}" type="presOf" srcId="{5B9B2E9A-87B0-4F21-BB78-F3C1B09AAC11}" destId="{BCB94A90-303D-4717-9E9E-F36D8B77C9AE}" srcOrd="0" destOrd="0" presId="urn:microsoft.com/office/officeart/2005/8/layout/cycle5"/>
    <dgm:cxn modelId="{55F816F6-45FE-4375-9BC6-C8571C93EDE8}" type="presOf" srcId="{5D7E9196-A50A-4DF7-925C-FEFD2497897B}" destId="{EC11B76A-8287-4646-9B5F-1A75F446A901}" srcOrd="0" destOrd="0" presId="urn:microsoft.com/office/officeart/2005/8/layout/cycle5"/>
    <dgm:cxn modelId="{4BFF2A60-C44D-4702-B7BE-AB85B0567BC7}" type="presParOf" srcId="{BCB94A90-303D-4717-9E9E-F36D8B77C9AE}" destId="{1FBB6570-A701-4CF8-9543-EBDAD267536D}" srcOrd="0" destOrd="0" presId="urn:microsoft.com/office/officeart/2005/8/layout/cycle5"/>
    <dgm:cxn modelId="{DF91C7A0-E97B-4936-A5F2-1C99B65F6A0F}" type="presParOf" srcId="{BCB94A90-303D-4717-9E9E-F36D8B77C9AE}" destId="{3C9C2F4B-8D7E-4D44-9DFC-DF83E8CF50FC}" srcOrd="1" destOrd="0" presId="urn:microsoft.com/office/officeart/2005/8/layout/cycle5"/>
    <dgm:cxn modelId="{F1423DBB-CDD2-41D1-BA8A-FBEACB33684A}" type="presParOf" srcId="{BCB94A90-303D-4717-9E9E-F36D8B77C9AE}" destId="{BB42A3A5-A360-4D47-A1C3-7F5D4881C86F}" srcOrd="2" destOrd="0" presId="urn:microsoft.com/office/officeart/2005/8/layout/cycle5"/>
    <dgm:cxn modelId="{A94F0240-26A4-4B68-BF8F-20E7F00C221A}" type="presParOf" srcId="{BCB94A90-303D-4717-9E9E-F36D8B77C9AE}" destId="{D9226C91-F3D4-490E-8F5B-6C7ACFE87057}" srcOrd="3" destOrd="0" presId="urn:microsoft.com/office/officeart/2005/8/layout/cycle5"/>
    <dgm:cxn modelId="{C94CEF2C-1A27-4EC1-A674-7DB01D894A80}" type="presParOf" srcId="{BCB94A90-303D-4717-9E9E-F36D8B77C9AE}" destId="{2F1A9D11-322E-4D24-8613-31E9FBEB70E6}" srcOrd="4" destOrd="0" presId="urn:microsoft.com/office/officeart/2005/8/layout/cycle5"/>
    <dgm:cxn modelId="{0752E824-EC11-4D57-8C98-00372ED242E0}" type="presParOf" srcId="{BCB94A90-303D-4717-9E9E-F36D8B77C9AE}" destId="{EC11B76A-8287-4646-9B5F-1A75F446A901}"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9B2E9A-87B0-4F21-BB78-F3C1B09AAC1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D38AECD-6D87-41E3-ADE7-6217D99DAD81}">
      <dgm:prSet phldrT="[Text]"/>
      <dgm:spPr>
        <a:solidFill>
          <a:schemeClr val="accent3"/>
        </a:solidFill>
      </dgm:spPr>
      <dgm:t>
        <a:bodyPr/>
        <a:lstStyle/>
        <a:p>
          <a:r>
            <a:rPr lang="en-US" dirty="0"/>
            <a:t>Free</a:t>
          </a:r>
        </a:p>
      </dgm:t>
    </dgm:pt>
    <dgm:pt modelId="{D0ED407C-F54E-45C1-B195-D97158317E23}" type="parTrans" cxnId="{3E412A46-24C7-4633-A7F0-BAE85F1FC9AA}">
      <dgm:prSet/>
      <dgm:spPr/>
      <dgm:t>
        <a:bodyPr/>
        <a:lstStyle/>
        <a:p>
          <a:endParaRPr lang="en-US"/>
        </a:p>
      </dgm:t>
    </dgm:pt>
    <dgm:pt modelId="{CEB0544A-B1B1-4993-A904-EFB05013C839}" type="sibTrans" cxnId="{3E412A46-24C7-4633-A7F0-BAE85F1FC9AA}">
      <dgm:prSet/>
      <dgm:spPr/>
      <dgm:t>
        <a:bodyPr/>
        <a:lstStyle/>
        <a:p>
          <a:endParaRPr lang="en-US"/>
        </a:p>
      </dgm:t>
    </dgm:pt>
    <dgm:pt modelId="{C0E6FA4D-EEA7-489C-B02D-AC0DD2CC7162}">
      <dgm:prSet phldrT="[Text]"/>
      <dgm:spPr/>
      <dgm:t>
        <a:bodyPr/>
        <a:lstStyle/>
        <a:p>
          <a:r>
            <a:rPr lang="en-US" dirty="0"/>
            <a:t>Allocated</a:t>
          </a:r>
        </a:p>
      </dgm:t>
    </dgm:pt>
    <dgm:pt modelId="{DECC288A-4A10-4652-8F98-36B8160CA1DE}" type="parTrans" cxnId="{9BC9D097-48D0-4BC0-AD1F-3C2082E60CD6}">
      <dgm:prSet/>
      <dgm:spPr/>
      <dgm:t>
        <a:bodyPr/>
        <a:lstStyle/>
        <a:p>
          <a:endParaRPr lang="en-US"/>
        </a:p>
      </dgm:t>
    </dgm:pt>
    <dgm:pt modelId="{5D7E9196-A50A-4DF7-925C-FEFD2497897B}" type="sibTrans" cxnId="{9BC9D097-48D0-4BC0-AD1F-3C2082E60CD6}">
      <dgm:prSet/>
      <dgm:spPr/>
      <dgm:t>
        <a:bodyPr/>
        <a:lstStyle/>
        <a:p>
          <a:endParaRPr lang="en-US"/>
        </a:p>
      </dgm:t>
    </dgm:pt>
    <dgm:pt modelId="{F192C642-EF11-433F-AAD1-401E16D8B976}">
      <dgm:prSet phldrT="[Text]"/>
      <dgm:spPr>
        <a:solidFill>
          <a:schemeClr val="accent2"/>
        </a:solidFill>
      </dgm:spPr>
      <dgm:t>
        <a:bodyPr/>
        <a:lstStyle/>
        <a:p>
          <a:r>
            <a:rPr lang="en-US" dirty="0"/>
            <a:t>Quarantined</a:t>
          </a:r>
        </a:p>
      </dgm:t>
    </dgm:pt>
    <dgm:pt modelId="{DBB63F9D-454E-4603-AD70-8674F0904783}" type="parTrans" cxnId="{7749E570-D5A8-4BC9-AD2F-FBCF8EFCDF32}">
      <dgm:prSet/>
      <dgm:spPr/>
      <dgm:t>
        <a:bodyPr/>
        <a:lstStyle/>
        <a:p>
          <a:endParaRPr lang="en-US"/>
        </a:p>
      </dgm:t>
    </dgm:pt>
    <dgm:pt modelId="{2FD40DCC-85F3-4FA0-A6F6-7AB110B00693}" type="sibTrans" cxnId="{7749E570-D5A8-4BC9-AD2F-FBCF8EFCDF32}">
      <dgm:prSet/>
      <dgm:spPr/>
      <dgm:t>
        <a:bodyPr/>
        <a:lstStyle/>
        <a:p>
          <a:endParaRPr lang="en-US"/>
        </a:p>
      </dgm:t>
    </dgm:pt>
    <dgm:pt modelId="{BCB94A90-303D-4717-9E9E-F36D8B77C9AE}" type="pres">
      <dgm:prSet presAssocID="{5B9B2E9A-87B0-4F21-BB78-F3C1B09AAC11}" presName="cycle" presStyleCnt="0">
        <dgm:presLayoutVars>
          <dgm:dir/>
          <dgm:resizeHandles val="exact"/>
        </dgm:presLayoutVars>
      </dgm:prSet>
      <dgm:spPr/>
    </dgm:pt>
    <dgm:pt modelId="{1FBB6570-A701-4CF8-9543-EBDAD267536D}" type="pres">
      <dgm:prSet presAssocID="{2D38AECD-6D87-41E3-ADE7-6217D99DAD81}" presName="node" presStyleLbl="node1" presStyleIdx="0" presStyleCnt="3">
        <dgm:presLayoutVars>
          <dgm:bulletEnabled val="1"/>
        </dgm:presLayoutVars>
      </dgm:prSet>
      <dgm:spPr/>
    </dgm:pt>
    <dgm:pt modelId="{3C9C2F4B-8D7E-4D44-9DFC-DF83E8CF50FC}" type="pres">
      <dgm:prSet presAssocID="{2D38AECD-6D87-41E3-ADE7-6217D99DAD81}" presName="spNode" presStyleCnt="0"/>
      <dgm:spPr/>
    </dgm:pt>
    <dgm:pt modelId="{BB42A3A5-A360-4D47-A1C3-7F5D4881C86F}" type="pres">
      <dgm:prSet presAssocID="{CEB0544A-B1B1-4993-A904-EFB05013C839}" presName="sibTrans" presStyleLbl="sibTrans1D1" presStyleIdx="0" presStyleCnt="3"/>
      <dgm:spPr/>
    </dgm:pt>
    <dgm:pt modelId="{D9226C91-F3D4-490E-8F5B-6C7ACFE87057}" type="pres">
      <dgm:prSet presAssocID="{C0E6FA4D-EEA7-489C-B02D-AC0DD2CC7162}" presName="node" presStyleLbl="node1" presStyleIdx="1" presStyleCnt="3">
        <dgm:presLayoutVars>
          <dgm:bulletEnabled val="1"/>
        </dgm:presLayoutVars>
      </dgm:prSet>
      <dgm:spPr/>
    </dgm:pt>
    <dgm:pt modelId="{2F1A9D11-322E-4D24-8613-31E9FBEB70E6}" type="pres">
      <dgm:prSet presAssocID="{C0E6FA4D-EEA7-489C-B02D-AC0DD2CC7162}" presName="spNode" presStyleCnt="0"/>
      <dgm:spPr/>
    </dgm:pt>
    <dgm:pt modelId="{EC11B76A-8287-4646-9B5F-1A75F446A901}" type="pres">
      <dgm:prSet presAssocID="{5D7E9196-A50A-4DF7-925C-FEFD2497897B}" presName="sibTrans" presStyleLbl="sibTrans1D1" presStyleIdx="1" presStyleCnt="3"/>
      <dgm:spPr/>
    </dgm:pt>
    <dgm:pt modelId="{5382F1C4-7183-4E06-B517-1C72BD12745D}" type="pres">
      <dgm:prSet presAssocID="{F192C642-EF11-433F-AAD1-401E16D8B976}" presName="node" presStyleLbl="node1" presStyleIdx="2" presStyleCnt="3">
        <dgm:presLayoutVars>
          <dgm:bulletEnabled val="1"/>
        </dgm:presLayoutVars>
      </dgm:prSet>
      <dgm:spPr/>
    </dgm:pt>
    <dgm:pt modelId="{3FB2A8B7-F0BD-4E00-BFEE-C71CAC678468}" type="pres">
      <dgm:prSet presAssocID="{F192C642-EF11-433F-AAD1-401E16D8B976}" presName="spNode" presStyleCnt="0"/>
      <dgm:spPr/>
    </dgm:pt>
    <dgm:pt modelId="{69E83B4D-3A15-44A4-800B-3AC9DC56D2E3}" type="pres">
      <dgm:prSet presAssocID="{2FD40DCC-85F3-4FA0-A6F6-7AB110B00693}" presName="sibTrans" presStyleLbl="sibTrans1D1" presStyleIdx="2" presStyleCnt="3"/>
      <dgm:spPr/>
    </dgm:pt>
  </dgm:ptLst>
  <dgm:cxnLst>
    <dgm:cxn modelId="{E3ADA60F-AD65-4888-A747-B31A882E0454}" type="presOf" srcId="{2D38AECD-6D87-41E3-ADE7-6217D99DAD81}" destId="{1FBB6570-A701-4CF8-9543-EBDAD267536D}" srcOrd="0" destOrd="0" presId="urn:microsoft.com/office/officeart/2005/8/layout/cycle5"/>
    <dgm:cxn modelId="{D4776F27-FA74-4C22-A752-622B675DAEC4}" type="presOf" srcId="{CEB0544A-B1B1-4993-A904-EFB05013C839}" destId="{BB42A3A5-A360-4D47-A1C3-7F5D4881C86F}" srcOrd="0" destOrd="0" presId="urn:microsoft.com/office/officeart/2005/8/layout/cycle5"/>
    <dgm:cxn modelId="{3E412A46-24C7-4633-A7F0-BAE85F1FC9AA}" srcId="{5B9B2E9A-87B0-4F21-BB78-F3C1B09AAC11}" destId="{2D38AECD-6D87-41E3-ADE7-6217D99DAD81}" srcOrd="0" destOrd="0" parTransId="{D0ED407C-F54E-45C1-B195-D97158317E23}" sibTransId="{CEB0544A-B1B1-4993-A904-EFB05013C839}"/>
    <dgm:cxn modelId="{7749E570-D5A8-4BC9-AD2F-FBCF8EFCDF32}" srcId="{5B9B2E9A-87B0-4F21-BB78-F3C1B09AAC11}" destId="{F192C642-EF11-433F-AAD1-401E16D8B976}" srcOrd="2" destOrd="0" parTransId="{DBB63F9D-454E-4603-AD70-8674F0904783}" sibTransId="{2FD40DCC-85F3-4FA0-A6F6-7AB110B00693}"/>
    <dgm:cxn modelId="{9BC9D097-48D0-4BC0-AD1F-3C2082E60CD6}" srcId="{5B9B2E9A-87B0-4F21-BB78-F3C1B09AAC11}" destId="{C0E6FA4D-EEA7-489C-B02D-AC0DD2CC7162}" srcOrd="1" destOrd="0" parTransId="{DECC288A-4A10-4652-8F98-36B8160CA1DE}" sibTransId="{5D7E9196-A50A-4DF7-925C-FEFD2497897B}"/>
    <dgm:cxn modelId="{8379D599-88E4-4036-81FF-06B63FD7FC60}" type="presOf" srcId="{C0E6FA4D-EEA7-489C-B02D-AC0DD2CC7162}" destId="{D9226C91-F3D4-490E-8F5B-6C7ACFE87057}" srcOrd="0" destOrd="0" presId="urn:microsoft.com/office/officeart/2005/8/layout/cycle5"/>
    <dgm:cxn modelId="{5A56F29D-EF00-4DC9-87CA-0963CA6C663D}" type="presOf" srcId="{2FD40DCC-85F3-4FA0-A6F6-7AB110B00693}" destId="{69E83B4D-3A15-44A4-800B-3AC9DC56D2E3}" srcOrd="0" destOrd="0" presId="urn:microsoft.com/office/officeart/2005/8/layout/cycle5"/>
    <dgm:cxn modelId="{1087A4B9-E776-4B2F-AEF5-6EE0B4B8220A}" type="presOf" srcId="{5B9B2E9A-87B0-4F21-BB78-F3C1B09AAC11}" destId="{BCB94A90-303D-4717-9E9E-F36D8B77C9AE}" srcOrd="0" destOrd="0" presId="urn:microsoft.com/office/officeart/2005/8/layout/cycle5"/>
    <dgm:cxn modelId="{EC9F96ED-930F-4D3A-9939-78A5F7860AC3}" type="presOf" srcId="{F192C642-EF11-433F-AAD1-401E16D8B976}" destId="{5382F1C4-7183-4E06-B517-1C72BD12745D}" srcOrd="0" destOrd="0" presId="urn:microsoft.com/office/officeart/2005/8/layout/cycle5"/>
    <dgm:cxn modelId="{55F816F6-45FE-4375-9BC6-C8571C93EDE8}" type="presOf" srcId="{5D7E9196-A50A-4DF7-925C-FEFD2497897B}" destId="{EC11B76A-8287-4646-9B5F-1A75F446A901}" srcOrd="0" destOrd="0" presId="urn:microsoft.com/office/officeart/2005/8/layout/cycle5"/>
    <dgm:cxn modelId="{4BFF2A60-C44D-4702-B7BE-AB85B0567BC7}" type="presParOf" srcId="{BCB94A90-303D-4717-9E9E-F36D8B77C9AE}" destId="{1FBB6570-A701-4CF8-9543-EBDAD267536D}" srcOrd="0" destOrd="0" presId="urn:microsoft.com/office/officeart/2005/8/layout/cycle5"/>
    <dgm:cxn modelId="{DF91C7A0-E97B-4936-A5F2-1C99B65F6A0F}" type="presParOf" srcId="{BCB94A90-303D-4717-9E9E-F36D8B77C9AE}" destId="{3C9C2F4B-8D7E-4D44-9DFC-DF83E8CF50FC}" srcOrd="1" destOrd="0" presId="urn:microsoft.com/office/officeart/2005/8/layout/cycle5"/>
    <dgm:cxn modelId="{F1423DBB-CDD2-41D1-BA8A-FBEACB33684A}" type="presParOf" srcId="{BCB94A90-303D-4717-9E9E-F36D8B77C9AE}" destId="{BB42A3A5-A360-4D47-A1C3-7F5D4881C86F}" srcOrd="2" destOrd="0" presId="urn:microsoft.com/office/officeart/2005/8/layout/cycle5"/>
    <dgm:cxn modelId="{A94F0240-26A4-4B68-BF8F-20E7F00C221A}" type="presParOf" srcId="{BCB94A90-303D-4717-9E9E-F36D8B77C9AE}" destId="{D9226C91-F3D4-490E-8F5B-6C7ACFE87057}" srcOrd="3" destOrd="0" presId="urn:microsoft.com/office/officeart/2005/8/layout/cycle5"/>
    <dgm:cxn modelId="{C94CEF2C-1A27-4EC1-A674-7DB01D894A80}" type="presParOf" srcId="{BCB94A90-303D-4717-9E9E-F36D8B77C9AE}" destId="{2F1A9D11-322E-4D24-8613-31E9FBEB70E6}" srcOrd="4" destOrd="0" presId="urn:microsoft.com/office/officeart/2005/8/layout/cycle5"/>
    <dgm:cxn modelId="{0752E824-EC11-4D57-8C98-00372ED242E0}" type="presParOf" srcId="{BCB94A90-303D-4717-9E9E-F36D8B77C9AE}" destId="{EC11B76A-8287-4646-9B5F-1A75F446A901}" srcOrd="5" destOrd="0" presId="urn:microsoft.com/office/officeart/2005/8/layout/cycle5"/>
    <dgm:cxn modelId="{ECEC2A24-0CF1-419D-804B-CC99A61E6DA5}" type="presParOf" srcId="{BCB94A90-303D-4717-9E9E-F36D8B77C9AE}" destId="{5382F1C4-7183-4E06-B517-1C72BD12745D}" srcOrd="6" destOrd="0" presId="urn:microsoft.com/office/officeart/2005/8/layout/cycle5"/>
    <dgm:cxn modelId="{EFEF8658-6255-4F7E-9D44-84157691E093}" type="presParOf" srcId="{BCB94A90-303D-4717-9E9E-F36D8B77C9AE}" destId="{3FB2A8B7-F0BD-4E00-BFEE-C71CAC678468}" srcOrd="7" destOrd="0" presId="urn:microsoft.com/office/officeart/2005/8/layout/cycle5"/>
    <dgm:cxn modelId="{91035D7F-ABFA-4195-B68C-0C246D6AE0C1}" type="presParOf" srcId="{BCB94A90-303D-4717-9E9E-F36D8B77C9AE}" destId="{69E83B4D-3A15-44A4-800B-3AC9DC56D2E3}"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BC111F-C925-4F7F-AC9F-B208949AE59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8818DFD4-6BA4-44BC-A407-7ED2E6106E38}">
      <dgm:prSet phldrT="[Text]"/>
      <dgm:spPr>
        <a:solidFill>
          <a:schemeClr val="accent6"/>
        </a:solidFill>
      </dgm:spPr>
      <dgm:t>
        <a:bodyPr/>
        <a:lstStyle/>
        <a:p>
          <a:r>
            <a:rPr lang="en-US" dirty="0"/>
            <a:t>CHERI Tags identify capabilities</a:t>
          </a:r>
        </a:p>
      </dgm:t>
    </dgm:pt>
    <dgm:pt modelId="{952B8542-F03E-434C-BC45-DAA28EE7902C}" type="parTrans" cxnId="{9B00FD0A-4C68-43E9-86FF-210AF17CF162}">
      <dgm:prSet/>
      <dgm:spPr/>
      <dgm:t>
        <a:bodyPr/>
        <a:lstStyle/>
        <a:p>
          <a:endParaRPr lang="en-US"/>
        </a:p>
      </dgm:t>
    </dgm:pt>
    <dgm:pt modelId="{4AD319E6-E399-431E-B385-B214716FD623}" type="sibTrans" cxnId="{9B00FD0A-4C68-43E9-86FF-210AF17CF162}">
      <dgm:prSet/>
      <dgm:spPr/>
      <dgm:t>
        <a:bodyPr/>
        <a:lstStyle/>
        <a:p>
          <a:endParaRPr lang="en-US"/>
        </a:p>
      </dgm:t>
    </dgm:pt>
    <dgm:pt modelId="{D5E4B587-273F-44FF-8ED6-1AE25CFE4DB7}">
      <dgm:prSet phldrT="[Text]"/>
      <dgm:spPr>
        <a:solidFill>
          <a:schemeClr val="accent6"/>
        </a:solidFill>
      </dgm:spPr>
      <dgm:t>
        <a:bodyPr/>
        <a:lstStyle/>
        <a:p>
          <a:r>
            <a:rPr lang="en-US" dirty="0"/>
            <a:t>Don’t have to guess; </a:t>
          </a:r>
          <a:r>
            <a:rPr lang="en-US" dirty="0" err="1"/>
            <a:t>revoker</a:t>
          </a:r>
          <a:r>
            <a:rPr lang="en-US" dirty="0"/>
            <a:t> justified in erasing!</a:t>
          </a:r>
        </a:p>
      </dgm:t>
    </dgm:pt>
    <dgm:pt modelId="{72F8A604-5F47-4C7B-868F-6297B0955460}" type="parTrans" cxnId="{1533424A-BF26-435F-9B99-910565BF1AD6}">
      <dgm:prSet/>
      <dgm:spPr/>
      <dgm:t>
        <a:bodyPr/>
        <a:lstStyle/>
        <a:p>
          <a:endParaRPr lang="en-US"/>
        </a:p>
      </dgm:t>
    </dgm:pt>
    <dgm:pt modelId="{86F64E71-2109-468B-9E36-AC2FCAE12254}" type="sibTrans" cxnId="{1533424A-BF26-435F-9B99-910565BF1AD6}">
      <dgm:prSet/>
      <dgm:spPr/>
      <dgm:t>
        <a:bodyPr/>
        <a:lstStyle/>
        <a:p>
          <a:endParaRPr lang="en-US"/>
        </a:p>
      </dgm:t>
    </dgm:pt>
    <dgm:pt modelId="{558A5286-6691-4EBC-814D-492BB2A7E6E7}">
      <dgm:prSet phldrT="[Text]"/>
      <dgm:spPr>
        <a:solidFill>
          <a:schemeClr val="accent5"/>
        </a:solidFill>
      </dgm:spPr>
      <dgm:t>
        <a:bodyPr/>
        <a:lstStyle/>
        <a:p>
          <a:r>
            <a:rPr lang="en-US" dirty="0"/>
            <a:t>Capability-Dirty PTE Flags</a:t>
          </a:r>
        </a:p>
      </dgm:t>
    </dgm:pt>
    <dgm:pt modelId="{E977B195-C068-4233-AA89-C7FB06D6BEBB}" type="parTrans" cxnId="{6AB1740A-4FAD-462B-8916-D3109A250559}">
      <dgm:prSet/>
      <dgm:spPr/>
      <dgm:t>
        <a:bodyPr/>
        <a:lstStyle/>
        <a:p>
          <a:endParaRPr lang="en-US"/>
        </a:p>
      </dgm:t>
    </dgm:pt>
    <dgm:pt modelId="{BBD88073-F137-4B2A-929F-88CE49EE2B69}" type="sibTrans" cxnId="{6AB1740A-4FAD-462B-8916-D3109A250559}">
      <dgm:prSet/>
      <dgm:spPr/>
      <dgm:t>
        <a:bodyPr/>
        <a:lstStyle/>
        <a:p>
          <a:endParaRPr lang="en-US"/>
        </a:p>
      </dgm:t>
    </dgm:pt>
    <dgm:pt modelId="{16CFB1D3-3EAB-4F00-B850-BE0BF18EAC1F}">
      <dgm:prSet phldrT="[Text]"/>
      <dgm:spPr>
        <a:solidFill>
          <a:schemeClr val="accent5"/>
        </a:solidFill>
      </dgm:spPr>
      <dgm:t>
        <a:bodyPr/>
        <a:lstStyle/>
        <a:p>
          <a:r>
            <a:rPr lang="en-US" dirty="0"/>
            <a:t>Set by PTW; skip sweep of pages w/o capabilities</a:t>
          </a:r>
        </a:p>
      </dgm:t>
    </dgm:pt>
    <dgm:pt modelId="{EFC76834-BCC8-4C32-98DE-AE77B531B2B8}" type="parTrans" cxnId="{64977FC3-B692-4C6B-9BB8-3BB43DBE8459}">
      <dgm:prSet/>
      <dgm:spPr/>
      <dgm:t>
        <a:bodyPr/>
        <a:lstStyle/>
        <a:p>
          <a:endParaRPr lang="en-US"/>
        </a:p>
      </dgm:t>
    </dgm:pt>
    <dgm:pt modelId="{33548E7A-1244-460A-B726-45E27528ED53}" type="sibTrans" cxnId="{64977FC3-B692-4C6B-9BB8-3BB43DBE8459}">
      <dgm:prSet/>
      <dgm:spPr/>
      <dgm:t>
        <a:bodyPr/>
        <a:lstStyle/>
        <a:p>
          <a:endParaRPr lang="en-US"/>
        </a:p>
      </dgm:t>
    </dgm:pt>
    <dgm:pt modelId="{8995ED5D-8872-476A-A7B8-DEAC1F586AC0}">
      <dgm:prSet phldrT="[Text]"/>
      <dgm:spPr/>
      <dgm:t>
        <a:bodyPr/>
        <a:lstStyle/>
        <a:p>
          <a:r>
            <a:rPr lang="en-US" dirty="0"/>
            <a:t>Capability-Load Trap PTE Flags</a:t>
          </a:r>
        </a:p>
      </dgm:t>
    </dgm:pt>
    <dgm:pt modelId="{0B7B1D09-4F63-417A-BBA2-EA8C296B551A}" type="parTrans" cxnId="{A9B32CBE-BDE5-4601-86AA-E826FD4BDB2D}">
      <dgm:prSet/>
      <dgm:spPr/>
      <dgm:t>
        <a:bodyPr/>
        <a:lstStyle/>
        <a:p>
          <a:endParaRPr lang="en-US"/>
        </a:p>
      </dgm:t>
    </dgm:pt>
    <dgm:pt modelId="{7611140B-7C64-4186-A265-105F8E2757BE}" type="sibTrans" cxnId="{A9B32CBE-BDE5-4601-86AA-E826FD4BDB2D}">
      <dgm:prSet/>
      <dgm:spPr/>
      <dgm:t>
        <a:bodyPr/>
        <a:lstStyle/>
        <a:p>
          <a:endParaRPr lang="en-US"/>
        </a:p>
      </dgm:t>
    </dgm:pt>
    <dgm:pt modelId="{8CE8F5D1-B312-4318-A7ED-A5AF42DBA98D}">
      <dgm:prSet phldrT="[Text]"/>
      <dgm:spPr/>
      <dgm:t>
        <a:bodyPr/>
        <a:lstStyle/>
        <a:p>
          <a:r>
            <a:rPr lang="en-US" dirty="0"/>
            <a:t>Cause CPU to trap; scan on capability loads (WIP)</a:t>
          </a:r>
        </a:p>
      </dgm:t>
    </dgm:pt>
    <dgm:pt modelId="{9216FB04-C23A-4177-8419-11BFD72A2733}" type="parTrans" cxnId="{946DF6D6-2F01-4343-B530-59EAE20E39DA}">
      <dgm:prSet/>
      <dgm:spPr/>
      <dgm:t>
        <a:bodyPr/>
        <a:lstStyle/>
        <a:p>
          <a:endParaRPr lang="en-US"/>
        </a:p>
      </dgm:t>
    </dgm:pt>
    <dgm:pt modelId="{8066AEDE-7FB3-4B05-86C3-A37789A1E557}" type="sibTrans" cxnId="{946DF6D6-2F01-4343-B530-59EAE20E39DA}">
      <dgm:prSet/>
      <dgm:spPr/>
      <dgm:t>
        <a:bodyPr/>
        <a:lstStyle/>
        <a:p>
          <a:endParaRPr lang="en-US"/>
        </a:p>
      </dgm:t>
    </dgm:pt>
    <dgm:pt modelId="{9ACE96D5-0D34-4CD2-9543-D222155B1EA9}" type="pres">
      <dgm:prSet presAssocID="{91BC111F-C925-4F7F-AC9F-B208949AE597}" presName="linear" presStyleCnt="0">
        <dgm:presLayoutVars>
          <dgm:dir/>
          <dgm:resizeHandles val="exact"/>
        </dgm:presLayoutVars>
      </dgm:prSet>
      <dgm:spPr/>
    </dgm:pt>
    <dgm:pt modelId="{BB8887DD-D2E3-4543-AC6A-77EA4CF7DF34}" type="pres">
      <dgm:prSet presAssocID="{8818DFD4-6BA4-44BC-A407-7ED2E6106E38}" presName="comp" presStyleCnt="0"/>
      <dgm:spPr/>
    </dgm:pt>
    <dgm:pt modelId="{88237030-69EF-462C-BD62-D04A09E7997A}" type="pres">
      <dgm:prSet presAssocID="{8818DFD4-6BA4-44BC-A407-7ED2E6106E38}" presName="box" presStyleLbl="node1" presStyleIdx="0" presStyleCnt="3"/>
      <dgm:spPr/>
    </dgm:pt>
    <dgm:pt modelId="{E3A4FDD1-CF54-470C-B21D-05AF1F444E3C}" type="pres">
      <dgm:prSet presAssocID="{8818DFD4-6BA4-44BC-A407-7ED2E6106E38}"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1000" b="-31000"/>
          </a:stretch>
        </a:blipFill>
      </dgm:spPr>
      <dgm:extLst>
        <a:ext uri="{E40237B7-FDA0-4F09-8148-C483321AD2D9}">
          <dgm14:cNvPr xmlns:dgm14="http://schemas.microsoft.com/office/drawing/2010/diagram" id="0" name="" descr="Tag with solid fill"/>
        </a:ext>
      </dgm:extLst>
    </dgm:pt>
    <dgm:pt modelId="{43E7B1CC-03A3-407A-9CFC-F7F47A7EFA7A}" type="pres">
      <dgm:prSet presAssocID="{8818DFD4-6BA4-44BC-A407-7ED2E6106E38}" presName="text" presStyleLbl="node1" presStyleIdx="0" presStyleCnt="3">
        <dgm:presLayoutVars>
          <dgm:bulletEnabled val="1"/>
        </dgm:presLayoutVars>
      </dgm:prSet>
      <dgm:spPr/>
    </dgm:pt>
    <dgm:pt modelId="{132AFB09-3D20-4388-90AE-0B898F3FCAAE}" type="pres">
      <dgm:prSet presAssocID="{4AD319E6-E399-431E-B385-B214716FD623}" presName="spacer" presStyleCnt="0"/>
      <dgm:spPr/>
    </dgm:pt>
    <dgm:pt modelId="{A5A1E062-F2A6-4954-B8AC-526220B232B7}" type="pres">
      <dgm:prSet presAssocID="{558A5286-6691-4EBC-814D-492BB2A7E6E7}" presName="comp" presStyleCnt="0"/>
      <dgm:spPr/>
    </dgm:pt>
    <dgm:pt modelId="{6EC3F9A9-E031-4733-A858-3117B5F28171}" type="pres">
      <dgm:prSet presAssocID="{558A5286-6691-4EBC-814D-492BB2A7E6E7}" presName="box" presStyleLbl="node1" presStyleIdx="1" presStyleCnt="3"/>
      <dgm:spPr/>
    </dgm:pt>
    <dgm:pt modelId="{2FFB5FDF-42CB-4CB7-93D8-A2CF955B24E8}" type="pres">
      <dgm:prSet presAssocID="{558A5286-6691-4EBC-814D-492BB2A7E6E7}"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1000" b="-31000"/>
          </a:stretch>
        </a:blipFill>
      </dgm:spPr>
      <dgm:extLst>
        <a:ext uri="{E40237B7-FDA0-4F09-8148-C483321AD2D9}">
          <dgm14:cNvPr xmlns:dgm14="http://schemas.microsoft.com/office/drawing/2010/diagram" id="0" name="" descr="Abacus outline"/>
        </a:ext>
      </dgm:extLst>
    </dgm:pt>
    <dgm:pt modelId="{471B30E2-B9A4-4817-A7EB-86DB4DB3FAFA}" type="pres">
      <dgm:prSet presAssocID="{558A5286-6691-4EBC-814D-492BB2A7E6E7}" presName="text" presStyleLbl="node1" presStyleIdx="1" presStyleCnt="3">
        <dgm:presLayoutVars>
          <dgm:bulletEnabled val="1"/>
        </dgm:presLayoutVars>
      </dgm:prSet>
      <dgm:spPr/>
    </dgm:pt>
    <dgm:pt modelId="{0C44D840-25B3-42EA-B6C7-7E95179C01DC}" type="pres">
      <dgm:prSet presAssocID="{BBD88073-F137-4B2A-929F-88CE49EE2B69}" presName="spacer" presStyleCnt="0"/>
      <dgm:spPr/>
    </dgm:pt>
    <dgm:pt modelId="{277E7440-E855-44B1-8658-A53833664418}" type="pres">
      <dgm:prSet presAssocID="{8995ED5D-8872-476A-A7B8-DEAC1F586AC0}" presName="comp" presStyleCnt="0"/>
      <dgm:spPr/>
    </dgm:pt>
    <dgm:pt modelId="{3CF53070-011E-4B4D-B761-D3196A5287A6}" type="pres">
      <dgm:prSet presAssocID="{8995ED5D-8872-476A-A7B8-DEAC1F586AC0}" presName="box" presStyleLbl="node1" presStyleIdx="2" presStyleCnt="3"/>
      <dgm:spPr/>
    </dgm:pt>
    <dgm:pt modelId="{D7858D09-10D4-4838-B1DB-9B02F7B0D9BA}" type="pres">
      <dgm:prSet presAssocID="{8995ED5D-8872-476A-A7B8-DEAC1F586AC0}"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31000" b="-31000"/>
          </a:stretch>
        </a:blipFill>
      </dgm:spPr>
      <dgm:extLst>
        <a:ext uri="{E40237B7-FDA0-4F09-8148-C483321AD2D9}">
          <dgm14:cNvPr xmlns:dgm14="http://schemas.microsoft.com/office/drawing/2010/diagram" id="0" name="" descr="3d Glasses with solid fill"/>
        </a:ext>
      </dgm:extLst>
    </dgm:pt>
    <dgm:pt modelId="{02E045D6-B0DD-40A9-9496-3D87AA485690}" type="pres">
      <dgm:prSet presAssocID="{8995ED5D-8872-476A-A7B8-DEAC1F586AC0}" presName="text" presStyleLbl="node1" presStyleIdx="2" presStyleCnt="3">
        <dgm:presLayoutVars>
          <dgm:bulletEnabled val="1"/>
        </dgm:presLayoutVars>
      </dgm:prSet>
      <dgm:spPr/>
    </dgm:pt>
  </dgm:ptLst>
  <dgm:cxnLst>
    <dgm:cxn modelId="{CACB2200-B6C3-4BAD-9F76-17CAC5EFE7DF}" type="presOf" srcId="{D5E4B587-273F-44FF-8ED6-1AE25CFE4DB7}" destId="{43E7B1CC-03A3-407A-9CFC-F7F47A7EFA7A}" srcOrd="1" destOrd="1" presId="urn:microsoft.com/office/officeart/2005/8/layout/vList4"/>
    <dgm:cxn modelId="{6AB1740A-4FAD-462B-8916-D3109A250559}" srcId="{91BC111F-C925-4F7F-AC9F-B208949AE597}" destId="{558A5286-6691-4EBC-814D-492BB2A7E6E7}" srcOrd="1" destOrd="0" parTransId="{E977B195-C068-4233-AA89-C7FB06D6BEBB}" sibTransId="{BBD88073-F137-4B2A-929F-88CE49EE2B69}"/>
    <dgm:cxn modelId="{9B00FD0A-4C68-43E9-86FF-210AF17CF162}" srcId="{91BC111F-C925-4F7F-AC9F-B208949AE597}" destId="{8818DFD4-6BA4-44BC-A407-7ED2E6106E38}" srcOrd="0" destOrd="0" parTransId="{952B8542-F03E-434C-BC45-DAA28EE7902C}" sibTransId="{4AD319E6-E399-431E-B385-B214716FD623}"/>
    <dgm:cxn modelId="{6906730B-CAE4-4290-9C7F-B3342BB6F176}" type="presOf" srcId="{8818DFD4-6BA4-44BC-A407-7ED2E6106E38}" destId="{43E7B1CC-03A3-407A-9CFC-F7F47A7EFA7A}" srcOrd="1" destOrd="0" presId="urn:microsoft.com/office/officeart/2005/8/layout/vList4"/>
    <dgm:cxn modelId="{C7B2C92E-5FAC-4E3E-B599-A5024431BDAB}" type="presOf" srcId="{8CE8F5D1-B312-4318-A7ED-A5AF42DBA98D}" destId="{02E045D6-B0DD-40A9-9496-3D87AA485690}" srcOrd="1" destOrd="1" presId="urn:microsoft.com/office/officeart/2005/8/layout/vList4"/>
    <dgm:cxn modelId="{C92B6533-BCF5-45EA-AF58-02E34771B6BB}" type="presOf" srcId="{D5E4B587-273F-44FF-8ED6-1AE25CFE4DB7}" destId="{88237030-69EF-462C-BD62-D04A09E7997A}" srcOrd="0" destOrd="1" presId="urn:microsoft.com/office/officeart/2005/8/layout/vList4"/>
    <dgm:cxn modelId="{1533424A-BF26-435F-9B99-910565BF1AD6}" srcId="{8818DFD4-6BA4-44BC-A407-7ED2E6106E38}" destId="{D5E4B587-273F-44FF-8ED6-1AE25CFE4DB7}" srcOrd="0" destOrd="0" parTransId="{72F8A604-5F47-4C7B-868F-6297B0955460}" sibTransId="{86F64E71-2109-468B-9E36-AC2FCAE12254}"/>
    <dgm:cxn modelId="{E721834B-3CEE-409A-BAE3-303CD9D64BCB}" type="presOf" srcId="{8CE8F5D1-B312-4318-A7ED-A5AF42DBA98D}" destId="{3CF53070-011E-4B4D-B761-D3196A5287A6}" srcOrd="0" destOrd="1" presId="urn:microsoft.com/office/officeart/2005/8/layout/vList4"/>
    <dgm:cxn modelId="{F9D61773-F083-4000-90DB-23845AA171C1}" type="presOf" srcId="{8995ED5D-8872-476A-A7B8-DEAC1F586AC0}" destId="{3CF53070-011E-4B4D-B761-D3196A5287A6}" srcOrd="0" destOrd="0" presId="urn:microsoft.com/office/officeart/2005/8/layout/vList4"/>
    <dgm:cxn modelId="{0D57B774-76D7-4C19-803A-BF95943AC6D9}" type="presOf" srcId="{8995ED5D-8872-476A-A7B8-DEAC1F586AC0}" destId="{02E045D6-B0DD-40A9-9496-3D87AA485690}" srcOrd="1" destOrd="0" presId="urn:microsoft.com/office/officeart/2005/8/layout/vList4"/>
    <dgm:cxn modelId="{0DD41DA6-B7B1-43B9-8BA4-0E90AAA4382D}" type="presOf" srcId="{558A5286-6691-4EBC-814D-492BB2A7E6E7}" destId="{471B30E2-B9A4-4817-A7EB-86DB4DB3FAFA}" srcOrd="1" destOrd="0" presId="urn:microsoft.com/office/officeart/2005/8/layout/vList4"/>
    <dgm:cxn modelId="{F80D32AD-FC0F-4849-B4B5-A2B551B23BC9}" type="presOf" srcId="{8818DFD4-6BA4-44BC-A407-7ED2E6106E38}" destId="{88237030-69EF-462C-BD62-D04A09E7997A}" srcOrd="0" destOrd="0" presId="urn:microsoft.com/office/officeart/2005/8/layout/vList4"/>
    <dgm:cxn modelId="{DFA4B0BA-EC40-49CE-875A-A1017639BCCE}" type="presOf" srcId="{16CFB1D3-3EAB-4F00-B850-BE0BF18EAC1F}" destId="{471B30E2-B9A4-4817-A7EB-86DB4DB3FAFA}" srcOrd="1" destOrd="1" presId="urn:microsoft.com/office/officeart/2005/8/layout/vList4"/>
    <dgm:cxn modelId="{A9B32CBE-BDE5-4601-86AA-E826FD4BDB2D}" srcId="{91BC111F-C925-4F7F-AC9F-B208949AE597}" destId="{8995ED5D-8872-476A-A7B8-DEAC1F586AC0}" srcOrd="2" destOrd="0" parTransId="{0B7B1D09-4F63-417A-BBA2-EA8C296B551A}" sibTransId="{7611140B-7C64-4186-A265-105F8E2757BE}"/>
    <dgm:cxn modelId="{64977FC3-B692-4C6B-9BB8-3BB43DBE8459}" srcId="{558A5286-6691-4EBC-814D-492BB2A7E6E7}" destId="{16CFB1D3-3EAB-4F00-B850-BE0BF18EAC1F}" srcOrd="0" destOrd="0" parTransId="{EFC76834-BCC8-4C32-98DE-AE77B531B2B8}" sibTransId="{33548E7A-1244-460A-B726-45E27528ED53}"/>
    <dgm:cxn modelId="{6FDCEED2-ED4E-42E9-8081-0785977673F5}" type="presOf" srcId="{91BC111F-C925-4F7F-AC9F-B208949AE597}" destId="{9ACE96D5-0D34-4CD2-9543-D222155B1EA9}" srcOrd="0" destOrd="0" presId="urn:microsoft.com/office/officeart/2005/8/layout/vList4"/>
    <dgm:cxn modelId="{946DF6D6-2F01-4343-B530-59EAE20E39DA}" srcId="{8995ED5D-8872-476A-A7B8-DEAC1F586AC0}" destId="{8CE8F5D1-B312-4318-A7ED-A5AF42DBA98D}" srcOrd="0" destOrd="0" parTransId="{9216FB04-C23A-4177-8419-11BFD72A2733}" sibTransId="{8066AEDE-7FB3-4B05-86C3-A37789A1E557}"/>
    <dgm:cxn modelId="{B7A6BBDD-8560-44E0-9639-9929C57E017A}" type="presOf" srcId="{558A5286-6691-4EBC-814D-492BB2A7E6E7}" destId="{6EC3F9A9-E031-4733-A858-3117B5F28171}" srcOrd="0" destOrd="0" presId="urn:microsoft.com/office/officeart/2005/8/layout/vList4"/>
    <dgm:cxn modelId="{D46ACBF6-783C-4A25-A988-471FB923BF23}" type="presOf" srcId="{16CFB1D3-3EAB-4F00-B850-BE0BF18EAC1F}" destId="{6EC3F9A9-E031-4733-A858-3117B5F28171}" srcOrd="0" destOrd="1" presId="urn:microsoft.com/office/officeart/2005/8/layout/vList4"/>
    <dgm:cxn modelId="{D050744C-5084-45C5-AB27-AF5DF5416F4E}" type="presParOf" srcId="{9ACE96D5-0D34-4CD2-9543-D222155B1EA9}" destId="{BB8887DD-D2E3-4543-AC6A-77EA4CF7DF34}" srcOrd="0" destOrd="0" presId="urn:microsoft.com/office/officeart/2005/8/layout/vList4"/>
    <dgm:cxn modelId="{A7FE381D-612B-48FF-BD03-E8A4EE6BC1EB}" type="presParOf" srcId="{BB8887DD-D2E3-4543-AC6A-77EA4CF7DF34}" destId="{88237030-69EF-462C-BD62-D04A09E7997A}" srcOrd="0" destOrd="0" presId="urn:microsoft.com/office/officeart/2005/8/layout/vList4"/>
    <dgm:cxn modelId="{C70C75D3-DAD3-4205-9CB4-A969A64D2ADD}" type="presParOf" srcId="{BB8887DD-D2E3-4543-AC6A-77EA4CF7DF34}" destId="{E3A4FDD1-CF54-470C-B21D-05AF1F444E3C}" srcOrd="1" destOrd="0" presId="urn:microsoft.com/office/officeart/2005/8/layout/vList4"/>
    <dgm:cxn modelId="{4907CC34-F40D-40C5-AAF0-B345F0D17CF3}" type="presParOf" srcId="{BB8887DD-D2E3-4543-AC6A-77EA4CF7DF34}" destId="{43E7B1CC-03A3-407A-9CFC-F7F47A7EFA7A}" srcOrd="2" destOrd="0" presId="urn:microsoft.com/office/officeart/2005/8/layout/vList4"/>
    <dgm:cxn modelId="{7CD3A6D9-9BFD-41D4-8A0E-B35665A8C233}" type="presParOf" srcId="{9ACE96D5-0D34-4CD2-9543-D222155B1EA9}" destId="{132AFB09-3D20-4388-90AE-0B898F3FCAAE}" srcOrd="1" destOrd="0" presId="urn:microsoft.com/office/officeart/2005/8/layout/vList4"/>
    <dgm:cxn modelId="{FCEA145C-E242-40A1-AAC8-DCC7D1B7BCE8}" type="presParOf" srcId="{9ACE96D5-0D34-4CD2-9543-D222155B1EA9}" destId="{A5A1E062-F2A6-4954-B8AC-526220B232B7}" srcOrd="2" destOrd="0" presId="urn:microsoft.com/office/officeart/2005/8/layout/vList4"/>
    <dgm:cxn modelId="{16E709A9-8D1E-4D87-A46F-EA83F1093E79}" type="presParOf" srcId="{A5A1E062-F2A6-4954-B8AC-526220B232B7}" destId="{6EC3F9A9-E031-4733-A858-3117B5F28171}" srcOrd="0" destOrd="0" presId="urn:microsoft.com/office/officeart/2005/8/layout/vList4"/>
    <dgm:cxn modelId="{0110E608-17E9-47A9-AE8D-0FBEF4AB466E}" type="presParOf" srcId="{A5A1E062-F2A6-4954-B8AC-526220B232B7}" destId="{2FFB5FDF-42CB-4CB7-93D8-A2CF955B24E8}" srcOrd="1" destOrd="0" presId="urn:microsoft.com/office/officeart/2005/8/layout/vList4"/>
    <dgm:cxn modelId="{210410B4-543D-4E7E-B6CC-01C8F1269F84}" type="presParOf" srcId="{A5A1E062-F2A6-4954-B8AC-526220B232B7}" destId="{471B30E2-B9A4-4817-A7EB-86DB4DB3FAFA}" srcOrd="2" destOrd="0" presId="urn:microsoft.com/office/officeart/2005/8/layout/vList4"/>
    <dgm:cxn modelId="{C2F0CCB1-DED2-4552-9AF7-8ACEF1FF0D3F}" type="presParOf" srcId="{9ACE96D5-0D34-4CD2-9543-D222155B1EA9}" destId="{0C44D840-25B3-42EA-B6C7-7E95179C01DC}" srcOrd="3" destOrd="0" presId="urn:microsoft.com/office/officeart/2005/8/layout/vList4"/>
    <dgm:cxn modelId="{1D3D00BD-2930-4D4A-9D85-CBFDF5158A4C}" type="presParOf" srcId="{9ACE96D5-0D34-4CD2-9543-D222155B1EA9}" destId="{277E7440-E855-44B1-8658-A53833664418}" srcOrd="4" destOrd="0" presId="urn:microsoft.com/office/officeart/2005/8/layout/vList4"/>
    <dgm:cxn modelId="{0D471C9E-EC7B-46A4-B941-7EFBCE068C13}" type="presParOf" srcId="{277E7440-E855-44B1-8658-A53833664418}" destId="{3CF53070-011E-4B4D-B761-D3196A5287A6}" srcOrd="0" destOrd="0" presId="urn:microsoft.com/office/officeart/2005/8/layout/vList4"/>
    <dgm:cxn modelId="{9DF9B0AC-6746-4D4D-8CB5-8F5915AE1D74}" type="presParOf" srcId="{277E7440-E855-44B1-8658-A53833664418}" destId="{D7858D09-10D4-4838-B1DB-9B02F7B0D9BA}" srcOrd="1" destOrd="0" presId="urn:microsoft.com/office/officeart/2005/8/layout/vList4"/>
    <dgm:cxn modelId="{5DEFACAA-0DAB-44FB-B806-ABD7AF0CC6F6}" type="presParOf" srcId="{277E7440-E855-44B1-8658-A53833664418}" destId="{02E045D6-B0DD-40A9-9496-3D87AA48569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8B7C44-45BF-4C55-86BE-E334C7D8429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88FCA5F8-48D3-4535-9B03-D4D02B04FAD5}">
      <dgm:prSet phldrT="[Text]" phldr="0"/>
      <dgm:spPr/>
      <dgm:t>
        <a:bodyPr/>
        <a:lstStyle/>
        <a:p>
          <a:r>
            <a:rPr lang="en-US"/>
            <a:t>Cap-</a:t>
          </a:r>
          <a:r>
            <a:rPr lang="en-US" err="1"/>
            <a:t>dirtyable</a:t>
          </a:r>
          <a:endParaRPr lang="en-US"/>
        </a:p>
      </dgm:t>
    </dgm:pt>
    <dgm:pt modelId="{02752EBB-EB80-49DE-946F-1F5163D1A200}" type="parTrans" cxnId="{ACC8F423-013E-4C0A-8722-D385CE7F2165}">
      <dgm:prSet/>
      <dgm:spPr/>
      <dgm:t>
        <a:bodyPr/>
        <a:lstStyle/>
        <a:p>
          <a:endParaRPr lang="en-US"/>
        </a:p>
      </dgm:t>
    </dgm:pt>
    <dgm:pt modelId="{5E11B4A8-39A9-4E4E-A46E-472226A0A9E7}" type="sibTrans" cxnId="{ACC8F423-013E-4C0A-8722-D385CE7F2165}">
      <dgm:prSet/>
      <dgm:spPr/>
      <dgm:t>
        <a:bodyPr/>
        <a:lstStyle/>
        <a:p>
          <a:endParaRPr lang="en-US"/>
        </a:p>
      </dgm:t>
    </dgm:pt>
    <dgm:pt modelId="{D3849691-22D5-4AF7-8E72-F4F785AC8B5F}">
      <dgm:prSet phldrT="[Text]" phldr="0"/>
      <dgm:spPr/>
      <dgm:t>
        <a:bodyPr/>
        <a:lstStyle/>
        <a:p>
          <a:r>
            <a:rPr lang="en-US"/>
            <a:t>Cap-clean</a:t>
          </a:r>
        </a:p>
      </dgm:t>
    </dgm:pt>
    <dgm:pt modelId="{977C4CB9-E0EE-4F80-B11C-CCF8ED81F8FD}" type="parTrans" cxnId="{8435B1D7-B12B-4AEF-B62E-046D149BFAE3}">
      <dgm:prSet/>
      <dgm:spPr/>
      <dgm:t>
        <a:bodyPr/>
        <a:lstStyle/>
        <a:p>
          <a:endParaRPr lang="en-US"/>
        </a:p>
      </dgm:t>
    </dgm:pt>
    <dgm:pt modelId="{0047C92D-0B12-4D7D-A1C3-A3DBB9B1A671}" type="sibTrans" cxnId="{8435B1D7-B12B-4AEF-B62E-046D149BFAE3}">
      <dgm:prSet/>
      <dgm:spPr/>
      <dgm:t>
        <a:bodyPr/>
        <a:lstStyle/>
        <a:p>
          <a:endParaRPr lang="en-US"/>
        </a:p>
      </dgm:t>
    </dgm:pt>
    <dgm:pt modelId="{B1E28E97-44F9-48FC-B970-63A08EA12EA9}">
      <dgm:prSet phldrT="[Text]" phldr="0"/>
      <dgm:spPr/>
      <dgm:t>
        <a:bodyPr/>
        <a:lstStyle/>
        <a:p>
          <a:r>
            <a:rPr lang="en-US"/>
            <a:t>Cap-dirty</a:t>
          </a:r>
        </a:p>
      </dgm:t>
    </dgm:pt>
    <dgm:pt modelId="{C6E492C2-5624-4110-805A-793D0CAE979A}" type="parTrans" cxnId="{7CEF391F-1EE8-4FDD-8736-93C6396C24B7}">
      <dgm:prSet/>
      <dgm:spPr/>
      <dgm:t>
        <a:bodyPr/>
        <a:lstStyle/>
        <a:p>
          <a:endParaRPr lang="en-US"/>
        </a:p>
      </dgm:t>
    </dgm:pt>
    <dgm:pt modelId="{1D0027BB-1D8A-4BC9-BF9B-2D65B979FCB1}" type="sibTrans" cxnId="{7CEF391F-1EE8-4FDD-8736-93C6396C24B7}">
      <dgm:prSet/>
      <dgm:spPr/>
      <dgm:t>
        <a:bodyPr/>
        <a:lstStyle/>
        <a:p>
          <a:endParaRPr lang="en-US"/>
        </a:p>
      </dgm:t>
    </dgm:pt>
    <dgm:pt modelId="{C03233DD-AB4F-499D-A0FC-CAF80EA202B1}" type="pres">
      <dgm:prSet presAssocID="{478B7C44-45BF-4C55-86BE-E334C7D8429B}" presName="cycle" presStyleCnt="0">
        <dgm:presLayoutVars>
          <dgm:dir/>
          <dgm:resizeHandles val="exact"/>
        </dgm:presLayoutVars>
      </dgm:prSet>
      <dgm:spPr/>
    </dgm:pt>
    <dgm:pt modelId="{8ADC70ED-7789-4BA7-AD38-E4E81A114B71}" type="pres">
      <dgm:prSet presAssocID="{88FCA5F8-48D3-4535-9B03-D4D02B04FAD5}" presName="node" presStyleLbl="node1" presStyleIdx="0" presStyleCnt="3">
        <dgm:presLayoutVars>
          <dgm:bulletEnabled val="1"/>
        </dgm:presLayoutVars>
      </dgm:prSet>
      <dgm:spPr/>
    </dgm:pt>
    <dgm:pt modelId="{8E6F51D1-AF1E-40BE-8B17-71CAEB8ADAB4}" type="pres">
      <dgm:prSet presAssocID="{5E11B4A8-39A9-4E4E-A46E-472226A0A9E7}" presName="sibTrans" presStyleLbl="sibTrans2D1" presStyleIdx="0" presStyleCnt="3"/>
      <dgm:spPr/>
    </dgm:pt>
    <dgm:pt modelId="{F4E85103-99D2-423A-BE14-D8542A4ADC63}" type="pres">
      <dgm:prSet presAssocID="{5E11B4A8-39A9-4E4E-A46E-472226A0A9E7}" presName="connectorText" presStyleLbl="sibTrans2D1" presStyleIdx="0" presStyleCnt="3"/>
      <dgm:spPr/>
    </dgm:pt>
    <dgm:pt modelId="{8D740806-70AF-4475-93B0-93DDE61829E0}" type="pres">
      <dgm:prSet presAssocID="{D3849691-22D5-4AF7-8E72-F4F785AC8B5F}" presName="node" presStyleLbl="node1" presStyleIdx="1" presStyleCnt="3" custRadScaleRad="218112" custRadScaleInc="-27662">
        <dgm:presLayoutVars>
          <dgm:bulletEnabled val="1"/>
        </dgm:presLayoutVars>
      </dgm:prSet>
      <dgm:spPr/>
    </dgm:pt>
    <dgm:pt modelId="{56A84D8E-9B5F-4315-BB7D-6F7A385483FF}" type="pres">
      <dgm:prSet presAssocID="{0047C92D-0B12-4D7D-A1C3-A3DBB9B1A671}" presName="sibTrans" presStyleLbl="sibTrans2D1" presStyleIdx="1" presStyleCnt="3"/>
      <dgm:spPr/>
    </dgm:pt>
    <dgm:pt modelId="{7A1630C1-5072-4CA0-9DC8-0B663A615AD0}" type="pres">
      <dgm:prSet presAssocID="{0047C92D-0B12-4D7D-A1C3-A3DBB9B1A671}" presName="connectorText" presStyleLbl="sibTrans2D1" presStyleIdx="1" presStyleCnt="3"/>
      <dgm:spPr/>
    </dgm:pt>
    <dgm:pt modelId="{58827531-C8BF-466E-8FA2-8DD3EB4FB31E}" type="pres">
      <dgm:prSet presAssocID="{B1E28E97-44F9-48FC-B970-63A08EA12EA9}" presName="node" presStyleLbl="node1" presStyleIdx="2" presStyleCnt="3" custRadScaleRad="217871" custRadScaleInc="28111">
        <dgm:presLayoutVars>
          <dgm:bulletEnabled val="1"/>
        </dgm:presLayoutVars>
      </dgm:prSet>
      <dgm:spPr/>
    </dgm:pt>
    <dgm:pt modelId="{0F554CB1-FB0A-4BF1-B316-4AE7E4D9D46D}" type="pres">
      <dgm:prSet presAssocID="{1D0027BB-1D8A-4BC9-BF9B-2D65B979FCB1}" presName="sibTrans" presStyleLbl="sibTrans2D1" presStyleIdx="2" presStyleCnt="3"/>
      <dgm:spPr/>
    </dgm:pt>
    <dgm:pt modelId="{1B727A70-FF96-440B-91C5-CB38F472584B}" type="pres">
      <dgm:prSet presAssocID="{1D0027BB-1D8A-4BC9-BF9B-2D65B979FCB1}" presName="connectorText" presStyleLbl="sibTrans2D1" presStyleIdx="2" presStyleCnt="3"/>
      <dgm:spPr/>
    </dgm:pt>
  </dgm:ptLst>
  <dgm:cxnLst>
    <dgm:cxn modelId="{0C1F9007-60F1-41CF-A648-CD51A467EA1D}" type="presOf" srcId="{5E11B4A8-39A9-4E4E-A46E-472226A0A9E7}" destId="{F4E85103-99D2-423A-BE14-D8542A4ADC63}" srcOrd="1" destOrd="0" presId="urn:microsoft.com/office/officeart/2005/8/layout/cycle2"/>
    <dgm:cxn modelId="{7CEF391F-1EE8-4FDD-8736-93C6396C24B7}" srcId="{478B7C44-45BF-4C55-86BE-E334C7D8429B}" destId="{B1E28E97-44F9-48FC-B970-63A08EA12EA9}" srcOrd="2" destOrd="0" parTransId="{C6E492C2-5624-4110-805A-793D0CAE979A}" sibTransId="{1D0027BB-1D8A-4BC9-BF9B-2D65B979FCB1}"/>
    <dgm:cxn modelId="{ACC8F423-013E-4C0A-8722-D385CE7F2165}" srcId="{478B7C44-45BF-4C55-86BE-E334C7D8429B}" destId="{88FCA5F8-48D3-4535-9B03-D4D02B04FAD5}" srcOrd="0" destOrd="0" parTransId="{02752EBB-EB80-49DE-946F-1F5163D1A200}" sibTransId="{5E11B4A8-39A9-4E4E-A46E-472226A0A9E7}"/>
    <dgm:cxn modelId="{6DBC5F2A-616B-404A-9A0F-F4DAA85A0019}" type="presOf" srcId="{1D0027BB-1D8A-4BC9-BF9B-2D65B979FCB1}" destId="{0F554CB1-FB0A-4BF1-B316-4AE7E4D9D46D}" srcOrd="0" destOrd="0" presId="urn:microsoft.com/office/officeart/2005/8/layout/cycle2"/>
    <dgm:cxn modelId="{7F056D2E-EBA7-46DD-9AAE-963782795DE5}" type="presOf" srcId="{0047C92D-0B12-4D7D-A1C3-A3DBB9B1A671}" destId="{7A1630C1-5072-4CA0-9DC8-0B663A615AD0}" srcOrd="1" destOrd="0" presId="urn:microsoft.com/office/officeart/2005/8/layout/cycle2"/>
    <dgm:cxn modelId="{6EE6D738-EDC4-44B4-89DC-A14B21BE733A}" type="presOf" srcId="{5E11B4A8-39A9-4E4E-A46E-472226A0A9E7}" destId="{8E6F51D1-AF1E-40BE-8B17-71CAEB8ADAB4}" srcOrd="0" destOrd="0" presId="urn:microsoft.com/office/officeart/2005/8/layout/cycle2"/>
    <dgm:cxn modelId="{1D39383A-5D3C-45EA-B7C8-B5A944EB6ED8}" type="presOf" srcId="{478B7C44-45BF-4C55-86BE-E334C7D8429B}" destId="{C03233DD-AB4F-499D-A0FC-CAF80EA202B1}" srcOrd="0" destOrd="0" presId="urn:microsoft.com/office/officeart/2005/8/layout/cycle2"/>
    <dgm:cxn modelId="{11F90143-D98F-479A-A16C-3546F8A3B5F0}" type="presOf" srcId="{D3849691-22D5-4AF7-8E72-F4F785AC8B5F}" destId="{8D740806-70AF-4475-93B0-93DDE61829E0}" srcOrd="0" destOrd="0" presId="urn:microsoft.com/office/officeart/2005/8/layout/cycle2"/>
    <dgm:cxn modelId="{F2804363-42B4-44DD-BC50-E1736F49FD32}" type="presOf" srcId="{0047C92D-0B12-4D7D-A1C3-A3DBB9B1A671}" destId="{56A84D8E-9B5F-4315-BB7D-6F7A385483FF}" srcOrd="0" destOrd="0" presId="urn:microsoft.com/office/officeart/2005/8/layout/cycle2"/>
    <dgm:cxn modelId="{31C10748-A5AD-4705-AECA-BC814DAD617F}" type="presOf" srcId="{B1E28E97-44F9-48FC-B970-63A08EA12EA9}" destId="{58827531-C8BF-466E-8FA2-8DD3EB4FB31E}" srcOrd="0" destOrd="0" presId="urn:microsoft.com/office/officeart/2005/8/layout/cycle2"/>
    <dgm:cxn modelId="{553E3682-875F-4139-8DE1-D62B33C50F98}" type="presOf" srcId="{88FCA5F8-48D3-4535-9B03-D4D02B04FAD5}" destId="{8ADC70ED-7789-4BA7-AD38-E4E81A114B71}" srcOrd="0" destOrd="0" presId="urn:microsoft.com/office/officeart/2005/8/layout/cycle2"/>
    <dgm:cxn modelId="{232C43CE-9A31-4136-8A4C-0A0FEB7B26B9}" type="presOf" srcId="{1D0027BB-1D8A-4BC9-BF9B-2D65B979FCB1}" destId="{1B727A70-FF96-440B-91C5-CB38F472584B}" srcOrd="1" destOrd="0" presId="urn:microsoft.com/office/officeart/2005/8/layout/cycle2"/>
    <dgm:cxn modelId="{8435B1D7-B12B-4AEF-B62E-046D149BFAE3}" srcId="{478B7C44-45BF-4C55-86BE-E334C7D8429B}" destId="{D3849691-22D5-4AF7-8E72-F4F785AC8B5F}" srcOrd="1" destOrd="0" parTransId="{977C4CB9-E0EE-4F80-B11C-CCF8ED81F8FD}" sibTransId="{0047C92D-0B12-4D7D-A1C3-A3DBB9B1A671}"/>
    <dgm:cxn modelId="{768E975F-76E3-42F9-85D9-0C8B5931F47D}" type="presParOf" srcId="{C03233DD-AB4F-499D-A0FC-CAF80EA202B1}" destId="{8ADC70ED-7789-4BA7-AD38-E4E81A114B71}" srcOrd="0" destOrd="0" presId="urn:microsoft.com/office/officeart/2005/8/layout/cycle2"/>
    <dgm:cxn modelId="{3CF7CE7A-4BE3-4ED5-9748-869D8157FFB3}" type="presParOf" srcId="{C03233DD-AB4F-499D-A0FC-CAF80EA202B1}" destId="{8E6F51D1-AF1E-40BE-8B17-71CAEB8ADAB4}" srcOrd="1" destOrd="0" presId="urn:microsoft.com/office/officeart/2005/8/layout/cycle2"/>
    <dgm:cxn modelId="{32E4F195-03D5-40CA-8595-D17E897CE328}" type="presParOf" srcId="{8E6F51D1-AF1E-40BE-8B17-71CAEB8ADAB4}" destId="{F4E85103-99D2-423A-BE14-D8542A4ADC63}" srcOrd="0" destOrd="0" presId="urn:microsoft.com/office/officeart/2005/8/layout/cycle2"/>
    <dgm:cxn modelId="{CBCCA2B8-93C1-4ACA-BD10-D38684E7433F}" type="presParOf" srcId="{C03233DD-AB4F-499D-A0FC-CAF80EA202B1}" destId="{8D740806-70AF-4475-93B0-93DDE61829E0}" srcOrd="2" destOrd="0" presId="urn:microsoft.com/office/officeart/2005/8/layout/cycle2"/>
    <dgm:cxn modelId="{C1982F67-A28F-464B-BBE5-14FDB3617599}" type="presParOf" srcId="{C03233DD-AB4F-499D-A0FC-CAF80EA202B1}" destId="{56A84D8E-9B5F-4315-BB7D-6F7A385483FF}" srcOrd="3" destOrd="0" presId="urn:microsoft.com/office/officeart/2005/8/layout/cycle2"/>
    <dgm:cxn modelId="{0704AE1C-1E72-415E-9B6D-F39513B64950}" type="presParOf" srcId="{56A84D8E-9B5F-4315-BB7D-6F7A385483FF}" destId="{7A1630C1-5072-4CA0-9DC8-0B663A615AD0}" srcOrd="0" destOrd="0" presId="urn:microsoft.com/office/officeart/2005/8/layout/cycle2"/>
    <dgm:cxn modelId="{80863B17-C718-4817-B3BB-42152C39D908}" type="presParOf" srcId="{C03233DD-AB4F-499D-A0FC-CAF80EA202B1}" destId="{58827531-C8BF-466E-8FA2-8DD3EB4FB31E}" srcOrd="4" destOrd="0" presId="urn:microsoft.com/office/officeart/2005/8/layout/cycle2"/>
    <dgm:cxn modelId="{098F3654-E7DE-4EEA-A929-7C4DFC2A661B}" type="presParOf" srcId="{C03233DD-AB4F-499D-A0FC-CAF80EA202B1}" destId="{0F554CB1-FB0A-4BF1-B316-4AE7E4D9D46D}" srcOrd="5" destOrd="0" presId="urn:microsoft.com/office/officeart/2005/8/layout/cycle2"/>
    <dgm:cxn modelId="{B86B1336-390A-423D-8220-E97A5EF1CA2C}" type="presParOf" srcId="{0F554CB1-FB0A-4BF1-B316-4AE7E4D9D46D}" destId="{1B727A70-FF96-440B-91C5-CB38F472584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35BC03-C636-4A24-980A-115E087BD16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298973DA-808D-404D-8B3E-D32921502D71}">
      <dgm:prSet/>
      <dgm:spPr/>
      <dgm:t>
        <a:bodyPr/>
        <a:lstStyle/>
        <a:p>
          <a:r>
            <a:rPr lang="en-GB" dirty="0"/>
            <a:t>Unsafe</a:t>
          </a:r>
        </a:p>
      </dgm:t>
    </dgm:pt>
    <dgm:pt modelId="{0A92FFE4-9421-48DB-9E30-DE756FCFDC7E}" type="parTrans" cxnId="{CF8B732C-6400-49FF-9364-158058409601}">
      <dgm:prSet/>
      <dgm:spPr/>
      <dgm:t>
        <a:bodyPr/>
        <a:lstStyle/>
        <a:p>
          <a:endParaRPr lang="en-GB"/>
        </a:p>
      </dgm:t>
    </dgm:pt>
    <dgm:pt modelId="{A032E846-5A0C-4871-A578-2FC203493C06}" type="sibTrans" cxnId="{CF8B732C-6400-49FF-9364-158058409601}">
      <dgm:prSet/>
      <dgm:spPr/>
      <dgm:t>
        <a:bodyPr/>
        <a:lstStyle/>
        <a:p>
          <a:endParaRPr lang="en-GB"/>
        </a:p>
      </dgm:t>
    </dgm:pt>
    <dgm:pt modelId="{82B7776B-8C72-43A6-9DE9-40CC6880E87B}">
      <dgm:prSet/>
      <dgm:spPr/>
      <dgm:t>
        <a:bodyPr/>
        <a:lstStyle/>
        <a:p>
          <a:r>
            <a:rPr lang="en-GB"/>
            <a:t>Type safe</a:t>
          </a:r>
        </a:p>
      </dgm:t>
    </dgm:pt>
    <dgm:pt modelId="{5C7A912F-B343-4B0E-9568-3A9D99045CF4}" type="parTrans" cxnId="{81D8610F-F7A8-4D3F-9515-477597F3C5DC}">
      <dgm:prSet/>
      <dgm:spPr/>
      <dgm:t>
        <a:bodyPr/>
        <a:lstStyle/>
        <a:p>
          <a:endParaRPr lang="en-GB"/>
        </a:p>
      </dgm:t>
    </dgm:pt>
    <dgm:pt modelId="{28C000E4-866F-4107-8483-5EDA693FF941}" type="sibTrans" cxnId="{81D8610F-F7A8-4D3F-9515-477597F3C5DC}">
      <dgm:prSet/>
      <dgm:spPr/>
      <dgm:t>
        <a:bodyPr/>
        <a:lstStyle/>
        <a:p>
          <a:endParaRPr lang="en-GB"/>
        </a:p>
      </dgm:t>
    </dgm:pt>
    <dgm:pt modelId="{D56C1280-78DF-4542-8744-03F77A42F409}">
      <dgm:prSet/>
      <dgm:spPr/>
      <dgm:t>
        <a:bodyPr/>
        <a:lstStyle/>
        <a:p>
          <a:r>
            <a:rPr lang="en-GB" dirty="0"/>
            <a:t>Concurrency safe</a:t>
          </a:r>
        </a:p>
      </dgm:t>
    </dgm:pt>
    <dgm:pt modelId="{FD42988E-103B-4630-81B7-D9B696B3DDBD}" type="parTrans" cxnId="{C3E86AC1-C3E3-449B-8CDC-D8DEBC27415D}">
      <dgm:prSet/>
      <dgm:spPr/>
      <dgm:t>
        <a:bodyPr/>
        <a:lstStyle/>
        <a:p>
          <a:endParaRPr lang="en-GB"/>
        </a:p>
      </dgm:t>
    </dgm:pt>
    <dgm:pt modelId="{719E4E70-892A-4D53-95D1-B324CB0857F8}" type="sibTrans" cxnId="{C3E86AC1-C3E3-449B-8CDC-D8DEBC27415D}">
      <dgm:prSet/>
      <dgm:spPr/>
      <dgm:t>
        <a:bodyPr/>
        <a:lstStyle/>
        <a:p>
          <a:endParaRPr lang="en-GB"/>
        </a:p>
      </dgm:t>
    </dgm:pt>
    <dgm:pt modelId="{14319683-DF6D-4AB3-8682-3562C1E75744}">
      <dgm:prSet/>
      <dgm:spPr/>
      <dgm:t>
        <a:bodyPr/>
        <a:lstStyle/>
        <a:p>
          <a:r>
            <a:rPr lang="en-GB" dirty="0"/>
            <a:t>Spatially safe</a:t>
          </a:r>
        </a:p>
      </dgm:t>
    </dgm:pt>
    <dgm:pt modelId="{19740C9E-1093-4FDD-9E0A-5652377B3E8D}" type="parTrans" cxnId="{7A925E1A-43F0-4FF7-9848-01F34047E4D7}">
      <dgm:prSet/>
      <dgm:spPr/>
      <dgm:t>
        <a:bodyPr/>
        <a:lstStyle/>
        <a:p>
          <a:endParaRPr lang="en-GB"/>
        </a:p>
      </dgm:t>
    </dgm:pt>
    <dgm:pt modelId="{27C1D57D-C9E5-4785-89BD-17F9A52969F4}" type="sibTrans" cxnId="{7A925E1A-43F0-4FF7-9848-01F34047E4D7}">
      <dgm:prSet/>
      <dgm:spPr/>
      <dgm:t>
        <a:bodyPr/>
        <a:lstStyle/>
        <a:p>
          <a:endParaRPr lang="en-GB"/>
        </a:p>
      </dgm:t>
    </dgm:pt>
    <dgm:pt modelId="{4AF72043-AE0D-42FA-A0C0-D531219DCB91}">
      <dgm:prSet/>
      <dgm:spPr/>
      <dgm:t>
        <a:bodyPr/>
        <a:lstStyle/>
        <a:p>
          <a:r>
            <a:rPr lang="en-GB"/>
            <a:t>Formally verified</a:t>
          </a:r>
        </a:p>
      </dgm:t>
    </dgm:pt>
    <dgm:pt modelId="{2CA81077-3020-4D52-854E-C09C82A78CD5}" type="parTrans" cxnId="{F8B9DFC7-E1D1-4FA3-AF79-B85A080C2ADA}">
      <dgm:prSet/>
      <dgm:spPr/>
      <dgm:t>
        <a:bodyPr/>
        <a:lstStyle/>
        <a:p>
          <a:endParaRPr lang="en-GB"/>
        </a:p>
      </dgm:t>
    </dgm:pt>
    <dgm:pt modelId="{2630C889-D94B-4081-A53A-02075A3D696F}" type="sibTrans" cxnId="{F8B9DFC7-E1D1-4FA3-AF79-B85A080C2ADA}">
      <dgm:prSet/>
      <dgm:spPr/>
      <dgm:t>
        <a:bodyPr/>
        <a:lstStyle/>
        <a:p>
          <a:endParaRPr lang="en-GB"/>
        </a:p>
      </dgm:t>
    </dgm:pt>
    <dgm:pt modelId="{42B635C9-F690-43DA-A787-E878F6907456}">
      <dgm:prSet/>
      <dgm:spPr/>
      <dgm:t>
        <a:bodyPr/>
        <a:lstStyle/>
        <a:p>
          <a:r>
            <a:rPr lang="en-GB" dirty="0"/>
            <a:t>Temporally safe</a:t>
          </a:r>
        </a:p>
      </dgm:t>
    </dgm:pt>
    <dgm:pt modelId="{24A1C37D-B45C-468D-8120-31147D52E57E}" type="parTrans" cxnId="{B5E7D6B1-0AD2-493E-A6F1-194EEE33680E}">
      <dgm:prSet/>
      <dgm:spPr/>
      <dgm:t>
        <a:bodyPr/>
        <a:lstStyle/>
        <a:p>
          <a:endParaRPr lang="en-US"/>
        </a:p>
      </dgm:t>
    </dgm:pt>
    <dgm:pt modelId="{657CC4B9-FCAD-4D49-A684-9853C7696904}" type="sibTrans" cxnId="{B5E7D6B1-0AD2-493E-A6F1-194EEE33680E}">
      <dgm:prSet/>
      <dgm:spPr/>
      <dgm:t>
        <a:bodyPr/>
        <a:lstStyle/>
        <a:p>
          <a:endParaRPr lang="en-US"/>
        </a:p>
      </dgm:t>
    </dgm:pt>
    <dgm:pt modelId="{1817CB2E-F76E-42D2-8BD2-56162EC44C80}" type="pres">
      <dgm:prSet presAssocID="{6C35BC03-C636-4A24-980A-115E087BD169}" presName="Name0" presStyleCnt="0">
        <dgm:presLayoutVars>
          <dgm:dir/>
          <dgm:animLvl val="lvl"/>
          <dgm:resizeHandles val="exact"/>
        </dgm:presLayoutVars>
      </dgm:prSet>
      <dgm:spPr/>
    </dgm:pt>
    <dgm:pt modelId="{6A47C5C3-B9EE-4C8A-8408-0BFBB5EBE336}" type="pres">
      <dgm:prSet presAssocID="{298973DA-808D-404D-8B3E-D32921502D71}" presName="parTxOnly" presStyleLbl="node1" presStyleIdx="0" presStyleCnt="6">
        <dgm:presLayoutVars>
          <dgm:chMax val="0"/>
          <dgm:chPref val="0"/>
          <dgm:bulletEnabled val="1"/>
        </dgm:presLayoutVars>
      </dgm:prSet>
      <dgm:spPr/>
    </dgm:pt>
    <dgm:pt modelId="{09BE4457-E217-4981-BA7F-519F23A38BB9}" type="pres">
      <dgm:prSet presAssocID="{A032E846-5A0C-4871-A578-2FC203493C06}" presName="parTxOnlySpace" presStyleCnt="0"/>
      <dgm:spPr/>
    </dgm:pt>
    <dgm:pt modelId="{82E52EE0-DB0A-4646-96D9-DFF52C796FEA}" type="pres">
      <dgm:prSet presAssocID="{14319683-DF6D-4AB3-8682-3562C1E75744}" presName="parTxOnly" presStyleLbl="node1" presStyleIdx="1" presStyleCnt="6">
        <dgm:presLayoutVars>
          <dgm:chMax val="0"/>
          <dgm:chPref val="0"/>
          <dgm:bulletEnabled val="1"/>
        </dgm:presLayoutVars>
      </dgm:prSet>
      <dgm:spPr/>
    </dgm:pt>
    <dgm:pt modelId="{F1B7A768-BCF3-441B-AD34-6380FF43FAE4}" type="pres">
      <dgm:prSet presAssocID="{27C1D57D-C9E5-4785-89BD-17F9A52969F4}" presName="parTxOnlySpace" presStyleCnt="0"/>
      <dgm:spPr/>
    </dgm:pt>
    <dgm:pt modelId="{9FA0BCD1-71C2-4D84-97C4-1AB539554A2B}" type="pres">
      <dgm:prSet presAssocID="{42B635C9-F690-43DA-A787-E878F6907456}" presName="parTxOnly" presStyleLbl="node1" presStyleIdx="2" presStyleCnt="6">
        <dgm:presLayoutVars>
          <dgm:chMax val="0"/>
          <dgm:chPref val="0"/>
          <dgm:bulletEnabled val="1"/>
        </dgm:presLayoutVars>
      </dgm:prSet>
      <dgm:spPr/>
    </dgm:pt>
    <dgm:pt modelId="{E0BF01A4-408F-4641-BED5-67555DEC0679}" type="pres">
      <dgm:prSet presAssocID="{657CC4B9-FCAD-4D49-A684-9853C7696904}" presName="parTxOnlySpace" presStyleCnt="0"/>
      <dgm:spPr/>
    </dgm:pt>
    <dgm:pt modelId="{70CBEF8A-4C6C-44A2-8C68-AB0E5A04B502}" type="pres">
      <dgm:prSet presAssocID="{82B7776B-8C72-43A6-9DE9-40CC6880E87B}" presName="parTxOnly" presStyleLbl="node1" presStyleIdx="3" presStyleCnt="6">
        <dgm:presLayoutVars>
          <dgm:chMax val="0"/>
          <dgm:chPref val="0"/>
          <dgm:bulletEnabled val="1"/>
        </dgm:presLayoutVars>
      </dgm:prSet>
      <dgm:spPr/>
    </dgm:pt>
    <dgm:pt modelId="{DF9A30AA-3730-4DF3-A10F-006CD23DABC4}" type="pres">
      <dgm:prSet presAssocID="{28C000E4-866F-4107-8483-5EDA693FF941}" presName="parTxOnlySpace" presStyleCnt="0"/>
      <dgm:spPr/>
    </dgm:pt>
    <dgm:pt modelId="{3C7C6431-2BC3-49DF-ABD8-78E658B4DF04}" type="pres">
      <dgm:prSet presAssocID="{D56C1280-78DF-4542-8744-03F77A42F409}" presName="parTxOnly" presStyleLbl="node1" presStyleIdx="4" presStyleCnt="6">
        <dgm:presLayoutVars>
          <dgm:chMax val="0"/>
          <dgm:chPref val="0"/>
          <dgm:bulletEnabled val="1"/>
        </dgm:presLayoutVars>
      </dgm:prSet>
      <dgm:spPr/>
    </dgm:pt>
    <dgm:pt modelId="{1919F733-8C96-469F-8FB1-AC406CDC4B23}" type="pres">
      <dgm:prSet presAssocID="{719E4E70-892A-4D53-95D1-B324CB0857F8}" presName="parTxOnlySpace" presStyleCnt="0"/>
      <dgm:spPr/>
    </dgm:pt>
    <dgm:pt modelId="{7C8ACCBC-8E3D-497C-832B-19F276629F7B}" type="pres">
      <dgm:prSet presAssocID="{4AF72043-AE0D-42FA-A0C0-D531219DCB91}" presName="parTxOnly" presStyleLbl="node1" presStyleIdx="5" presStyleCnt="6">
        <dgm:presLayoutVars>
          <dgm:chMax val="0"/>
          <dgm:chPref val="0"/>
          <dgm:bulletEnabled val="1"/>
        </dgm:presLayoutVars>
      </dgm:prSet>
      <dgm:spPr/>
    </dgm:pt>
  </dgm:ptLst>
  <dgm:cxnLst>
    <dgm:cxn modelId="{D1860509-6A89-46CC-96B9-591027F3392E}" type="presOf" srcId="{82B7776B-8C72-43A6-9DE9-40CC6880E87B}" destId="{70CBEF8A-4C6C-44A2-8C68-AB0E5A04B502}" srcOrd="0" destOrd="0" presId="urn:microsoft.com/office/officeart/2005/8/layout/chevron1"/>
    <dgm:cxn modelId="{81D8610F-F7A8-4D3F-9515-477597F3C5DC}" srcId="{6C35BC03-C636-4A24-980A-115E087BD169}" destId="{82B7776B-8C72-43A6-9DE9-40CC6880E87B}" srcOrd="3" destOrd="0" parTransId="{5C7A912F-B343-4B0E-9568-3A9D99045CF4}" sibTransId="{28C000E4-866F-4107-8483-5EDA693FF941}"/>
    <dgm:cxn modelId="{889ABC0F-12EA-4356-A0EB-5FE3308CD677}" type="presOf" srcId="{6C35BC03-C636-4A24-980A-115E087BD169}" destId="{1817CB2E-F76E-42D2-8BD2-56162EC44C80}" srcOrd="0" destOrd="0" presId="urn:microsoft.com/office/officeart/2005/8/layout/chevron1"/>
    <dgm:cxn modelId="{7A925E1A-43F0-4FF7-9848-01F34047E4D7}" srcId="{6C35BC03-C636-4A24-980A-115E087BD169}" destId="{14319683-DF6D-4AB3-8682-3562C1E75744}" srcOrd="1" destOrd="0" parTransId="{19740C9E-1093-4FDD-9E0A-5652377B3E8D}" sibTransId="{27C1D57D-C9E5-4785-89BD-17F9A52969F4}"/>
    <dgm:cxn modelId="{89517D24-7B7C-4260-BED2-FB0EAF559C96}" type="presOf" srcId="{14319683-DF6D-4AB3-8682-3562C1E75744}" destId="{82E52EE0-DB0A-4646-96D9-DFF52C796FEA}" srcOrd="0" destOrd="0" presId="urn:microsoft.com/office/officeart/2005/8/layout/chevron1"/>
    <dgm:cxn modelId="{CF8B732C-6400-49FF-9364-158058409601}" srcId="{6C35BC03-C636-4A24-980A-115E087BD169}" destId="{298973DA-808D-404D-8B3E-D32921502D71}" srcOrd="0" destOrd="0" parTransId="{0A92FFE4-9421-48DB-9E30-DE756FCFDC7E}" sibTransId="{A032E846-5A0C-4871-A578-2FC203493C06}"/>
    <dgm:cxn modelId="{9A7FC847-2B5D-48CD-8388-A3DC3673560B}" type="presOf" srcId="{42B635C9-F690-43DA-A787-E878F6907456}" destId="{9FA0BCD1-71C2-4D84-97C4-1AB539554A2B}" srcOrd="0" destOrd="0" presId="urn:microsoft.com/office/officeart/2005/8/layout/chevron1"/>
    <dgm:cxn modelId="{B5E7D6B1-0AD2-493E-A6F1-194EEE33680E}" srcId="{6C35BC03-C636-4A24-980A-115E087BD169}" destId="{42B635C9-F690-43DA-A787-E878F6907456}" srcOrd="2" destOrd="0" parTransId="{24A1C37D-B45C-468D-8120-31147D52E57E}" sibTransId="{657CC4B9-FCAD-4D49-A684-9853C7696904}"/>
    <dgm:cxn modelId="{53678BBB-0016-4FD6-8D04-F24DAE5BDE0A}" type="presOf" srcId="{4AF72043-AE0D-42FA-A0C0-D531219DCB91}" destId="{7C8ACCBC-8E3D-497C-832B-19F276629F7B}" srcOrd="0" destOrd="0" presId="urn:microsoft.com/office/officeart/2005/8/layout/chevron1"/>
    <dgm:cxn modelId="{C3E86AC1-C3E3-449B-8CDC-D8DEBC27415D}" srcId="{6C35BC03-C636-4A24-980A-115E087BD169}" destId="{D56C1280-78DF-4542-8744-03F77A42F409}" srcOrd="4" destOrd="0" parTransId="{FD42988E-103B-4630-81B7-D9B696B3DDBD}" sibTransId="{719E4E70-892A-4D53-95D1-B324CB0857F8}"/>
    <dgm:cxn modelId="{E0846DC1-C45F-4F38-8D48-EE9936CD6EF0}" type="presOf" srcId="{D56C1280-78DF-4542-8744-03F77A42F409}" destId="{3C7C6431-2BC3-49DF-ABD8-78E658B4DF04}" srcOrd="0" destOrd="0" presId="urn:microsoft.com/office/officeart/2005/8/layout/chevron1"/>
    <dgm:cxn modelId="{245750C2-2ED3-4F9F-B3B0-9B19FA87F0D2}" type="presOf" srcId="{298973DA-808D-404D-8B3E-D32921502D71}" destId="{6A47C5C3-B9EE-4C8A-8408-0BFBB5EBE336}" srcOrd="0" destOrd="0" presId="urn:microsoft.com/office/officeart/2005/8/layout/chevron1"/>
    <dgm:cxn modelId="{F8B9DFC7-E1D1-4FA3-AF79-B85A080C2ADA}" srcId="{6C35BC03-C636-4A24-980A-115E087BD169}" destId="{4AF72043-AE0D-42FA-A0C0-D531219DCB91}" srcOrd="5" destOrd="0" parTransId="{2CA81077-3020-4D52-854E-C09C82A78CD5}" sibTransId="{2630C889-D94B-4081-A53A-02075A3D696F}"/>
    <dgm:cxn modelId="{72F876F7-5BF1-48DB-979F-BCBAFFD7ADE9}" type="presParOf" srcId="{1817CB2E-F76E-42D2-8BD2-56162EC44C80}" destId="{6A47C5C3-B9EE-4C8A-8408-0BFBB5EBE336}" srcOrd="0" destOrd="0" presId="urn:microsoft.com/office/officeart/2005/8/layout/chevron1"/>
    <dgm:cxn modelId="{EDC3FD97-5AC7-4CBA-860D-062770FCB232}" type="presParOf" srcId="{1817CB2E-F76E-42D2-8BD2-56162EC44C80}" destId="{09BE4457-E217-4981-BA7F-519F23A38BB9}" srcOrd="1" destOrd="0" presId="urn:microsoft.com/office/officeart/2005/8/layout/chevron1"/>
    <dgm:cxn modelId="{833D3CA9-6026-4B6B-BAB2-E618DE031D5D}" type="presParOf" srcId="{1817CB2E-F76E-42D2-8BD2-56162EC44C80}" destId="{82E52EE0-DB0A-4646-96D9-DFF52C796FEA}" srcOrd="2" destOrd="0" presId="urn:microsoft.com/office/officeart/2005/8/layout/chevron1"/>
    <dgm:cxn modelId="{B1DBFC62-CF18-4572-AAE8-798127B22411}" type="presParOf" srcId="{1817CB2E-F76E-42D2-8BD2-56162EC44C80}" destId="{F1B7A768-BCF3-441B-AD34-6380FF43FAE4}" srcOrd="3" destOrd="0" presId="urn:microsoft.com/office/officeart/2005/8/layout/chevron1"/>
    <dgm:cxn modelId="{9E60A5DC-247D-4F65-9769-24B887E151E2}" type="presParOf" srcId="{1817CB2E-F76E-42D2-8BD2-56162EC44C80}" destId="{9FA0BCD1-71C2-4D84-97C4-1AB539554A2B}" srcOrd="4" destOrd="0" presId="urn:microsoft.com/office/officeart/2005/8/layout/chevron1"/>
    <dgm:cxn modelId="{D8D36AA2-2139-4909-B02A-8C71ACBB60EA}" type="presParOf" srcId="{1817CB2E-F76E-42D2-8BD2-56162EC44C80}" destId="{E0BF01A4-408F-4641-BED5-67555DEC0679}" srcOrd="5" destOrd="0" presId="urn:microsoft.com/office/officeart/2005/8/layout/chevron1"/>
    <dgm:cxn modelId="{270FD49A-F247-4511-AD5B-141F22C09502}" type="presParOf" srcId="{1817CB2E-F76E-42D2-8BD2-56162EC44C80}" destId="{70CBEF8A-4C6C-44A2-8C68-AB0E5A04B502}" srcOrd="6" destOrd="0" presId="urn:microsoft.com/office/officeart/2005/8/layout/chevron1"/>
    <dgm:cxn modelId="{07028ED4-3DC5-4E87-BE9B-F0BBF3DE2149}" type="presParOf" srcId="{1817CB2E-F76E-42D2-8BD2-56162EC44C80}" destId="{DF9A30AA-3730-4DF3-A10F-006CD23DABC4}" srcOrd="7" destOrd="0" presId="urn:microsoft.com/office/officeart/2005/8/layout/chevron1"/>
    <dgm:cxn modelId="{3B56CF3A-B0A6-475C-BD42-373C793B1EBA}" type="presParOf" srcId="{1817CB2E-F76E-42D2-8BD2-56162EC44C80}" destId="{3C7C6431-2BC3-49DF-ABD8-78E658B4DF04}" srcOrd="8" destOrd="0" presId="urn:microsoft.com/office/officeart/2005/8/layout/chevron1"/>
    <dgm:cxn modelId="{587412FF-3158-4B08-8241-057822173579}" type="presParOf" srcId="{1817CB2E-F76E-42D2-8BD2-56162EC44C80}" destId="{1919F733-8C96-469F-8FB1-AC406CDC4B23}" srcOrd="9" destOrd="0" presId="urn:microsoft.com/office/officeart/2005/8/layout/chevron1"/>
    <dgm:cxn modelId="{CCC5A6A8-CADA-41E1-B013-18A712E61195}" type="presParOf" srcId="{1817CB2E-F76E-42D2-8BD2-56162EC44C80}" destId="{7C8ACCBC-8E3D-497C-832B-19F276629F7B}"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BE6A05-3FC8-4724-AAEB-BC677D3F988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EDC32AD-046E-4E83-B007-A77BC4A81A09}">
      <dgm:prSet phldrT="[Text]"/>
      <dgm:spPr/>
      <dgm:t>
        <a:bodyPr/>
        <a:lstStyle/>
        <a:p>
          <a:r>
            <a:rPr lang="en-US" dirty="0"/>
            <a:t>C/C++ w/o CHERI</a:t>
          </a:r>
        </a:p>
      </dgm:t>
    </dgm:pt>
    <dgm:pt modelId="{E9B976C3-DBA1-490D-AF6D-343AFB9933A2}" type="parTrans" cxnId="{CE6CC490-B30C-4644-85D1-8CF8190914A4}">
      <dgm:prSet/>
      <dgm:spPr/>
      <dgm:t>
        <a:bodyPr/>
        <a:lstStyle/>
        <a:p>
          <a:endParaRPr lang="en-US"/>
        </a:p>
      </dgm:t>
    </dgm:pt>
    <dgm:pt modelId="{084A230A-B646-4F70-ABED-DE8C7496338E}" type="sibTrans" cxnId="{CE6CC490-B30C-4644-85D1-8CF8190914A4}">
      <dgm:prSet/>
      <dgm:spPr/>
      <dgm:t>
        <a:bodyPr/>
        <a:lstStyle/>
        <a:p>
          <a:endParaRPr lang="en-US"/>
        </a:p>
      </dgm:t>
    </dgm:pt>
    <dgm:pt modelId="{EFD62C11-549E-4A6D-AB01-91B386D52D8E}">
      <dgm:prSet phldrT="[Text]"/>
      <dgm:spPr>
        <a:solidFill>
          <a:srgbClr val="00B0F0"/>
        </a:solidFill>
      </dgm:spPr>
      <dgm:t>
        <a:bodyPr/>
        <a:lstStyle/>
        <a:p>
          <a:r>
            <a:rPr lang="en-US" dirty="0"/>
            <a:t>C/C++ w/ CHERI</a:t>
          </a:r>
        </a:p>
      </dgm:t>
    </dgm:pt>
    <dgm:pt modelId="{667C493B-DBCA-4516-935B-F277152D207A}" type="parTrans" cxnId="{3E960492-9DAB-4445-A735-F02D4D43C826}">
      <dgm:prSet/>
      <dgm:spPr/>
      <dgm:t>
        <a:bodyPr/>
        <a:lstStyle/>
        <a:p>
          <a:endParaRPr lang="en-US"/>
        </a:p>
      </dgm:t>
    </dgm:pt>
    <dgm:pt modelId="{B2C5FCF2-9161-4BFB-84A9-BC38459A3D15}" type="sibTrans" cxnId="{3E960492-9DAB-4445-A735-F02D4D43C826}">
      <dgm:prSet/>
      <dgm:spPr/>
      <dgm:t>
        <a:bodyPr/>
        <a:lstStyle/>
        <a:p>
          <a:endParaRPr lang="en-US"/>
        </a:p>
      </dgm:t>
    </dgm:pt>
    <dgm:pt modelId="{752FEFAB-1460-44BF-B17E-F4071497CCB5}">
      <dgm:prSet phldrT="[Text]"/>
      <dgm:spPr>
        <a:solidFill>
          <a:srgbClr val="00B050"/>
        </a:solidFill>
      </dgm:spPr>
      <dgm:t>
        <a:bodyPr/>
        <a:lstStyle/>
        <a:p>
          <a:r>
            <a:rPr lang="en-US" dirty="0"/>
            <a:t>Java / C# / TypeScript / ML / Haskell / Rust / …</a:t>
          </a:r>
        </a:p>
      </dgm:t>
    </dgm:pt>
    <dgm:pt modelId="{981E14B9-7A19-46BB-AF2E-193A6E2829C7}" type="parTrans" cxnId="{1AE6A95D-34AE-4A3A-80AB-4366EE534E39}">
      <dgm:prSet/>
      <dgm:spPr/>
      <dgm:t>
        <a:bodyPr/>
        <a:lstStyle/>
        <a:p>
          <a:endParaRPr lang="en-US"/>
        </a:p>
      </dgm:t>
    </dgm:pt>
    <dgm:pt modelId="{4C16F531-58B5-4762-AA08-910E9768385A}" type="sibTrans" cxnId="{1AE6A95D-34AE-4A3A-80AB-4366EE534E39}">
      <dgm:prSet/>
      <dgm:spPr/>
      <dgm:t>
        <a:bodyPr/>
        <a:lstStyle/>
        <a:p>
          <a:endParaRPr lang="en-US"/>
        </a:p>
      </dgm:t>
    </dgm:pt>
    <dgm:pt modelId="{384E2437-FD6C-43EC-B19A-569A65FE11DB}">
      <dgm:prSet phldrT="[Text]"/>
      <dgm:spPr>
        <a:ln>
          <a:solidFill>
            <a:srgbClr val="00B050"/>
          </a:solidFill>
        </a:ln>
      </dgm:spPr>
      <dgm:t>
        <a:bodyPr/>
        <a:lstStyle/>
        <a:p>
          <a:r>
            <a:rPr lang="en-US" dirty="0"/>
            <a:t>Array index errors throw exceptions; other spatial errors impossible</a:t>
          </a:r>
        </a:p>
      </dgm:t>
    </dgm:pt>
    <dgm:pt modelId="{1A7BE945-76D5-4675-BACE-B92666561C4F}" type="parTrans" cxnId="{C0F594B4-3109-4867-8F09-5D63F0FC426F}">
      <dgm:prSet/>
      <dgm:spPr/>
      <dgm:t>
        <a:bodyPr/>
        <a:lstStyle/>
        <a:p>
          <a:endParaRPr lang="en-US"/>
        </a:p>
      </dgm:t>
    </dgm:pt>
    <dgm:pt modelId="{FEA11C5E-EFBD-499F-B03D-7F4323D08E7E}" type="sibTrans" cxnId="{C0F594B4-3109-4867-8F09-5D63F0FC426F}">
      <dgm:prSet/>
      <dgm:spPr/>
      <dgm:t>
        <a:bodyPr/>
        <a:lstStyle/>
        <a:p>
          <a:endParaRPr lang="en-US"/>
        </a:p>
      </dgm:t>
    </dgm:pt>
    <dgm:pt modelId="{3A326A4E-4110-4902-89A4-E1636AC6BCC6}">
      <dgm:prSet phldrT="[Text]"/>
      <dgm:spPr/>
      <dgm:t>
        <a:bodyPr/>
        <a:lstStyle/>
        <a:p>
          <a:r>
            <a:rPr lang="en-US" dirty="0"/>
            <a:t>Spatial and temporal errors lead to arbitrary code execution</a:t>
          </a:r>
        </a:p>
      </dgm:t>
    </dgm:pt>
    <dgm:pt modelId="{D2A5F06F-6C79-4E6D-B837-40FABE07E003}" type="parTrans" cxnId="{05058525-B24F-4B92-B299-E4CCA1B321A4}">
      <dgm:prSet/>
      <dgm:spPr/>
      <dgm:t>
        <a:bodyPr/>
        <a:lstStyle/>
        <a:p>
          <a:endParaRPr lang="en-US"/>
        </a:p>
      </dgm:t>
    </dgm:pt>
    <dgm:pt modelId="{40C14BA6-D088-42B1-8500-510A95408753}" type="sibTrans" cxnId="{05058525-B24F-4B92-B299-E4CCA1B321A4}">
      <dgm:prSet/>
      <dgm:spPr/>
      <dgm:t>
        <a:bodyPr/>
        <a:lstStyle/>
        <a:p>
          <a:endParaRPr lang="en-US"/>
        </a:p>
      </dgm:t>
    </dgm:pt>
    <dgm:pt modelId="{A5F5A676-9828-4EC1-BB4E-959E37AD7EE1}">
      <dgm:prSet phldrT="[Text]"/>
      <dgm:spPr>
        <a:ln>
          <a:solidFill>
            <a:srgbClr val="00B0F0"/>
          </a:solidFill>
        </a:ln>
      </dgm:spPr>
      <dgm:t>
        <a:bodyPr/>
        <a:lstStyle/>
        <a:p>
          <a:r>
            <a:rPr lang="en-US" dirty="0"/>
            <a:t>Spatial errors fail-stop (and maybe heap temporal errors, too!)</a:t>
          </a:r>
        </a:p>
      </dgm:t>
    </dgm:pt>
    <dgm:pt modelId="{16E64BFB-6D9E-470F-A345-62414A79C8C4}" type="parTrans" cxnId="{0179748B-4E1D-4FDF-8B32-5193E9A4BB09}">
      <dgm:prSet/>
      <dgm:spPr/>
      <dgm:t>
        <a:bodyPr/>
        <a:lstStyle/>
        <a:p>
          <a:endParaRPr lang="en-US"/>
        </a:p>
      </dgm:t>
    </dgm:pt>
    <dgm:pt modelId="{A5EF54DE-68BF-4593-A888-B4F762F1896F}" type="sibTrans" cxnId="{0179748B-4E1D-4FDF-8B32-5193E9A4BB09}">
      <dgm:prSet/>
      <dgm:spPr/>
      <dgm:t>
        <a:bodyPr/>
        <a:lstStyle/>
        <a:p>
          <a:endParaRPr lang="en-US"/>
        </a:p>
      </dgm:t>
    </dgm:pt>
    <dgm:pt modelId="{6977C9B7-3E8E-4AC1-9FE3-D965F9982D3D}">
      <dgm:prSet phldrT="[Text]"/>
      <dgm:spPr>
        <a:ln>
          <a:solidFill>
            <a:srgbClr val="00B050"/>
          </a:solidFill>
        </a:ln>
      </dgm:spPr>
      <dgm:t>
        <a:bodyPr/>
        <a:lstStyle/>
        <a:p>
          <a:r>
            <a:rPr lang="en-US" dirty="0"/>
            <a:t>Temporal errors impossible</a:t>
          </a:r>
        </a:p>
      </dgm:t>
    </dgm:pt>
    <dgm:pt modelId="{3229619E-4F34-4294-9236-8A400982AFDB}" type="parTrans" cxnId="{F78C06E5-C529-4237-A509-59004FF1CF83}">
      <dgm:prSet/>
      <dgm:spPr/>
      <dgm:t>
        <a:bodyPr/>
        <a:lstStyle/>
        <a:p>
          <a:endParaRPr lang="en-US"/>
        </a:p>
      </dgm:t>
    </dgm:pt>
    <dgm:pt modelId="{EB5E42AD-F078-40F7-83E9-228B629CB67F}" type="sibTrans" cxnId="{F78C06E5-C529-4237-A509-59004FF1CF83}">
      <dgm:prSet/>
      <dgm:spPr/>
      <dgm:t>
        <a:bodyPr/>
        <a:lstStyle/>
        <a:p>
          <a:endParaRPr lang="en-US"/>
        </a:p>
      </dgm:t>
    </dgm:pt>
    <dgm:pt modelId="{49263255-2F64-4FBD-9256-4AD2B7C1AEB5}" type="pres">
      <dgm:prSet presAssocID="{D1BE6A05-3FC8-4724-AAEB-BC677D3F988D}" presName="linear" presStyleCnt="0">
        <dgm:presLayoutVars>
          <dgm:dir/>
          <dgm:animLvl val="lvl"/>
          <dgm:resizeHandles val="exact"/>
        </dgm:presLayoutVars>
      </dgm:prSet>
      <dgm:spPr/>
    </dgm:pt>
    <dgm:pt modelId="{716B1A07-E332-44F8-BC21-34472F753138}" type="pres">
      <dgm:prSet presAssocID="{9EDC32AD-046E-4E83-B007-A77BC4A81A09}" presName="parentLin" presStyleCnt="0"/>
      <dgm:spPr/>
    </dgm:pt>
    <dgm:pt modelId="{AF6821D5-562C-4EDE-89A4-7DB58AD20D06}" type="pres">
      <dgm:prSet presAssocID="{9EDC32AD-046E-4E83-B007-A77BC4A81A09}" presName="parentLeftMargin" presStyleLbl="node1" presStyleIdx="0" presStyleCnt="3"/>
      <dgm:spPr/>
    </dgm:pt>
    <dgm:pt modelId="{336F4D90-A197-4222-A754-B2F4B25FA0F0}" type="pres">
      <dgm:prSet presAssocID="{9EDC32AD-046E-4E83-B007-A77BC4A81A09}" presName="parentText" presStyleLbl="node1" presStyleIdx="0" presStyleCnt="3">
        <dgm:presLayoutVars>
          <dgm:chMax val="0"/>
          <dgm:bulletEnabled val="1"/>
        </dgm:presLayoutVars>
      </dgm:prSet>
      <dgm:spPr/>
    </dgm:pt>
    <dgm:pt modelId="{C60A6BD0-5A54-4E94-B3BC-CDD909FC9C94}" type="pres">
      <dgm:prSet presAssocID="{9EDC32AD-046E-4E83-B007-A77BC4A81A09}" presName="negativeSpace" presStyleCnt="0"/>
      <dgm:spPr/>
    </dgm:pt>
    <dgm:pt modelId="{5D8D4B05-C514-4188-BD04-457EB7D84970}" type="pres">
      <dgm:prSet presAssocID="{9EDC32AD-046E-4E83-B007-A77BC4A81A09}" presName="childText" presStyleLbl="conFgAcc1" presStyleIdx="0" presStyleCnt="3">
        <dgm:presLayoutVars>
          <dgm:bulletEnabled val="1"/>
        </dgm:presLayoutVars>
      </dgm:prSet>
      <dgm:spPr/>
    </dgm:pt>
    <dgm:pt modelId="{C40663FB-B10A-41F3-BFEF-C9E8799D128B}" type="pres">
      <dgm:prSet presAssocID="{084A230A-B646-4F70-ABED-DE8C7496338E}" presName="spaceBetweenRectangles" presStyleCnt="0"/>
      <dgm:spPr/>
    </dgm:pt>
    <dgm:pt modelId="{1354616A-9DC6-4079-8F69-18E5AB907AC7}" type="pres">
      <dgm:prSet presAssocID="{EFD62C11-549E-4A6D-AB01-91B386D52D8E}" presName="parentLin" presStyleCnt="0"/>
      <dgm:spPr/>
    </dgm:pt>
    <dgm:pt modelId="{0442605A-EC0B-456F-A64E-A8D1F4903307}" type="pres">
      <dgm:prSet presAssocID="{EFD62C11-549E-4A6D-AB01-91B386D52D8E}" presName="parentLeftMargin" presStyleLbl="node1" presStyleIdx="0" presStyleCnt="3"/>
      <dgm:spPr/>
    </dgm:pt>
    <dgm:pt modelId="{65DF50AB-CAD5-457A-9F62-388C16466C44}" type="pres">
      <dgm:prSet presAssocID="{EFD62C11-549E-4A6D-AB01-91B386D52D8E}" presName="parentText" presStyleLbl="node1" presStyleIdx="1" presStyleCnt="3">
        <dgm:presLayoutVars>
          <dgm:chMax val="0"/>
          <dgm:bulletEnabled val="1"/>
        </dgm:presLayoutVars>
      </dgm:prSet>
      <dgm:spPr/>
    </dgm:pt>
    <dgm:pt modelId="{EA94054D-44A3-4E10-89F2-DEB205EE380D}" type="pres">
      <dgm:prSet presAssocID="{EFD62C11-549E-4A6D-AB01-91B386D52D8E}" presName="negativeSpace" presStyleCnt="0"/>
      <dgm:spPr/>
    </dgm:pt>
    <dgm:pt modelId="{28F5EDEC-B832-4ADE-89E2-DEE159C7A6FC}" type="pres">
      <dgm:prSet presAssocID="{EFD62C11-549E-4A6D-AB01-91B386D52D8E}" presName="childText" presStyleLbl="conFgAcc1" presStyleIdx="1" presStyleCnt="3">
        <dgm:presLayoutVars>
          <dgm:bulletEnabled val="1"/>
        </dgm:presLayoutVars>
      </dgm:prSet>
      <dgm:spPr/>
    </dgm:pt>
    <dgm:pt modelId="{8E25BE54-4175-461D-9F19-07A256695B8E}" type="pres">
      <dgm:prSet presAssocID="{B2C5FCF2-9161-4BFB-84A9-BC38459A3D15}" presName="spaceBetweenRectangles" presStyleCnt="0"/>
      <dgm:spPr/>
    </dgm:pt>
    <dgm:pt modelId="{8123201B-D7E7-40B0-BB78-9FB2318B8B1E}" type="pres">
      <dgm:prSet presAssocID="{752FEFAB-1460-44BF-B17E-F4071497CCB5}" presName="parentLin" presStyleCnt="0"/>
      <dgm:spPr/>
    </dgm:pt>
    <dgm:pt modelId="{223861A2-F037-4892-BA11-AF33EBD46A90}" type="pres">
      <dgm:prSet presAssocID="{752FEFAB-1460-44BF-B17E-F4071497CCB5}" presName="parentLeftMargin" presStyleLbl="node1" presStyleIdx="1" presStyleCnt="3"/>
      <dgm:spPr/>
    </dgm:pt>
    <dgm:pt modelId="{D998089A-FE43-491C-8605-53E3C0A998D0}" type="pres">
      <dgm:prSet presAssocID="{752FEFAB-1460-44BF-B17E-F4071497CCB5}" presName="parentText" presStyleLbl="node1" presStyleIdx="2" presStyleCnt="3">
        <dgm:presLayoutVars>
          <dgm:chMax val="0"/>
          <dgm:bulletEnabled val="1"/>
        </dgm:presLayoutVars>
      </dgm:prSet>
      <dgm:spPr/>
    </dgm:pt>
    <dgm:pt modelId="{F2AB3F64-93C2-4EC7-A217-D56505FB9CD4}" type="pres">
      <dgm:prSet presAssocID="{752FEFAB-1460-44BF-B17E-F4071497CCB5}" presName="negativeSpace" presStyleCnt="0"/>
      <dgm:spPr/>
    </dgm:pt>
    <dgm:pt modelId="{94A712D6-53C2-4336-B626-92A9DBB33F7C}" type="pres">
      <dgm:prSet presAssocID="{752FEFAB-1460-44BF-B17E-F4071497CCB5}" presName="childText" presStyleLbl="conFgAcc1" presStyleIdx="2" presStyleCnt="3">
        <dgm:presLayoutVars>
          <dgm:bulletEnabled val="1"/>
        </dgm:presLayoutVars>
      </dgm:prSet>
      <dgm:spPr/>
    </dgm:pt>
  </dgm:ptLst>
  <dgm:cxnLst>
    <dgm:cxn modelId="{07DF8906-191B-496C-A2DA-276E1BFDC04F}" type="presOf" srcId="{A5F5A676-9828-4EC1-BB4E-959E37AD7EE1}" destId="{28F5EDEC-B832-4ADE-89E2-DEE159C7A6FC}" srcOrd="0" destOrd="0" presId="urn:microsoft.com/office/officeart/2005/8/layout/list1"/>
    <dgm:cxn modelId="{B7413014-D904-44A9-A1DF-E8D4CBDB008E}" type="presOf" srcId="{384E2437-FD6C-43EC-B19A-569A65FE11DB}" destId="{94A712D6-53C2-4336-B626-92A9DBB33F7C}" srcOrd="0" destOrd="0" presId="urn:microsoft.com/office/officeart/2005/8/layout/list1"/>
    <dgm:cxn modelId="{7CCAF61C-013C-460E-9703-84587528BD6E}" type="presOf" srcId="{D1BE6A05-3FC8-4724-AAEB-BC677D3F988D}" destId="{49263255-2F64-4FBD-9256-4AD2B7C1AEB5}" srcOrd="0" destOrd="0" presId="urn:microsoft.com/office/officeart/2005/8/layout/list1"/>
    <dgm:cxn modelId="{05058525-B24F-4B92-B299-E4CCA1B321A4}" srcId="{9EDC32AD-046E-4E83-B007-A77BC4A81A09}" destId="{3A326A4E-4110-4902-89A4-E1636AC6BCC6}" srcOrd="0" destOrd="0" parTransId="{D2A5F06F-6C79-4E6D-B837-40FABE07E003}" sibTransId="{40C14BA6-D088-42B1-8500-510A95408753}"/>
    <dgm:cxn modelId="{1AE6A95D-34AE-4A3A-80AB-4366EE534E39}" srcId="{D1BE6A05-3FC8-4724-AAEB-BC677D3F988D}" destId="{752FEFAB-1460-44BF-B17E-F4071497CCB5}" srcOrd="2" destOrd="0" parTransId="{981E14B9-7A19-46BB-AF2E-193A6E2829C7}" sibTransId="{4C16F531-58B5-4762-AA08-910E9768385A}"/>
    <dgm:cxn modelId="{B34E9E61-B224-4564-A50B-1CDD3C18AF68}" type="presOf" srcId="{752FEFAB-1460-44BF-B17E-F4071497CCB5}" destId="{223861A2-F037-4892-BA11-AF33EBD46A90}" srcOrd="0" destOrd="0" presId="urn:microsoft.com/office/officeart/2005/8/layout/list1"/>
    <dgm:cxn modelId="{762F7647-38B1-4859-BE8D-840F4143A9C8}" type="presOf" srcId="{EFD62C11-549E-4A6D-AB01-91B386D52D8E}" destId="{0442605A-EC0B-456F-A64E-A8D1F4903307}" srcOrd="0" destOrd="0" presId="urn:microsoft.com/office/officeart/2005/8/layout/list1"/>
    <dgm:cxn modelId="{932B996D-6910-4845-AF55-024C75F4451A}" type="presOf" srcId="{9EDC32AD-046E-4E83-B007-A77BC4A81A09}" destId="{336F4D90-A197-4222-A754-B2F4B25FA0F0}" srcOrd="1" destOrd="0" presId="urn:microsoft.com/office/officeart/2005/8/layout/list1"/>
    <dgm:cxn modelId="{25B63D4E-6391-45DD-B4C2-97A3E9D79FC9}" type="presOf" srcId="{6977C9B7-3E8E-4AC1-9FE3-D965F9982D3D}" destId="{94A712D6-53C2-4336-B626-92A9DBB33F7C}" srcOrd="0" destOrd="1" presId="urn:microsoft.com/office/officeart/2005/8/layout/list1"/>
    <dgm:cxn modelId="{0179748B-4E1D-4FDF-8B32-5193E9A4BB09}" srcId="{EFD62C11-549E-4A6D-AB01-91B386D52D8E}" destId="{A5F5A676-9828-4EC1-BB4E-959E37AD7EE1}" srcOrd="0" destOrd="0" parTransId="{16E64BFB-6D9E-470F-A345-62414A79C8C4}" sibTransId="{A5EF54DE-68BF-4593-A888-B4F762F1896F}"/>
    <dgm:cxn modelId="{CE6CC490-B30C-4644-85D1-8CF8190914A4}" srcId="{D1BE6A05-3FC8-4724-AAEB-BC677D3F988D}" destId="{9EDC32AD-046E-4E83-B007-A77BC4A81A09}" srcOrd="0" destOrd="0" parTransId="{E9B976C3-DBA1-490D-AF6D-343AFB9933A2}" sibTransId="{084A230A-B646-4F70-ABED-DE8C7496338E}"/>
    <dgm:cxn modelId="{3E960492-9DAB-4445-A735-F02D4D43C826}" srcId="{D1BE6A05-3FC8-4724-AAEB-BC677D3F988D}" destId="{EFD62C11-549E-4A6D-AB01-91B386D52D8E}" srcOrd="1" destOrd="0" parTransId="{667C493B-DBCA-4516-935B-F277152D207A}" sibTransId="{B2C5FCF2-9161-4BFB-84A9-BC38459A3D15}"/>
    <dgm:cxn modelId="{91DBCF98-576C-4E64-A868-A269D74D7DAD}" type="presOf" srcId="{3A326A4E-4110-4902-89A4-E1636AC6BCC6}" destId="{5D8D4B05-C514-4188-BD04-457EB7D84970}" srcOrd="0" destOrd="0" presId="urn:microsoft.com/office/officeart/2005/8/layout/list1"/>
    <dgm:cxn modelId="{C0F594B4-3109-4867-8F09-5D63F0FC426F}" srcId="{752FEFAB-1460-44BF-B17E-F4071497CCB5}" destId="{384E2437-FD6C-43EC-B19A-569A65FE11DB}" srcOrd="0" destOrd="0" parTransId="{1A7BE945-76D5-4675-BACE-B92666561C4F}" sibTransId="{FEA11C5E-EFBD-499F-B03D-7F4323D08E7E}"/>
    <dgm:cxn modelId="{1B362BBB-7B5F-4173-BC1D-C27EF5EF13A3}" type="presOf" srcId="{752FEFAB-1460-44BF-B17E-F4071497CCB5}" destId="{D998089A-FE43-491C-8605-53E3C0A998D0}" srcOrd="1" destOrd="0" presId="urn:microsoft.com/office/officeart/2005/8/layout/list1"/>
    <dgm:cxn modelId="{54EA8EDA-DCFD-4909-81B2-73BE3B310FBE}" type="presOf" srcId="{EFD62C11-549E-4A6D-AB01-91B386D52D8E}" destId="{65DF50AB-CAD5-457A-9F62-388C16466C44}" srcOrd="1" destOrd="0" presId="urn:microsoft.com/office/officeart/2005/8/layout/list1"/>
    <dgm:cxn modelId="{8F3B10E3-342B-46D6-A409-7D369BEF6E99}" type="presOf" srcId="{9EDC32AD-046E-4E83-B007-A77BC4A81A09}" destId="{AF6821D5-562C-4EDE-89A4-7DB58AD20D06}" srcOrd="0" destOrd="0" presId="urn:microsoft.com/office/officeart/2005/8/layout/list1"/>
    <dgm:cxn modelId="{F78C06E5-C529-4237-A509-59004FF1CF83}" srcId="{752FEFAB-1460-44BF-B17E-F4071497CCB5}" destId="{6977C9B7-3E8E-4AC1-9FE3-D965F9982D3D}" srcOrd="1" destOrd="0" parTransId="{3229619E-4F34-4294-9236-8A400982AFDB}" sibTransId="{EB5E42AD-F078-40F7-83E9-228B629CB67F}"/>
    <dgm:cxn modelId="{A5493A89-8AAE-4B7A-B598-6582F9BAA86F}" type="presParOf" srcId="{49263255-2F64-4FBD-9256-4AD2B7C1AEB5}" destId="{716B1A07-E332-44F8-BC21-34472F753138}" srcOrd="0" destOrd="0" presId="urn:microsoft.com/office/officeart/2005/8/layout/list1"/>
    <dgm:cxn modelId="{98141B4B-BF5B-4118-BD09-AFF970358A04}" type="presParOf" srcId="{716B1A07-E332-44F8-BC21-34472F753138}" destId="{AF6821D5-562C-4EDE-89A4-7DB58AD20D06}" srcOrd="0" destOrd="0" presId="urn:microsoft.com/office/officeart/2005/8/layout/list1"/>
    <dgm:cxn modelId="{9479C082-D9B0-4057-834D-FB6B161B9A36}" type="presParOf" srcId="{716B1A07-E332-44F8-BC21-34472F753138}" destId="{336F4D90-A197-4222-A754-B2F4B25FA0F0}" srcOrd="1" destOrd="0" presId="urn:microsoft.com/office/officeart/2005/8/layout/list1"/>
    <dgm:cxn modelId="{63C0596D-F48C-4D56-B978-41FBCF1F8EB5}" type="presParOf" srcId="{49263255-2F64-4FBD-9256-4AD2B7C1AEB5}" destId="{C60A6BD0-5A54-4E94-B3BC-CDD909FC9C94}" srcOrd="1" destOrd="0" presId="urn:microsoft.com/office/officeart/2005/8/layout/list1"/>
    <dgm:cxn modelId="{FB965157-47CC-4045-9374-9630A637A089}" type="presParOf" srcId="{49263255-2F64-4FBD-9256-4AD2B7C1AEB5}" destId="{5D8D4B05-C514-4188-BD04-457EB7D84970}" srcOrd="2" destOrd="0" presId="urn:microsoft.com/office/officeart/2005/8/layout/list1"/>
    <dgm:cxn modelId="{7B12CFF5-D831-44BA-A40B-8135192A2053}" type="presParOf" srcId="{49263255-2F64-4FBD-9256-4AD2B7C1AEB5}" destId="{C40663FB-B10A-41F3-BFEF-C9E8799D128B}" srcOrd="3" destOrd="0" presId="urn:microsoft.com/office/officeart/2005/8/layout/list1"/>
    <dgm:cxn modelId="{317C02CB-D51F-4CDB-A59F-D676005D64E6}" type="presParOf" srcId="{49263255-2F64-4FBD-9256-4AD2B7C1AEB5}" destId="{1354616A-9DC6-4079-8F69-18E5AB907AC7}" srcOrd="4" destOrd="0" presId="urn:microsoft.com/office/officeart/2005/8/layout/list1"/>
    <dgm:cxn modelId="{95249859-4D54-4687-AC8F-623DB0ED9015}" type="presParOf" srcId="{1354616A-9DC6-4079-8F69-18E5AB907AC7}" destId="{0442605A-EC0B-456F-A64E-A8D1F4903307}" srcOrd="0" destOrd="0" presId="urn:microsoft.com/office/officeart/2005/8/layout/list1"/>
    <dgm:cxn modelId="{E6F250C8-72F8-429C-9E3A-320B15DE2943}" type="presParOf" srcId="{1354616A-9DC6-4079-8F69-18E5AB907AC7}" destId="{65DF50AB-CAD5-457A-9F62-388C16466C44}" srcOrd="1" destOrd="0" presId="urn:microsoft.com/office/officeart/2005/8/layout/list1"/>
    <dgm:cxn modelId="{620BF53D-9D42-4F7B-BEAE-0EAC300D45D1}" type="presParOf" srcId="{49263255-2F64-4FBD-9256-4AD2B7C1AEB5}" destId="{EA94054D-44A3-4E10-89F2-DEB205EE380D}" srcOrd="5" destOrd="0" presId="urn:microsoft.com/office/officeart/2005/8/layout/list1"/>
    <dgm:cxn modelId="{DC9CD3D3-2B99-4D6F-B1C6-6145A143C4A9}" type="presParOf" srcId="{49263255-2F64-4FBD-9256-4AD2B7C1AEB5}" destId="{28F5EDEC-B832-4ADE-89E2-DEE159C7A6FC}" srcOrd="6" destOrd="0" presId="urn:microsoft.com/office/officeart/2005/8/layout/list1"/>
    <dgm:cxn modelId="{4129CD9E-685D-44B6-877F-53333AC2B1B3}" type="presParOf" srcId="{49263255-2F64-4FBD-9256-4AD2B7C1AEB5}" destId="{8E25BE54-4175-461D-9F19-07A256695B8E}" srcOrd="7" destOrd="0" presId="urn:microsoft.com/office/officeart/2005/8/layout/list1"/>
    <dgm:cxn modelId="{FEE8A8EC-517E-4D32-BF7A-FB618117C835}" type="presParOf" srcId="{49263255-2F64-4FBD-9256-4AD2B7C1AEB5}" destId="{8123201B-D7E7-40B0-BB78-9FB2318B8B1E}" srcOrd="8" destOrd="0" presId="urn:microsoft.com/office/officeart/2005/8/layout/list1"/>
    <dgm:cxn modelId="{57634AC8-8786-4373-9A68-B5D32E3F7B53}" type="presParOf" srcId="{8123201B-D7E7-40B0-BB78-9FB2318B8B1E}" destId="{223861A2-F037-4892-BA11-AF33EBD46A90}" srcOrd="0" destOrd="0" presId="urn:microsoft.com/office/officeart/2005/8/layout/list1"/>
    <dgm:cxn modelId="{A6966DD5-4DA5-4C50-A2D9-479F43C9B5F4}" type="presParOf" srcId="{8123201B-D7E7-40B0-BB78-9FB2318B8B1E}" destId="{D998089A-FE43-491C-8605-53E3C0A998D0}" srcOrd="1" destOrd="0" presId="urn:microsoft.com/office/officeart/2005/8/layout/list1"/>
    <dgm:cxn modelId="{EF62FB5B-8877-4F1C-9342-9AE9D2AD48F2}" type="presParOf" srcId="{49263255-2F64-4FBD-9256-4AD2B7C1AEB5}" destId="{F2AB3F64-93C2-4EC7-A217-D56505FB9CD4}" srcOrd="9" destOrd="0" presId="urn:microsoft.com/office/officeart/2005/8/layout/list1"/>
    <dgm:cxn modelId="{1C978201-D01D-496E-9C81-B21578B01FA2}" type="presParOf" srcId="{49263255-2F64-4FBD-9256-4AD2B7C1AEB5}" destId="{94A712D6-53C2-4336-B626-92A9DBB33F7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B6570-A701-4CF8-9543-EBDAD267536D}">
      <dsp:nvSpPr>
        <dsp:cNvPr id="0" name=""/>
        <dsp:cNvSpPr/>
      </dsp:nvSpPr>
      <dsp:spPr>
        <a:xfrm>
          <a:off x="1273995" y="1405296"/>
          <a:ext cx="4055566" cy="263611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Free</a:t>
          </a:r>
        </a:p>
      </dsp:txBody>
      <dsp:txXfrm>
        <a:off x="1402680" y="1533981"/>
        <a:ext cx="3798196" cy="2378748"/>
      </dsp:txXfrm>
    </dsp:sp>
    <dsp:sp modelId="{BB42A3A5-A360-4D47-A1C3-7F5D4881C86F}">
      <dsp:nvSpPr>
        <dsp:cNvPr id="0" name=""/>
        <dsp:cNvSpPr/>
      </dsp:nvSpPr>
      <dsp:spPr>
        <a:xfrm>
          <a:off x="3301778" y="487934"/>
          <a:ext cx="4470843" cy="4470843"/>
        </a:xfrm>
        <a:custGeom>
          <a:avLst/>
          <a:gdLst/>
          <a:ahLst/>
          <a:cxnLst/>
          <a:rect l="0" t="0" r="0" b="0"/>
          <a:pathLst>
            <a:path>
              <a:moveTo>
                <a:pt x="941787" y="412341"/>
              </a:moveTo>
              <a:arcTo wR="2235421" hR="2235421" stAng="14078458" swAng="424308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9226C91-F3D4-490E-8F5B-6C7ACFE87057}">
      <dsp:nvSpPr>
        <dsp:cNvPr id="0" name=""/>
        <dsp:cNvSpPr/>
      </dsp:nvSpPr>
      <dsp:spPr>
        <a:xfrm>
          <a:off x="5744838" y="1405296"/>
          <a:ext cx="4055566" cy="2636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Allocated</a:t>
          </a:r>
        </a:p>
      </dsp:txBody>
      <dsp:txXfrm>
        <a:off x="5873523" y="1533981"/>
        <a:ext cx="3798196" cy="2378748"/>
      </dsp:txXfrm>
    </dsp:sp>
    <dsp:sp modelId="{EC11B76A-8287-4646-9B5F-1A75F446A901}">
      <dsp:nvSpPr>
        <dsp:cNvPr id="0" name=""/>
        <dsp:cNvSpPr/>
      </dsp:nvSpPr>
      <dsp:spPr>
        <a:xfrm>
          <a:off x="3301778" y="487934"/>
          <a:ext cx="4470843" cy="4470843"/>
        </a:xfrm>
        <a:custGeom>
          <a:avLst/>
          <a:gdLst/>
          <a:ahLst/>
          <a:cxnLst/>
          <a:rect l="0" t="0" r="0" b="0"/>
          <a:pathLst>
            <a:path>
              <a:moveTo>
                <a:pt x="3529056" y="4058501"/>
              </a:moveTo>
              <a:arcTo wR="2235421" hR="2235421" stAng="3278458" swAng="424308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B6570-A701-4CF8-9543-EBDAD267536D}">
      <dsp:nvSpPr>
        <dsp:cNvPr id="0" name=""/>
        <dsp:cNvSpPr/>
      </dsp:nvSpPr>
      <dsp:spPr>
        <a:xfrm>
          <a:off x="4288085" y="335"/>
          <a:ext cx="2498228" cy="162384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Free</a:t>
          </a:r>
        </a:p>
      </dsp:txBody>
      <dsp:txXfrm>
        <a:off x="4367355" y="79605"/>
        <a:ext cx="2339688" cy="1465308"/>
      </dsp:txXfrm>
    </dsp:sp>
    <dsp:sp modelId="{BB42A3A5-A360-4D47-A1C3-7F5D4881C86F}">
      <dsp:nvSpPr>
        <dsp:cNvPr id="0" name=""/>
        <dsp:cNvSpPr/>
      </dsp:nvSpPr>
      <dsp:spPr>
        <a:xfrm>
          <a:off x="3370035" y="812259"/>
          <a:ext cx="4334329" cy="4334329"/>
        </a:xfrm>
        <a:custGeom>
          <a:avLst/>
          <a:gdLst/>
          <a:ahLst/>
          <a:cxnLst/>
          <a:rect l="0" t="0" r="0" b="0"/>
          <a:pathLst>
            <a:path>
              <a:moveTo>
                <a:pt x="3752156" y="689191"/>
              </a:moveTo>
              <a:arcTo wR="2167164" hR="2167164" stAng="19020063" swAng="23037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9226C91-F3D4-490E-8F5B-6C7ACFE87057}">
      <dsp:nvSpPr>
        <dsp:cNvPr id="0" name=""/>
        <dsp:cNvSpPr/>
      </dsp:nvSpPr>
      <dsp:spPr>
        <a:xfrm>
          <a:off x="6164905" y="3251082"/>
          <a:ext cx="2498228" cy="16238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Allocated</a:t>
          </a:r>
        </a:p>
      </dsp:txBody>
      <dsp:txXfrm>
        <a:off x="6244175" y="3330352"/>
        <a:ext cx="2339688" cy="1465308"/>
      </dsp:txXfrm>
    </dsp:sp>
    <dsp:sp modelId="{EC11B76A-8287-4646-9B5F-1A75F446A901}">
      <dsp:nvSpPr>
        <dsp:cNvPr id="0" name=""/>
        <dsp:cNvSpPr/>
      </dsp:nvSpPr>
      <dsp:spPr>
        <a:xfrm>
          <a:off x="3370035" y="812259"/>
          <a:ext cx="4334329" cy="4334329"/>
        </a:xfrm>
        <a:custGeom>
          <a:avLst/>
          <a:gdLst/>
          <a:ahLst/>
          <a:cxnLst/>
          <a:rect l="0" t="0" r="0" b="0"/>
          <a:pathLst>
            <a:path>
              <a:moveTo>
                <a:pt x="2832781" y="4229580"/>
              </a:moveTo>
              <a:arcTo wR="2167164" hR="2167164" stAng="4326792" swAng="21464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382F1C4-7183-4E06-B517-1C72BD12745D}">
      <dsp:nvSpPr>
        <dsp:cNvPr id="0" name=""/>
        <dsp:cNvSpPr/>
      </dsp:nvSpPr>
      <dsp:spPr>
        <a:xfrm>
          <a:off x="2411265" y="3251082"/>
          <a:ext cx="2498228" cy="1623848"/>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Quarantined</a:t>
          </a:r>
        </a:p>
      </dsp:txBody>
      <dsp:txXfrm>
        <a:off x="2490535" y="3330352"/>
        <a:ext cx="2339688" cy="1465308"/>
      </dsp:txXfrm>
    </dsp:sp>
    <dsp:sp modelId="{69E83B4D-3A15-44A4-800B-3AC9DC56D2E3}">
      <dsp:nvSpPr>
        <dsp:cNvPr id="0" name=""/>
        <dsp:cNvSpPr/>
      </dsp:nvSpPr>
      <dsp:spPr>
        <a:xfrm>
          <a:off x="3370035" y="812259"/>
          <a:ext cx="4334329" cy="4334329"/>
        </a:xfrm>
        <a:custGeom>
          <a:avLst/>
          <a:gdLst/>
          <a:ahLst/>
          <a:cxnLst/>
          <a:rect l="0" t="0" r="0" b="0"/>
          <a:pathLst>
            <a:path>
              <a:moveTo>
                <a:pt x="6991" y="1993227"/>
              </a:moveTo>
              <a:arcTo wR="2167164" hR="2167164" stAng="11076211" swAng="23037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37030-69EF-462C-BD62-D04A09E7997A}">
      <dsp:nvSpPr>
        <dsp:cNvPr id="0" name=""/>
        <dsp:cNvSpPr/>
      </dsp:nvSpPr>
      <dsp:spPr>
        <a:xfrm>
          <a:off x="0" y="0"/>
          <a:ext cx="11074400" cy="1702097"/>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CHERI Tags identify capabilities</a:t>
          </a:r>
        </a:p>
        <a:p>
          <a:pPr marL="285750" lvl="1" indent="-285750" algn="l" defTabSz="1422400">
            <a:lnSpc>
              <a:spcPct val="90000"/>
            </a:lnSpc>
            <a:spcBef>
              <a:spcPct val="0"/>
            </a:spcBef>
            <a:spcAft>
              <a:spcPct val="15000"/>
            </a:spcAft>
            <a:buChar char="•"/>
          </a:pPr>
          <a:r>
            <a:rPr lang="en-US" sz="3200" kern="1200" dirty="0"/>
            <a:t>Don’t have to guess; </a:t>
          </a:r>
          <a:r>
            <a:rPr lang="en-US" sz="3200" kern="1200" dirty="0" err="1"/>
            <a:t>revoker</a:t>
          </a:r>
          <a:r>
            <a:rPr lang="en-US" sz="3200" kern="1200" dirty="0"/>
            <a:t> justified in erasing!</a:t>
          </a:r>
        </a:p>
      </dsp:txBody>
      <dsp:txXfrm>
        <a:off x="2385089" y="0"/>
        <a:ext cx="8689310" cy="1702097"/>
      </dsp:txXfrm>
    </dsp:sp>
    <dsp:sp modelId="{E3A4FDD1-CF54-470C-B21D-05AF1F444E3C}">
      <dsp:nvSpPr>
        <dsp:cNvPr id="0" name=""/>
        <dsp:cNvSpPr/>
      </dsp:nvSpPr>
      <dsp:spPr>
        <a:xfrm>
          <a:off x="170209" y="170209"/>
          <a:ext cx="2214880" cy="136167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C3F9A9-E031-4733-A858-3117B5F28171}">
      <dsp:nvSpPr>
        <dsp:cNvPr id="0" name=""/>
        <dsp:cNvSpPr/>
      </dsp:nvSpPr>
      <dsp:spPr>
        <a:xfrm>
          <a:off x="0" y="1872307"/>
          <a:ext cx="11074400" cy="1702097"/>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Capability-Dirty PTE Flags</a:t>
          </a:r>
        </a:p>
        <a:p>
          <a:pPr marL="285750" lvl="1" indent="-285750" algn="l" defTabSz="1422400">
            <a:lnSpc>
              <a:spcPct val="90000"/>
            </a:lnSpc>
            <a:spcBef>
              <a:spcPct val="0"/>
            </a:spcBef>
            <a:spcAft>
              <a:spcPct val="15000"/>
            </a:spcAft>
            <a:buChar char="•"/>
          </a:pPr>
          <a:r>
            <a:rPr lang="en-US" sz="3200" kern="1200" dirty="0"/>
            <a:t>Set by PTW; skip sweep of pages w/o capabilities</a:t>
          </a:r>
        </a:p>
      </dsp:txBody>
      <dsp:txXfrm>
        <a:off x="2385089" y="1872307"/>
        <a:ext cx="8689310" cy="1702097"/>
      </dsp:txXfrm>
    </dsp:sp>
    <dsp:sp modelId="{2FFB5FDF-42CB-4CB7-93D8-A2CF955B24E8}">
      <dsp:nvSpPr>
        <dsp:cNvPr id="0" name=""/>
        <dsp:cNvSpPr/>
      </dsp:nvSpPr>
      <dsp:spPr>
        <a:xfrm>
          <a:off x="170209" y="2042517"/>
          <a:ext cx="2214880" cy="136167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F53070-011E-4B4D-B761-D3196A5287A6}">
      <dsp:nvSpPr>
        <dsp:cNvPr id="0" name=""/>
        <dsp:cNvSpPr/>
      </dsp:nvSpPr>
      <dsp:spPr>
        <a:xfrm>
          <a:off x="0" y="3744614"/>
          <a:ext cx="11074400" cy="1702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Capability-Load Trap PTE Flags</a:t>
          </a:r>
        </a:p>
        <a:p>
          <a:pPr marL="285750" lvl="1" indent="-285750" algn="l" defTabSz="1422400">
            <a:lnSpc>
              <a:spcPct val="90000"/>
            </a:lnSpc>
            <a:spcBef>
              <a:spcPct val="0"/>
            </a:spcBef>
            <a:spcAft>
              <a:spcPct val="15000"/>
            </a:spcAft>
            <a:buChar char="•"/>
          </a:pPr>
          <a:r>
            <a:rPr lang="en-US" sz="3200" kern="1200" dirty="0"/>
            <a:t>Cause CPU to trap; scan on capability loads (WIP)</a:t>
          </a:r>
        </a:p>
      </dsp:txBody>
      <dsp:txXfrm>
        <a:off x="2385089" y="3744614"/>
        <a:ext cx="8689310" cy="1702097"/>
      </dsp:txXfrm>
    </dsp:sp>
    <dsp:sp modelId="{D7858D09-10D4-4838-B1DB-9B02F7B0D9BA}">
      <dsp:nvSpPr>
        <dsp:cNvPr id="0" name=""/>
        <dsp:cNvSpPr/>
      </dsp:nvSpPr>
      <dsp:spPr>
        <a:xfrm>
          <a:off x="170209" y="3914824"/>
          <a:ext cx="2214880" cy="1361678"/>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C70ED-7789-4BA7-AD38-E4E81A114B71}">
      <dsp:nvSpPr>
        <dsp:cNvPr id="0" name=""/>
        <dsp:cNvSpPr/>
      </dsp:nvSpPr>
      <dsp:spPr>
        <a:xfrm>
          <a:off x="4354326" y="1284"/>
          <a:ext cx="2365747" cy="23657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t>Cap-</a:t>
          </a:r>
          <a:r>
            <a:rPr lang="en-US" sz="3400" kern="1200" err="1"/>
            <a:t>dirtyable</a:t>
          </a:r>
          <a:endParaRPr lang="en-US" sz="3400" kern="1200"/>
        </a:p>
      </dsp:txBody>
      <dsp:txXfrm>
        <a:off x="4700782" y="347740"/>
        <a:ext cx="1672835" cy="1672835"/>
      </dsp:txXfrm>
    </dsp:sp>
    <dsp:sp modelId="{8E6F51D1-AF1E-40BE-8B17-71CAEB8ADAB4}">
      <dsp:nvSpPr>
        <dsp:cNvPr id="0" name=""/>
        <dsp:cNvSpPr/>
      </dsp:nvSpPr>
      <dsp:spPr>
        <a:xfrm rot="2116237">
          <a:off x="6891605" y="2299074"/>
          <a:ext cx="1572826" cy="7984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913590" y="2389604"/>
        <a:ext cx="1333294" cy="479063"/>
      </dsp:txXfrm>
    </dsp:sp>
    <dsp:sp modelId="{8D740806-70AF-4475-93B0-93DDE61829E0}">
      <dsp:nvSpPr>
        <dsp:cNvPr id="0" name=""/>
        <dsp:cNvSpPr/>
      </dsp:nvSpPr>
      <dsp:spPr>
        <a:xfrm>
          <a:off x="8708648" y="3080964"/>
          <a:ext cx="2365747" cy="23657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t>Cap-clean</a:t>
          </a:r>
        </a:p>
      </dsp:txBody>
      <dsp:txXfrm>
        <a:off x="9055104" y="3427420"/>
        <a:ext cx="1672835" cy="1672835"/>
      </dsp:txXfrm>
    </dsp:sp>
    <dsp:sp modelId="{56A84D8E-9B5F-4315-BB7D-6F7A385483FF}">
      <dsp:nvSpPr>
        <dsp:cNvPr id="0" name=""/>
        <dsp:cNvSpPr/>
      </dsp:nvSpPr>
      <dsp:spPr>
        <a:xfrm rot="10804522">
          <a:off x="3951470" y="3859016"/>
          <a:ext cx="3361741" cy="7984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4191002" y="4018862"/>
        <a:ext cx="3122209" cy="479063"/>
      </dsp:txXfrm>
    </dsp:sp>
    <dsp:sp modelId="{58827531-C8BF-466E-8FA2-8DD3EB4FB31E}">
      <dsp:nvSpPr>
        <dsp:cNvPr id="0" name=""/>
        <dsp:cNvSpPr/>
      </dsp:nvSpPr>
      <dsp:spPr>
        <a:xfrm>
          <a:off x="0" y="3069510"/>
          <a:ext cx="2365747" cy="23657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a:t>Cap-dirty</a:t>
          </a:r>
        </a:p>
      </dsp:txBody>
      <dsp:txXfrm>
        <a:off x="346456" y="3415966"/>
        <a:ext cx="1672835" cy="1672835"/>
      </dsp:txXfrm>
    </dsp:sp>
    <dsp:sp modelId="{0F554CB1-FB0A-4BF1-B316-4AE7E4D9D46D}">
      <dsp:nvSpPr>
        <dsp:cNvPr id="0" name=""/>
        <dsp:cNvSpPr/>
      </dsp:nvSpPr>
      <dsp:spPr>
        <a:xfrm rot="19489800">
          <a:off x="2539066" y="2344634"/>
          <a:ext cx="1569326" cy="7984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560930" y="2573308"/>
        <a:ext cx="1329794" cy="4790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7C5C3-B9EE-4C8A-8408-0BFBB5EBE336}">
      <dsp:nvSpPr>
        <dsp:cNvPr id="0" name=""/>
        <dsp:cNvSpPr/>
      </dsp:nvSpPr>
      <dsp:spPr>
        <a:xfrm>
          <a:off x="5407" y="864620"/>
          <a:ext cx="2011560" cy="8046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Unsafe</a:t>
          </a:r>
        </a:p>
      </dsp:txBody>
      <dsp:txXfrm>
        <a:off x="407719" y="864620"/>
        <a:ext cx="1206936" cy="804624"/>
      </dsp:txXfrm>
    </dsp:sp>
    <dsp:sp modelId="{82E52EE0-DB0A-4646-96D9-DFF52C796FEA}">
      <dsp:nvSpPr>
        <dsp:cNvPr id="0" name=""/>
        <dsp:cNvSpPr/>
      </dsp:nvSpPr>
      <dsp:spPr>
        <a:xfrm>
          <a:off x="1815812" y="864620"/>
          <a:ext cx="2011560" cy="8046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Spatially safe</a:t>
          </a:r>
        </a:p>
      </dsp:txBody>
      <dsp:txXfrm>
        <a:off x="2218124" y="864620"/>
        <a:ext cx="1206936" cy="804624"/>
      </dsp:txXfrm>
    </dsp:sp>
    <dsp:sp modelId="{9FA0BCD1-71C2-4D84-97C4-1AB539554A2B}">
      <dsp:nvSpPr>
        <dsp:cNvPr id="0" name=""/>
        <dsp:cNvSpPr/>
      </dsp:nvSpPr>
      <dsp:spPr>
        <a:xfrm>
          <a:off x="3626217" y="864620"/>
          <a:ext cx="2011560" cy="8046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Temporally safe</a:t>
          </a:r>
        </a:p>
      </dsp:txBody>
      <dsp:txXfrm>
        <a:off x="4028529" y="864620"/>
        <a:ext cx="1206936" cy="804624"/>
      </dsp:txXfrm>
    </dsp:sp>
    <dsp:sp modelId="{70CBEF8A-4C6C-44A2-8C68-AB0E5A04B502}">
      <dsp:nvSpPr>
        <dsp:cNvPr id="0" name=""/>
        <dsp:cNvSpPr/>
      </dsp:nvSpPr>
      <dsp:spPr>
        <a:xfrm>
          <a:off x="5436621" y="864620"/>
          <a:ext cx="2011560" cy="8046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Type safe</a:t>
          </a:r>
        </a:p>
      </dsp:txBody>
      <dsp:txXfrm>
        <a:off x="5838933" y="864620"/>
        <a:ext cx="1206936" cy="804624"/>
      </dsp:txXfrm>
    </dsp:sp>
    <dsp:sp modelId="{3C7C6431-2BC3-49DF-ABD8-78E658B4DF04}">
      <dsp:nvSpPr>
        <dsp:cNvPr id="0" name=""/>
        <dsp:cNvSpPr/>
      </dsp:nvSpPr>
      <dsp:spPr>
        <a:xfrm>
          <a:off x="7247026" y="864620"/>
          <a:ext cx="2011560" cy="8046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Concurrency safe</a:t>
          </a:r>
        </a:p>
      </dsp:txBody>
      <dsp:txXfrm>
        <a:off x="7649338" y="864620"/>
        <a:ext cx="1206936" cy="804624"/>
      </dsp:txXfrm>
    </dsp:sp>
    <dsp:sp modelId="{7C8ACCBC-8E3D-497C-832B-19F276629F7B}">
      <dsp:nvSpPr>
        <dsp:cNvPr id="0" name=""/>
        <dsp:cNvSpPr/>
      </dsp:nvSpPr>
      <dsp:spPr>
        <a:xfrm>
          <a:off x="9057431" y="864620"/>
          <a:ext cx="2011560" cy="8046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t>Formally verified</a:t>
          </a:r>
        </a:p>
      </dsp:txBody>
      <dsp:txXfrm>
        <a:off x="9459743" y="864620"/>
        <a:ext cx="1206936" cy="8046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D4B05-C514-4188-BD04-457EB7D84970}">
      <dsp:nvSpPr>
        <dsp:cNvPr id="0" name=""/>
        <dsp:cNvSpPr/>
      </dsp:nvSpPr>
      <dsp:spPr>
        <a:xfrm>
          <a:off x="0" y="527850"/>
          <a:ext cx="11074400" cy="11056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9496" tIns="541528" rIns="85949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Spatial and temporal errors lead to arbitrary code execution</a:t>
          </a:r>
        </a:p>
      </dsp:txBody>
      <dsp:txXfrm>
        <a:off x="0" y="527850"/>
        <a:ext cx="11074400" cy="1105650"/>
      </dsp:txXfrm>
    </dsp:sp>
    <dsp:sp modelId="{336F4D90-A197-4222-A754-B2F4B25FA0F0}">
      <dsp:nvSpPr>
        <dsp:cNvPr id="0" name=""/>
        <dsp:cNvSpPr/>
      </dsp:nvSpPr>
      <dsp:spPr>
        <a:xfrm>
          <a:off x="553720" y="144090"/>
          <a:ext cx="775208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010" tIns="0" rIns="293010" bIns="0" numCol="1" spcCol="1270" anchor="ctr" anchorCtr="0">
          <a:noAutofit/>
        </a:bodyPr>
        <a:lstStyle/>
        <a:p>
          <a:pPr marL="0" lvl="0" indent="0" algn="l" defTabSz="1155700">
            <a:lnSpc>
              <a:spcPct val="90000"/>
            </a:lnSpc>
            <a:spcBef>
              <a:spcPct val="0"/>
            </a:spcBef>
            <a:spcAft>
              <a:spcPct val="35000"/>
            </a:spcAft>
            <a:buNone/>
          </a:pPr>
          <a:r>
            <a:rPr lang="en-US" sz="2600" kern="1200" dirty="0"/>
            <a:t>C/C++ w/o CHERI</a:t>
          </a:r>
        </a:p>
      </dsp:txBody>
      <dsp:txXfrm>
        <a:off x="591187" y="181557"/>
        <a:ext cx="7677146" cy="692586"/>
      </dsp:txXfrm>
    </dsp:sp>
    <dsp:sp modelId="{28F5EDEC-B832-4ADE-89E2-DEE159C7A6FC}">
      <dsp:nvSpPr>
        <dsp:cNvPr id="0" name=""/>
        <dsp:cNvSpPr/>
      </dsp:nvSpPr>
      <dsp:spPr>
        <a:xfrm>
          <a:off x="0" y="2157661"/>
          <a:ext cx="11074400" cy="1105650"/>
        </a:xfrm>
        <a:prstGeom prst="rect">
          <a:avLst/>
        </a:prstGeom>
        <a:solidFill>
          <a:schemeClr val="lt1">
            <a:alpha val="90000"/>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9496" tIns="541528" rIns="85949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Spatial errors fail-stop (and maybe heap temporal errors, too!)</a:t>
          </a:r>
        </a:p>
      </dsp:txBody>
      <dsp:txXfrm>
        <a:off x="0" y="2157661"/>
        <a:ext cx="11074400" cy="1105650"/>
      </dsp:txXfrm>
    </dsp:sp>
    <dsp:sp modelId="{65DF50AB-CAD5-457A-9F62-388C16466C44}">
      <dsp:nvSpPr>
        <dsp:cNvPr id="0" name=""/>
        <dsp:cNvSpPr/>
      </dsp:nvSpPr>
      <dsp:spPr>
        <a:xfrm>
          <a:off x="553720" y="1773900"/>
          <a:ext cx="7752080" cy="76752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010" tIns="0" rIns="293010" bIns="0" numCol="1" spcCol="1270" anchor="ctr" anchorCtr="0">
          <a:noAutofit/>
        </a:bodyPr>
        <a:lstStyle/>
        <a:p>
          <a:pPr marL="0" lvl="0" indent="0" algn="l" defTabSz="1155700">
            <a:lnSpc>
              <a:spcPct val="90000"/>
            </a:lnSpc>
            <a:spcBef>
              <a:spcPct val="0"/>
            </a:spcBef>
            <a:spcAft>
              <a:spcPct val="35000"/>
            </a:spcAft>
            <a:buNone/>
          </a:pPr>
          <a:r>
            <a:rPr lang="en-US" sz="2600" kern="1200" dirty="0"/>
            <a:t>C/C++ w/ CHERI</a:t>
          </a:r>
        </a:p>
      </dsp:txBody>
      <dsp:txXfrm>
        <a:off x="591187" y="1811367"/>
        <a:ext cx="7677146" cy="692586"/>
      </dsp:txXfrm>
    </dsp:sp>
    <dsp:sp modelId="{94A712D6-53C2-4336-B626-92A9DBB33F7C}">
      <dsp:nvSpPr>
        <dsp:cNvPr id="0" name=""/>
        <dsp:cNvSpPr/>
      </dsp:nvSpPr>
      <dsp:spPr>
        <a:xfrm>
          <a:off x="0" y="3787471"/>
          <a:ext cx="11074400" cy="1515150"/>
        </a:xfrm>
        <a:prstGeom prst="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9496" tIns="541528" rIns="85949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Array index errors throw exceptions; other spatial errors impossible</a:t>
          </a:r>
        </a:p>
        <a:p>
          <a:pPr marL="228600" lvl="1" indent="-228600" algn="l" defTabSz="1155700">
            <a:lnSpc>
              <a:spcPct val="90000"/>
            </a:lnSpc>
            <a:spcBef>
              <a:spcPct val="0"/>
            </a:spcBef>
            <a:spcAft>
              <a:spcPct val="15000"/>
            </a:spcAft>
            <a:buChar char="•"/>
          </a:pPr>
          <a:r>
            <a:rPr lang="en-US" sz="2600" kern="1200" dirty="0"/>
            <a:t>Temporal errors impossible</a:t>
          </a:r>
        </a:p>
      </dsp:txBody>
      <dsp:txXfrm>
        <a:off x="0" y="3787471"/>
        <a:ext cx="11074400" cy="1515150"/>
      </dsp:txXfrm>
    </dsp:sp>
    <dsp:sp modelId="{D998089A-FE43-491C-8605-53E3C0A998D0}">
      <dsp:nvSpPr>
        <dsp:cNvPr id="0" name=""/>
        <dsp:cNvSpPr/>
      </dsp:nvSpPr>
      <dsp:spPr>
        <a:xfrm>
          <a:off x="553720" y="3403711"/>
          <a:ext cx="7752080" cy="76752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010" tIns="0" rIns="293010" bIns="0" numCol="1" spcCol="1270" anchor="ctr" anchorCtr="0">
          <a:noAutofit/>
        </a:bodyPr>
        <a:lstStyle/>
        <a:p>
          <a:pPr marL="0" lvl="0" indent="0" algn="l" defTabSz="1155700">
            <a:lnSpc>
              <a:spcPct val="90000"/>
            </a:lnSpc>
            <a:spcBef>
              <a:spcPct val="0"/>
            </a:spcBef>
            <a:spcAft>
              <a:spcPct val="35000"/>
            </a:spcAft>
            <a:buNone/>
          </a:pPr>
          <a:r>
            <a:rPr lang="en-US" sz="2600" kern="1200" dirty="0"/>
            <a:t>Java / C# / TypeScript / ML / Haskell / Rust / …</a:t>
          </a:r>
        </a:p>
      </dsp:txBody>
      <dsp:txXfrm>
        <a:off x="591187" y="3441178"/>
        <a:ext cx="7677146"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C66E3C-26BF-4583-82AD-01F27E3C79DD}" type="datetimeFigureOut">
              <a:rPr lang="en-US" smtClean="0"/>
              <a:t>2022-07-22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5A4D3-B786-4E9B-91E4-DB991156D8F5}" type="slidenum">
              <a:rPr lang="en-US" smtClean="0"/>
              <a:t>‹#›</a:t>
            </a:fld>
            <a:endParaRPr lang="en-US"/>
          </a:p>
        </p:txBody>
      </p:sp>
    </p:spTree>
    <p:extLst>
      <p:ext uri="{BB962C8B-B14F-4D97-AF65-F5344CB8AC3E}">
        <p14:creationId xmlns:p14="http://schemas.microsoft.com/office/powerpoint/2010/main" val="3017466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l.cam.ac.uk/research/security/ctsrd/pdfs/20210507-dsbd-cheri-morello.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“CHERI, a modern computing architecture centered around capabilities”</a:t>
            </a:r>
          </a:p>
        </p:txBody>
      </p:sp>
      <p:sp>
        <p:nvSpPr>
          <p:cNvPr id="4" name="Slide Number Placeholder 3"/>
          <p:cNvSpPr>
            <a:spLocks noGrp="1"/>
          </p:cNvSpPr>
          <p:nvPr>
            <p:ph type="sldNum" sz="quarter" idx="5"/>
          </p:nvPr>
        </p:nvSpPr>
        <p:spPr/>
        <p:txBody>
          <a:bodyPr/>
          <a:lstStyle/>
          <a:p>
            <a:fld id="{5985A4D3-B786-4E9B-91E4-DB991156D8F5}" type="slidenum">
              <a:rPr lang="en-US" smtClean="0"/>
              <a:t>1</a:t>
            </a:fld>
            <a:endParaRPr lang="en-US"/>
          </a:p>
        </p:txBody>
      </p:sp>
    </p:spTree>
    <p:extLst>
      <p:ext uri="{BB962C8B-B14F-4D97-AF65-F5344CB8AC3E}">
        <p14:creationId xmlns:p14="http://schemas.microsoft.com/office/powerpoint/2010/main" val="300043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(@6m30)</a:t>
            </a:r>
          </a:p>
          <a:p>
            <a:endParaRPr lang="en-US" dirty="0"/>
          </a:p>
          <a:p>
            <a:r>
              <a:rPr lang="en-US" dirty="0"/>
              <a:t>So, with that example in mind, what’s CHERI going to do differently?  What are “capabilities”?</a:t>
            </a:r>
          </a:p>
        </p:txBody>
      </p:sp>
      <p:sp>
        <p:nvSpPr>
          <p:cNvPr id="4" name="Slide Number Placeholder 3"/>
          <p:cNvSpPr>
            <a:spLocks noGrp="1"/>
          </p:cNvSpPr>
          <p:nvPr>
            <p:ph type="sldNum" sz="quarter" idx="5"/>
          </p:nvPr>
        </p:nvSpPr>
        <p:spPr/>
        <p:txBody>
          <a:bodyPr/>
          <a:lstStyle/>
          <a:p>
            <a:fld id="{5985A4D3-B786-4E9B-91E4-DB991156D8F5}" type="slidenum">
              <a:rPr lang="en-US" smtClean="0"/>
              <a:t>11</a:t>
            </a:fld>
            <a:endParaRPr lang="en-US"/>
          </a:p>
        </p:txBody>
      </p:sp>
    </p:spTree>
    <p:extLst>
      <p:ext uri="{BB962C8B-B14F-4D97-AF65-F5344CB8AC3E}">
        <p14:creationId xmlns:p14="http://schemas.microsoft.com/office/powerpoint/2010/main" val="1625587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ponder what it would take to “fix” these problems.  By “fix” I mean “cause to fail-stop”, deterministically, and ideally close to the actual problem.  What would we need to pull that off?</a:t>
            </a:r>
          </a:p>
          <a:p>
            <a:endParaRPr lang="en-US" dirty="0"/>
          </a:p>
          <a:p>
            <a:pPr marL="228600" indent="-228600">
              <a:buAutoNum type="arabicPeriod"/>
            </a:pPr>
            <a:r>
              <a:rPr lang="en-US" dirty="0"/>
              <a:t>We’d need some new (abstract) datatype that we could use instead of integer pointers. Sometimes things like this go by the name “fat pointers”, but we’re aiming for something a little better than that phrase has usually meant.</a:t>
            </a:r>
          </a:p>
          <a:p>
            <a:pPr marL="228600" indent="-228600">
              <a:buAutoNum type="arabicPeriod"/>
            </a:pPr>
            <a:endParaRPr lang="en-US" dirty="0"/>
          </a:p>
          <a:p>
            <a:pPr marL="228600" indent="-228600">
              <a:buAutoNum type="arabicPeriod"/>
            </a:pPr>
            <a:r>
              <a:rPr lang="en-US" dirty="0"/>
              <a:t>Of course, it still needs to carry the address it’s pointing to.</a:t>
            </a:r>
          </a:p>
          <a:p>
            <a:pPr marL="228600" indent="-228600">
              <a:buAutoNum type="arabicPeriod"/>
            </a:pPr>
            <a:endParaRPr lang="en-US" dirty="0"/>
          </a:p>
          <a:p>
            <a:pPr marL="228600" indent="-228600">
              <a:buAutoNum type="arabicPeriod"/>
            </a:pPr>
            <a:r>
              <a:rPr lang="en-US" dirty="0"/>
              <a:t>But we also need to carry bounds around with us; two more addresses: a lower base and an upper limit.</a:t>
            </a:r>
            <a:br>
              <a:rPr lang="en-US" dirty="0"/>
            </a:br>
            <a:endParaRPr lang="en-US" dirty="0"/>
          </a:p>
          <a:p>
            <a:pPr marL="228600" indent="-228600">
              <a:buAutoNum type="arabicPeriod"/>
            </a:pPr>
            <a:r>
              <a:rPr lang="en-US" dirty="0"/>
              <a:t>And, as we saw with the return address, we need to distinguish between valid better pointers and those that have been tampered with somehow (including by having some bytes overwritten).</a:t>
            </a:r>
            <a:br>
              <a:rPr lang="en-US" dirty="0"/>
            </a:br>
            <a:r>
              <a:rPr lang="en-US" dirty="0"/>
              <a:t>This has to be special, somehow, so we’ll set it apart from the bytes that make up our better pointer.</a:t>
            </a:r>
          </a:p>
          <a:p>
            <a:pPr marL="228600" indent="-228600">
              <a:buAutoNum type="arabicPeriod"/>
            </a:pPr>
            <a:endParaRPr lang="en-US" dirty="0"/>
          </a:p>
          <a:p>
            <a:pPr marL="228600" indent="-228600">
              <a:buAutoNum type="arabicPeriod"/>
            </a:pPr>
            <a:r>
              <a:rPr lang="en-US" dirty="0"/>
              <a:t>And, of course, since we’ve opened the floodgates, we’ll probably want to tack a bunch of other stuff in there, too.  Everyone loves metadata.</a:t>
            </a:r>
          </a:p>
        </p:txBody>
      </p:sp>
      <p:sp>
        <p:nvSpPr>
          <p:cNvPr id="4" name="Slide Number Placeholder 3"/>
          <p:cNvSpPr>
            <a:spLocks noGrp="1"/>
          </p:cNvSpPr>
          <p:nvPr>
            <p:ph type="sldNum" sz="quarter" idx="5"/>
          </p:nvPr>
        </p:nvSpPr>
        <p:spPr/>
        <p:txBody>
          <a:bodyPr/>
          <a:lstStyle/>
          <a:p>
            <a:fld id="{5985A4D3-B786-4E9B-91E4-DB991156D8F5}" type="slidenum">
              <a:rPr lang="en-US" smtClean="0"/>
              <a:t>12</a:t>
            </a:fld>
            <a:endParaRPr lang="en-US"/>
          </a:p>
        </p:txBody>
      </p:sp>
    </p:spTree>
    <p:extLst>
      <p:ext uri="{BB962C8B-B14F-4D97-AF65-F5344CB8AC3E}">
        <p14:creationId xmlns:p14="http://schemas.microsoft.com/office/powerpoint/2010/main" val="327819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while that’s a nice abstraction, we’re trying to build systems, here, so what would it look like, much more concretely?</a:t>
            </a:r>
          </a:p>
          <a:p>
            <a:endParaRPr lang="en-US" dirty="0"/>
          </a:p>
          <a:p>
            <a:pPr marL="228600" indent="-228600">
              <a:buAutoNum type="arabicPeriod"/>
            </a:pPr>
            <a:r>
              <a:rPr lang="en-US" dirty="0"/>
              <a:t>CHERI defines an architectural representation for these “better pointers with mysterious valid bits on the side”, which it calls “capabilities”.</a:t>
            </a:r>
            <a:br>
              <a:rPr lang="en-US" dirty="0"/>
            </a:br>
            <a:r>
              <a:rPr lang="en-US" dirty="0"/>
              <a:t>The pointer bits are twice the size of an integer address, or 128 bits, but there’s still that “+1” on the side.</a:t>
            </a:r>
          </a:p>
          <a:p>
            <a:pPr marL="228600" indent="-228600">
              <a:buAutoNum type="arabicPeriod"/>
            </a:pPr>
            <a:endParaRPr lang="en-US" dirty="0"/>
          </a:p>
          <a:p>
            <a:pPr marL="228600" indent="-228600">
              <a:buAutoNum type="arabicPeriod"/>
            </a:pPr>
            <a:r>
              <a:rPr lang="en-US" dirty="0"/>
              <a:t>These are understood by the CPU hardware.  CHERI extends integer registers to hold capabilities (“129-bit registers”).</a:t>
            </a:r>
          </a:p>
          <a:p>
            <a:pPr marL="228600" indent="-228600">
              <a:buAutoNum type="arabicPeriod"/>
            </a:pPr>
            <a:endParaRPr lang="en-US" dirty="0"/>
          </a:p>
          <a:p>
            <a:pPr marL="228600" indent="-228600">
              <a:buAutoNum type="arabicPeriod"/>
            </a:pPr>
            <a:r>
              <a:rPr lang="en-US" dirty="0"/>
              <a:t>Every load and store instruction checks that the address is within bounds of a valid capability.</a:t>
            </a:r>
            <a:br>
              <a:rPr lang="en-US" dirty="0"/>
            </a:br>
            <a:r>
              <a:rPr lang="en-US" dirty="0"/>
              <a:t>If that isn’t true, the CPU will trap, raising a capability fault, rather like a page fault.</a:t>
            </a:r>
          </a:p>
          <a:p>
            <a:pPr marL="228600" indent="-228600">
              <a:buAutoNum type="arabicPeriod"/>
            </a:pPr>
            <a:endParaRPr lang="en-US" dirty="0"/>
          </a:p>
          <a:p>
            <a:pPr marL="228600" indent="-228600">
              <a:buAutoNum type="arabicPeriod"/>
            </a:pPr>
            <a:r>
              <a:rPr lang="en-US" dirty="0"/>
              <a:t>There are, concretely, permission bits as well as other metadata bits within the capability structure, as well.  We’ll get into that a bit more, later.</a:t>
            </a:r>
          </a:p>
        </p:txBody>
      </p:sp>
      <p:sp>
        <p:nvSpPr>
          <p:cNvPr id="4" name="Slide Number Placeholder 3"/>
          <p:cNvSpPr>
            <a:spLocks noGrp="1"/>
          </p:cNvSpPr>
          <p:nvPr>
            <p:ph type="sldNum" sz="quarter" idx="5"/>
          </p:nvPr>
        </p:nvSpPr>
        <p:spPr/>
        <p:txBody>
          <a:bodyPr/>
          <a:lstStyle/>
          <a:p>
            <a:fld id="{5985A4D3-B786-4E9B-91E4-DB991156D8F5}" type="slidenum">
              <a:rPr lang="en-US" smtClean="0"/>
              <a:t>13</a:t>
            </a:fld>
            <a:endParaRPr lang="en-US"/>
          </a:p>
        </p:txBody>
      </p:sp>
    </p:spTree>
    <p:extLst>
      <p:ext uri="{BB962C8B-B14F-4D97-AF65-F5344CB8AC3E}">
        <p14:creationId xmlns:p14="http://schemas.microsoft.com/office/powerpoint/2010/main" val="2204447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OK, let’s talk about that Valid Bit that’s been floating off in space.  For historical reasons, we also call that bit the CHERI “tag”, which is an overloaded word, but very short.</a:t>
            </a:r>
          </a:p>
          <a:p>
            <a:pPr marL="0" indent="0">
              <a:buFont typeface="+mj-lt"/>
              <a:buNone/>
            </a:pPr>
            <a:endParaRPr lang="en-US" dirty="0"/>
          </a:p>
          <a:p>
            <a:pPr marL="228600" indent="-228600">
              <a:buFont typeface="+mj-lt"/>
              <a:buAutoNum type="arabicPeriod"/>
            </a:pPr>
            <a:r>
              <a:rPr lang="en-US" dirty="0"/>
              <a:t>CHERI systems associate 1 bit of tag for every 16-byte granule (sized and aligned region) of physical memory.</a:t>
            </a:r>
            <a:br>
              <a:rPr lang="en-US" dirty="0"/>
            </a:br>
            <a:endParaRPr lang="en-US" dirty="0"/>
          </a:p>
          <a:p>
            <a:pPr marL="228600" indent="-228600">
              <a:buFont typeface="+mj-lt"/>
              <a:buAutoNum type="arabicPeriod"/>
            </a:pPr>
            <a:r>
              <a:rPr lang="en-US" dirty="0"/>
              <a:t>Registers hold capabilities and their tags.  Here, let’s say that $6 points at a particular word in memory that happens to be holding a capability and $1 is holding some data.</a:t>
            </a:r>
            <a:br>
              <a:rPr lang="en-US" dirty="0"/>
            </a:br>
            <a:endParaRPr lang="en-US" dirty="0"/>
          </a:p>
          <a:p>
            <a:pPr marL="228600" indent="-228600">
              <a:buFont typeface="+mj-lt"/>
              <a:buAutoNum type="arabicPeriod"/>
            </a:pPr>
            <a:r>
              <a:rPr lang="en-US" dirty="0"/>
              <a:t>Here are some (capability-authorized) load and store instructions, of capabilities and data.  Let’s run them and see what happens.</a:t>
            </a:r>
            <a:br>
              <a:rPr lang="en-US" dirty="0"/>
            </a:br>
            <a:endParaRPr lang="en-US" dirty="0"/>
          </a:p>
          <a:p>
            <a:pPr marL="228600" indent="-228600">
              <a:buFont typeface="+mj-lt"/>
              <a:buAutoNum type="arabicPeriod"/>
            </a:pPr>
            <a:r>
              <a:rPr lang="en-US" dirty="0"/>
              <a:t>When we load a capability using another one, the tag comes along for the ride.  Here, that tag was set in memory, and so the tag of $2 is set.</a:t>
            </a:r>
            <a:br>
              <a:rPr lang="en-US" dirty="0"/>
            </a:br>
            <a:endParaRPr lang="en-US" dirty="0"/>
          </a:p>
          <a:p>
            <a:pPr marL="228600" indent="-228600">
              <a:buFont typeface="+mj-lt"/>
              <a:buAutoNum type="arabicPeriod"/>
            </a:pPr>
            <a:r>
              <a:rPr lang="en-US" dirty="0"/>
              <a:t>If we store the data component of a register to memory, it always clears the target’s tag.</a:t>
            </a:r>
            <a:br>
              <a:rPr lang="en-US" dirty="0"/>
            </a:br>
            <a:endParaRPr lang="en-US" dirty="0"/>
          </a:p>
          <a:p>
            <a:pPr marL="228600" indent="-228600">
              <a:buFont typeface="+mj-lt"/>
              <a:buAutoNum type="arabicPeriod"/>
            </a:pPr>
            <a:r>
              <a:rPr lang="en-US" dirty="0"/>
              <a:t>Now we try to load a capability and instead get data, so the tag in the target register, $3, is now clear.</a:t>
            </a:r>
            <a:br>
              <a:rPr lang="en-US" dirty="0"/>
            </a:br>
            <a:endParaRPr lang="en-US" dirty="0"/>
          </a:p>
          <a:p>
            <a:pPr marL="228600" indent="-228600">
              <a:buFont typeface="+mj-lt"/>
              <a:buAutoNum type="arabicPeriod"/>
            </a:pPr>
            <a:r>
              <a:rPr lang="en-US" dirty="0"/>
              <a:t>If we try to access memory using an untagged register, the machine traps (like if we’d tried to read out of bounds)!</a:t>
            </a:r>
            <a:br>
              <a:rPr lang="en-US" dirty="0"/>
            </a:br>
            <a:endParaRPr lang="en-US" dirty="0"/>
          </a:p>
          <a:p>
            <a:pPr marL="0" indent="0">
              <a:buFont typeface="+mj-lt"/>
              <a:buNone/>
            </a:pPr>
            <a:r>
              <a:rPr lang="en-US" dirty="0"/>
              <a:t>(Slide credit to Dr. David </a:t>
            </a:r>
            <a:r>
              <a:rPr lang="en-US" dirty="0" err="1"/>
              <a:t>Chisnall</a:t>
            </a:r>
            <a:r>
              <a:rPr lang="en-US" dirty="0"/>
              <a:t>; all errors introduced by nwf)</a:t>
            </a:r>
          </a:p>
        </p:txBody>
      </p:sp>
      <p:sp>
        <p:nvSpPr>
          <p:cNvPr id="4" name="Slide Number Placeholder 3"/>
          <p:cNvSpPr>
            <a:spLocks noGrp="1"/>
          </p:cNvSpPr>
          <p:nvPr>
            <p:ph type="sldNum" sz="quarter" idx="5"/>
          </p:nvPr>
        </p:nvSpPr>
        <p:spPr/>
        <p:txBody>
          <a:bodyPr/>
          <a:lstStyle/>
          <a:p>
            <a:fld id="{5985A4D3-B786-4E9B-91E4-DB991156D8F5}" type="slidenum">
              <a:rPr lang="en-US" smtClean="0"/>
              <a:t>14</a:t>
            </a:fld>
            <a:endParaRPr lang="en-US"/>
          </a:p>
        </p:txBody>
      </p:sp>
    </p:spTree>
    <p:extLst>
      <p:ext uri="{BB962C8B-B14F-4D97-AF65-F5344CB8AC3E}">
        <p14:creationId xmlns:p14="http://schemas.microsoft.com/office/powerpoint/2010/main" val="3034886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(@11m00)</a:t>
            </a:r>
          </a:p>
          <a:p>
            <a:endParaRPr lang="en-US" dirty="0"/>
          </a:p>
          <a:p>
            <a:r>
              <a:rPr lang="en-US" dirty="0"/>
              <a:t>Other than push capabilities around and load and store through them, what can we do?</a:t>
            </a:r>
          </a:p>
          <a:p>
            <a:endParaRPr lang="en-US" dirty="0"/>
          </a:p>
          <a:p>
            <a:pPr marL="228600" indent="-228600">
              <a:buAutoNum type="arabicPeriod"/>
            </a:pPr>
            <a:r>
              <a:rPr lang="en-US" dirty="0"/>
              <a:t>One thing we’d better be able to do is manipulate the address just like we could when we were just using addresses without capability machinery.</a:t>
            </a:r>
            <a:br>
              <a:rPr lang="en-US" dirty="0"/>
            </a:br>
            <a:r>
              <a:rPr lang="en-US" dirty="0"/>
              <a:t>There’s special handling for </a:t>
            </a:r>
            <a:r>
              <a:rPr lang="en-US" i="1" dirty="0"/>
              <a:t>offsetting</a:t>
            </a:r>
            <a:r>
              <a:rPr lang="en-US" i="0" dirty="0"/>
              <a:t> (signed addition), and for everything else there’s a getter and a setter, so you can pull out the address, do whatever you need, and put it back.</a:t>
            </a:r>
          </a:p>
          <a:p>
            <a:pPr marL="228600" indent="-228600">
              <a:buAutoNum type="arabicPeriod"/>
            </a:pPr>
            <a:endParaRPr lang="en-US" i="0" dirty="0"/>
          </a:p>
          <a:p>
            <a:pPr marL="228600" indent="-228600">
              <a:buAutoNum type="arabicPeriod"/>
            </a:pPr>
            <a:r>
              <a:rPr lang="en-US" i="0" dirty="0"/>
              <a:t>We need a way to set bounds on a capability.  If we want bounds to save us from ourselves, that should always be a monotone </a:t>
            </a:r>
            <a:r>
              <a:rPr lang="en-US" i="1" dirty="0"/>
              <a:t>non-increasing</a:t>
            </a:r>
            <a:r>
              <a:rPr lang="en-US" i="0" dirty="0"/>
              <a:t> operation, constructing a </a:t>
            </a:r>
            <a:r>
              <a:rPr lang="en-US" i="1" dirty="0"/>
              <a:t>narrower</a:t>
            </a:r>
            <a:r>
              <a:rPr lang="en-US" i="0" dirty="0"/>
              <a:t> capability from a </a:t>
            </a:r>
            <a:r>
              <a:rPr lang="en-US" i="1" dirty="0"/>
              <a:t>wider</a:t>
            </a:r>
            <a:r>
              <a:rPr lang="en-US" i="0" dirty="0"/>
              <a:t> one, not the other way around.</a:t>
            </a:r>
            <a:br>
              <a:rPr lang="en-US" i="0" dirty="0"/>
            </a:br>
            <a:r>
              <a:rPr lang="en-US" dirty="0"/>
              <a:t>(Uses current address as new lower bound, takes length to compute new upper bound)</a:t>
            </a:r>
          </a:p>
          <a:p>
            <a:pPr marL="228600" indent="-228600">
              <a:buAutoNum type="arabicPeriod"/>
            </a:pPr>
            <a:endParaRPr lang="en-US" dirty="0"/>
          </a:p>
          <a:p>
            <a:pPr marL="228600" indent="-228600">
              <a:buAutoNum type="arabicPeriod"/>
            </a:pPr>
            <a:r>
              <a:rPr lang="en-US" dirty="0"/>
              <a:t>And last, we can depend on the architecture to track </a:t>
            </a:r>
            <a:r>
              <a:rPr lang="en-US" i="1" dirty="0"/>
              <a:t>provenance</a:t>
            </a:r>
            <a:r>
              <a:rPr lang="en-US" i="0" dirty="0"/>
              <a:t> of a capability for us.</a:t>
            </a:r>
            <a:br>
              <a:rPr lang="en-US" i="0" dirty="0"/>
            </a:br>
            <a:r>
              <a:rPr lang="en-US" i="0" dirty="0"/>
              <a:t>If the valid bit is set, we know that only approved operations have been performed on the capability.</a:t>
            </a:r>
            <a:br>
              <a:rPr lang="en-US" i="0" dirty="0"/>
            </a:br>
            <a:r>
              <a:rPr lang="en-US" i="0" dirty="0"/>
              <a:t>Anything else – writing bytes, like we saw, or doing “anything else” with a capability in a register – results in a non-capability.</a:t>
            </a:r>
            <a:endParaRPr lang="en-US" dirty="0"/>
          </a:p>
          <a:p>
            <a:pPr marL="228600" indent="-228600">
              <a:buAutoNum type="arabicPeriod"/>
            </a:pPr>
            <a:endParaRPr lang="en-US" i="0" dirty="0"/>
          </a:p>
        </p:txBody>
      </p:sp>
      <p:sp>
        <p:nvSpPr>
          <p:cNvPr id="4" name="Slide Number Placeholder 3"/>
          <p:cNvSpPr>
            <a:spLocks noGrp="1"/>
          </p:cNvSpPr>
          <p:nvPr>
            <p:ph type="sldNum" sz="quarter" idx="5"/>
          </p:nvPr>
        </p:nvSpPr>
        <p:spPr/>
        <p:txBody>
          <a:bodyPr/>
          <a:lstStyle/>
          <a:p>
            <a:fld id="{5985A4D3-B786-4E9B-91E4-DB991156D8F5}" type="slidenum">
              <a:rPr lang="en-US" smtClean="0"/>
              <a:t>15</a:t>
            </a:fld>
            <a:endParaRPr lang="en-US"/>
          </a:p>
        </p:txBody>
      </p:sp>
    </p:spTree>
    <p:extLst>
      <p:ext uri="{BB962C8B-B14F-4D97-AF65-F5344CB8AC3E}">
        <p14:creationId xmlns:p14="http://schemas.microsoft.com/office/powerpoint/2010/main" val="2531924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those operations in mind, and by way of reminder, here’s what things looked like before, on a non-CHERI compilation target…</a:t>
            </a:r>
          </a:p>
        </p:txBody>
      </p:sp>
      <p:sp>
        <p:nvSpPr>
          <p:cNvPr id="4" name="Slide Number Placeholder 3"/>
          <p:cNvSpPr>
            <a:spLocks noGrp="1"/>
          </p:cNvSpPr>
          <p:nvPr>
            <p:ph type="sldNum" sz="quarter" idx="5"/>
          </p:nvPr>
        </p:nvSpPr>
        <p:spPr/>
        <p:txBody>
          <a:bodyPr/>
          <a:lstStyle/>
          <a:p>
            <a:fld id="{1BB15F58-1EA9-4668-BDA9-1342F0B2E022}" type="slidenum">
              <a:rPr lang="en-US" smtClean="0"/>
              <a:t>16</a:t>
            </a:fld>
            <a:endParaRPr lang="en-US"/>
          </a:p>
        </p:txBody>
      </p:sp>
    </p:spTree>
    <p:extLst>
      <p:ext uri="{BB962C8B-B14F-4D97-AF65-F5344CB8AC3E}">
        <p14:creationId xmlns:p14="http://schemas.microsoft.com/office/powerpoint/2010/main" val="189242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if we compile to CHERI RISC-V… the program looks pretty similar.</a:t>
            </a:r>
          </a:p>
          <a:p>
            <a:endParaRPr lang="en-US" dirty="0"/>
          </a:p>
          <a:p>
            <a:pPr marL="228600" indent="-228600">
              <a:buAutoNum type="arabicPeriod"/>
            </a:pPr>
            <a:r>
              <a:rPr lang="en-US" dirty="0"/>
              <a:t>The first thing to note is that our “store byte” instructions have become “capability-authorized store byte” instructions, citing the capability register ca0 (the augmented a0 register).</a:t>
            </a:r>
          </a:p>
          <a:p>
            <a:pPr marL="228600" indent="-228600">
              <a:buAutoNum type="arabicPeriod"/>
            </a:pPr>
            <a:endParaRPr lang="en-US" dirty="0"/>
          </a:p>
          <a:p>
            <a:pPr marL="228600" indent="-228600">
              <a:buAutoNum type="arabicPeriod"/>
            </a:pPr>
            <a:r>
              <a:rPr lang="en-US" dirty="0"/>
              <a:t>The second thing to see is that the </a:t>
            </a:r>
            <a:r>
              <a:rPr lang="en-US" i="1" dirty="0" err="1"/>
              <a:t>callsite</a:t>
            </a:r>
            <a:r>
              <a:rPr lang="en-US" i="0" dirty="0"/>
              <a:t> of foo has not simply copied the stack capability from </a:t>
            </a:r>
            <a:r>
              <a:rPr lang="en-US" i="0" dirty="0" err="1"/>
              <a:t>csp</a:t>
            </a:r>
            <a:r>
              <a:rPr lang="en-US" i="0" dirty="0"/>
              <a:t> into the argument register ca0, as it did the stack </a:t>
            </a:r>
            <a:r>
              <a:rPr lang="en-US" i="1" dirty="0"/>
              <a:t>address</a:t>
            </a:r>
            <a:r>
              <a:rPr lang="en-US" i="0" dirty="0"/>
              <a:t> before, but it now </a:t>
            </a:r>
            <a:r>
              <a:rPr lang="en-US" i="1" dirty="0"/>
              <a:t>builds a capability with narrower bounds</a:t>
            </a:r>
            <a:r>
              <a:rPr lang="en-US" i="0" dirty="0"/>
              <a:t> to pass as the argument.</a:t>
            </a:r>
            <a:br>
              <a:rPr lang="en-US" i="0" dirty="0"/>
            </a:br>
            <a:r>
              <a:rPr lang="en-US" i="0" dirty="0"/>
              <a:t>(The 16 here is an </a:t>
            </a:r>
            <a:r>
              <a:rPr lang="en-US" i="1" dirty="0"/>
              <a:t>immediate</a:t>
            </a:r>
            <a:r>
              <a:rPr lang="en-US" i="0" dirty="0"/>
              <a:t>, since we statically know the desired size.  There is also a form that takes the length from a register.)</a:t>
            </a:r>
          </a:p>
          <a:p>
            <a:pPr marL="228600" indent="-228600">
              <a:buAutoNum type="arabicPeriod"/>
            </a:pPr>
            <a:endParaRPr lang="en-US" i="0" dirty="0"/>
          </a:p>
          <a:p>
            <a:pPr marL="228600" indent="-228600">
              <a:buAutoNum type="arabicPeriod"/>
            </a:pPr>
            <a:r>
              <a:rPr lang="en-US" i="0" dirty="0"/>
              <a:t>This program crashes when run, in foo: 16 up from ca0 is out of bounds.</a:t>
            </a:r>
            <a:endParaRPr lang="en-US" dirty="0"/>
          </a:p>
        </p:txBody>
      </p:sp>
      <p:sp>
        <p:nvSpPr>
          <p:cNvPr id="4" name="Slide Number Placeholder 3"/>
          <p:cNvSpPr>
            <a:spLocks noGrp="1"/>
          </p:cNvSpPr>
          <p:nvPr>
            <p:ph type="sldNum" sz="quarter" idx="5"/>
          </p:nvPr>
        </p:nvSpPr>
        <p:spPr/>
        <p:txBody>
          <a:bodyPr/>
          <a:lstStyle/>
          <a:p>
            <a:fld id="{1BB15F58-1EA9-4668-BDA9-1342F0B2E022}" type="slidenum">
              <a:rPr lang="en-US" smtClean="0"/>
              <a:t>17</a:t>
            </a:fld>
            <a:endParaRPr lang="en-US"/>
          </a:p>
        </p:txBody>
      </p:sp>
    </p:spTree>
    <p:extLst>
      <p:ext uri="{BB962C8B-B14F-4D97-AF65-F5344CB8AC3E}">
        <p14:creationId xmlns:p14="http://schemas.microsoft.com/office/powerpoint/2010/main" val="3272117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use capabilities for more than just stack allocations, too.  Our malloc, for example, can return bounded capabilities to heap objects.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malloc internally has a capability allowing it to access the entire heap.</a:t>
            </a:r>
          </a:p>
          <a:p>
            <a:endParaRPr lang="en-US" dirty="0"/>
          </a:p>
          <a:p>
            <a:r>
              <a:rPr lang="en-US" dirty="0"/>
              <a:t>1) When deriving capabilities in response to client requests, allocator sets </a:t>
            </a:r>
            <a:r>
              <a:rPr lang="en-US" dirty="0" err="1"/>
              <a:t>capabily</a:t>
            </a:r>
            <a:r>
              <a:rPr lang="en-US" dirty="0"/>
              <a:t> bounds.  No action by the client will let it use this capability to access beyond those initial bounds.</a:t>
            </a:r>
          </a:p>
          <a:p>
            <a:endParaRPr lang="en-US" dirty="0"/>
          </a:p>
          <a:p>
            <a:r>
              <a:rPr lang="en-US" dirty="0"/>
              <a:t>2) The client is free to derive its own sub-object pointers, but these must be to subsets of the original allocation.</a:t>
            </a:r>
          </a:p>
          <a:p>
            <a:endParaRPr lang="en-US" dirty="0"/>
          </a:p>
          <a:p>
            <a:r>
              <a:rPr lang="en-US" dirty="0"/>
              <a:t>Asides:</a:t>
            </a:r>
          </a:p>
          <a:p>
            <a:r>
              <a:rPr lang="en-US" dirty="0"/>
              <a:t>- When client returns capability to free(), bounds can only have been monotonically changed: must be a subset of the bounds given out, and so are a kind of architectural handle on the original allocation.</a:t>
            </a:r>
          </a:p>
          <a:p>
            <a:r>
              <a:rPr lang="en-US" dirty="0"/>
              <a:t>- This puts malloc in the TCB: enforces (and so, can violate) spatial memory safety.</a:t>
            </a:r>
          </a:p>
          <a:p>
            <a:r>
              <a:rPr lang="en-US" dirty="0"/>
              <a:t>- Existing CHERI-</a:t>
            </a:r>
            <a:r>
              <a:rPr lang="en-US" dirty="0" err="1"/>
              <a:t>fied</a:t>
            </a:r>
            <a:r>
              <a:rPr lang="en-US" dirty="0"/>
              <a:t> malloc implementations are imperfectly defensive and especially open to temporal attacks on their own metadata and/or allow clients to violate C’s model by creating temporal aliases.</a:t>
            </a:r>
          </a:p>
        </p:txBody>
      </p:sp>
      <p:sp>
        <p:nvSpPr>
          <p:cNvPr id="4" name="Slide Number Placeholder 3"/>
          <p:cNvSpPr>
            <a:spLocks noGrp="1"/>
          </p:cNvSpPr>
          <p:nvPr>
            <p:ph type="sldNum" sz="quarter" idx="5"/>
          </p:nvPr>
        </p:nvSpPr>
        <p:spPr/>
        <p:txBody>
          <a:bodyPr/>
          <a:lstStyle/>
          <a:p>
            <a:fld id="{1BB15F58-1EA9-4668-BDA9-1342F0B2E022}" type="slidenum">
              <a:rPr lang="en-US" smtClean="0"/>
              <a:t>18</a:t>
            </a:fld>
            <a:endParaRPr lang="en-US"/>
          </a:p>
        </p:txBody>
      </p:sp>
    </p:spTree>
    <p:extLst>
      <p:ext uri="{BB962C8B-B14F-4D97-AF65-F5344CB8AC3E}">
        <p14:creationId xmlns:p14="http://schemas.microsoft.com/office/powerpoint/2010/main" val="1375807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(@14m00)</a:t>
            </a:r>
          </a:p>
          <a:p>
            <a:endParaRPr lang="en-US" dirty="0"/>
          </a:p>
          <a:p>
            <a:r>
              <a:rPr lang="en-US" dirty="0"/>
              <a:t>So, that’s the core of CHERI:</a:t>
            </a:r>
          </a:p>
          <a:p>
            <a:pPr marL="228600" indent="-228600">
              <a:buAutoNum type="arabicPeriod"/>
            </a:pPr>
            <a:r>
              <a:rPr lang="en-US" dirty="0"/>
              <a:t>add architectural capabilities to the machine,</a:t>
            </a:r>
          </a:p>
          <a:p>
            <a:pPr marL="228600" indent="-228600">
              <a:buAutoNum type="arabicPeriod"/>
            </a:pPr>
            <a:r>
              <a:rPr lang="en-US" dirty="0"/>
              <a:t>ensure that they come about only through legitimate operations,</a:t>
            </a:r>
          </a:p>
          <a:p>
            <a:pPr marL="228600" indent="-228600">
              <a:buAutoNum type="arabicPeriod"/>
            </a:pPr>
            <a:r>
              <a:rPr lang="en-US" dirty="0"/>
              <a:t>check every load or store against the capability bounds,</a:t>
            </a:r>
          </a:p>
          <a:p>
            <a:pPr marL="228600" indent="-228600">
              <a:buAutoNum type="arabicPeriod"/>
            </a:pPr>
            <a:r>
              <a:rPr lang="en-US" dirty="0"/>
              <a:t>and rewrite the compilers to use capabilities for pointers.  Enlighten runtimes to take advantage of capabilities.</a:t>
            </a:r>
          </a:p>
        </p:txBody>
      </p:sp>
      <p:sp>
        <p:nvSpPr>
          <p:cNvPr id="4" name="Slide Number Placeholder 3"/>
          <p:cNvSpPr>
            <a:spLocks noGrp="1"/>
          </p:cNvSpPr>
          <p:nvPr>
            <p:ph type="sldNum" sz="quarter" idx="5"/>
          </p:nvPr>
        </p:nvSpPr>
        <p:spPr/>
        <p:txBody>
          <a:bodyPr/>
          <a:lstStyle/>
          <a:p>
            <a:fld id="{5985A4D3-B786-4E9B-91E4-DB991156D8F5}" type="slidenum">
              <a:rPr lang="en-US" smtClean="0"/>
              <a:t>19</a:t>
            </a:fld>
            <a:endParaRPr lang="en-US"/>
          </a:p>
        </p:txBody>
      </p:sp>
    </p:spTree>
    <p:extLst>
      <p:ext uri="{BB962C8B-B14F-4D97-AF65-F5344CB8AC3E}">
        <p14:creationId xmlns:p14="http://schemas.microsoft.com/office/powerpoint/2010/main" val="2539959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emphasize that CHERI is secret-free and completely deterministic.</a:t>
            </a:r>
          </a:p>
          <a:p>
            <a:endParaRPr lang="en-US" dirty="0"/>
          </a:p>
          <a:p>
            <a:pPr marL="228600" indent="-228600">
              <a:buAutoNum type="arabicPeriod"/>
            </a:pPr>
            <a:r>
              <a:rPr lang="en-US" dirty="0"/>
              <a:t>A would-be attacker cannot forge a capability, like they could forge addresses, even if they know every bit of the system state.  It’s not that you can’t leak addresses anymore, it’s that knowing the address probably doesn’t do you much good.  Even if we ignore bounds, you can’t ship a tagged capability across the network.</a:t>
            </a:r>
          </a:p>
          <a:p>
            <a:pPr marL="228600" indent="-228600">
              <a:buAutoNum type="arabicPeriod"/>
            </a:pPr>
            <a:endParaRPr lang="en-US" dirty="0"/>
          </a:p>
          <a:p>
            <a:pPr marL="228600" indent="-228600">
              <a:buAutoNum type="arabicPeriod"/>
            </a:pPr>
            <a:r>
              <a:rPr lang="en-US" dirty="0"/>
              <a:t>A CHERI system will always trap if the program tries to dereference out of bounds or through an invalid capability.</a:t>
            </a:r>
          </a:p>
          <a:p>
            <a:pPr marL="228600" indent="-228600">
              <a:buAutoNum type="arabicPeriod"/>
            </a:pPr>
            <a:endParaRPr lang="en-US" dirty="0"/>
          </a:p>
          <a:p>
            <a:pPr marL="228600" indent="-228600">
              <a:buAutoNum type="arabicPeriod"/>
            </a:pPr>
            <a:r>
              <a:rPr lang="en-US" dirty="0"/>
              <a:t>Byte-level corruption or attempting to widen bounds will always be caught and inhibited, either by clearing the tag of the result or by raising a trap.</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20</a:t>
            </a:fld>
            <a:endParaRPr lang="en-US"/>
          </a:p>
        </p:txBody>
      </p:sp>
    </p:spTree>
    <p:extLst>
      <p:ext uri="{BB962C8B-B14F-4D97-AF65-F5344CB8AC3E}">
        <p14:creationId xmlns:p14="http://schemas.microsoft.com/office/powerpoint/2010/main" val="808284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more inflammatory title for this talk.</a:t>
            </a:r>
          </a:p>
          <a:p>
            <a:r>
              <a:rPr lang="en-US" dirty="0"/>
              <a:t>Why might someone claim this?</a:t>
            </a:r>
          </a:p>
        </p:txBody>
      </p:sp>
      <p:sp>
        <p:nvSpPr>
          <p:cNvPr id="4" name="Slide Number Placeholder 3"/>
          <p:cNvSpPr>
            <a:spLocks noGrp="1"/>
          </p:cNvSpPr>
          <p:nvPr>
            <p:ph type="sldNum" sz="quarter" idx="5"/>
          </p:nvPr>
        </p:nvSpPr>
        <p:spPr/>
        <p:txBody>
          <a:bodyPr/>
          <a:lstStyle/>
          <a:p>
            <a:fld id="{5985A4D3-B786-4E9B-91E4-DB991156D8F5}" type="slidenum">
              <a:rPr lang="en-US" smtClean="0"/>
              <a:t>3</a:t>
            </a:fld>
            <a:endParaRPr lang="en-US"/>
          </a:p>
        </p:txBody>
      </p:sp>
    </p:spTree>
    <p:extLst>
      <p:ext uri="{BB962C8B-B14F-4D97-AF65-F5344CB8AC3E}">
        <p14:creationId xmlns:p14="http://schemas.microsoft.com/office/powerpoint/2010/main" val="2118397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understand the architectural nature of CHERI, let’s see what software can do with it.</a:t>
            </a:r>
          </a:p>
        </p:txBody>
      </p:sp>
      <p:sp>
        <p:nvSpPr>
          <p:cNvPr id="4" name="Slide Number Placeholder 3"/>
          <p:cNvSpPr>
            <a:spLocks noGrp="1"/>
          </p:cNvSpPr>
          <p:nvPr>
            <p:ph type="sldNum" sz="quarter" idx="5"/>
          </p:nvPr>
        </p:nvSpPr>
        <p:spPr/>
        <p:txBody>
          <a:bodyPr/>
          <a:lstStyle/>
          <a:p>
            <a:fld id="{5985A4D3-B786-4E9B-91E4-DB991156D8F5}" type="slidenum">
              <a:rPr lang="en-US" smtClean="0"/>
              <a:t>21</a:t>
            </a:fld>
            <a:endParaRPr lang="en-US"/>
          </a:p>
        </p:txBody>
      </p:sp>
    </p:spTree>
    <p:extLst>
      <p:ext uri="{BB962C8B-B14F-4D97-AF65-F5344CB8AC3E}">
        <p14:creationId xmlns:p14="http://schemas.microsoft.com/office/powerpoint/2010/main" val="403786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take this idea to its logical conclusion: let’s use capabilities for </a:t>
            </a:r>
            <a:r>
              <a:rPr lang="en-US" i="1" dirty="0"/>
              <a:t>everything</a:t>
            </a:r>
            <a:r>
              <a:rPr lang="en-US" i="0" dirty="0"/>
              <a:t>, or, at least,</a:t>
            </a:r>
            <a:r>
              <a:rPr lang="en-US" dirty="0"/>
              <a:t> </a:t>
            </a:r>
            <a:r>
              <a:rPr lang="en-US" i="1" dirty="0"/>
              <a:t>all pointers</a:t>
            </a:r>
            <a:r>
              <a:rPr lang="en-US" i="0" dirty="0"/>
              <a:t> in a process.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i="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0" dirty="0"/>
              <a:t>That means both the pointers you see and think about </a:t>
            </a:r>
            <a:r>
              <a:rPr lang="en-US" i="1" dirty="0"/>
              <a:t>in</a:t>
            </a:r>
            <a:r>
              <a:rPr lang="en-US" i="0" dirty="0"/>
              <a:t> the language as well as the ones you don’t see or think (much) about </a:t>
            </a:r>
            <a:r>
              <a:rPr lang="en-US" i="1" dirty="0"/>
              <a:t>below</a:t>
            </a:r>
            <a:r>
              <a:rPr lang="en-US" i="0" dirty="0"/>
              <a:t> the language.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i="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0" dirty="0"/>
              <a:t>So, the compiler, loader, and even kernel also must be active participants in the implementation.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i="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0" dirty="0"/>
              <a:t>The C language semantics do have to change a little bit; please do see our programming guide for details.</a:t>
            </a:r>
          </a:p>
        </p:txBody>
      </p:sp>
      <p:sp>
        <p:nvSpPr>
          <p:cNvPr id="4" name="Slide Number Placeholder 3"/>
          <p:cNvSpPr>
            <a:spLocks noGrp="1"/>
          </p:cNvSpPr>
          <p:nvPr>
            <p:ph type="sldNum" sz="quarter" idx="5"/>
          </p:nvPr>
        </p:nvSpPr>
        <p:spPr/>
        <p:txBody>
          <a:bodyPr/>
          <a:lstStyle/>
          <a:p>
            <a:fld id="{5985A4D3-B786-4E9B-91E4-DB991156D8F5}" type="slidenum">
              <a:rPr lang="en-US" smtClean="0"/>
              <a:t>22</a:t>
            </a:fld>
            <a:endParaRPr lang="en-US"/>
          </a:p>
        </p:txBody>
      </p:sp>
    </p:spTree>
    <p:extLst>
      <p:ext uri="{BB962C8B-B14F-4D97-AF65-F5344CB8AC3E}">
        <p14:creationId xmlns:p14="http://schemas.microsoft.com/office/powerpoint/2010/main" val="153578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(@16m00)</a:t>
            </a:r>
          </a:p>
          <a:p>
            <a:endParaRPr lang="en-US" i="0" dirty="0"/>
          </a:p>
          <a:p>
            <a:r>
              <a:rPr lang="en-US" i="0" dirty="0"/>
              <a:t>And if we do use capabilities to represent every pointer in a process, what we get is a capability graph between different objects, with the thread register files forming the roots.  We call this environment “</a:t>
            </a:r>
            <a:r>
              <a:rPr lang="en-US" i="0" dirty="0" err="1"/>
              <a:t>CheriABI</a:t>
            </a:r>
            <a:r>
              <a:rPr lang="en-US" i="0" dirty="0"/>
              <a:t>”.</a:t>
            </a:r>
          </a:p>
        </p:txBody>
      </p:sp>
      <p:sp>
        <p:nvSpPr>
          <p:cNvPr id="4" name="Slide Number Placeholder 3"/>
          <p:cNvSpPr>
            <a:spLocks noGrp="1"/>
          </p:cNvSpPr>
          <p:nvPr>
            <p:ph type="sldNum" sz="quarter" idx="5"/>
          </p:nvPr>
        </p:nvSpPr>
        <p:spPr/>
        <p:txBody>
          <a:bodyPr/>
          <a:lstStyle/>
          <a:p>
            <a:fld id="{5985A4D3-B786-4E9B-91E4-DB991156D8F5}" type="slidenum">
              <a:rPr lang="en-US" smtClean="0"/>
              <a:t>23</a:t>
            </a:fld>
            <a:endParaRPr lang="en-US"/>
          </a:p>
        </p:txBody>
      </p:sp>
    </p:spTree>
    <p:extLst>
      <p:ext uri="{BB962C8B-B14F-4D97-AF65-F5344CB8AC3E}">
        <p14:creationId xmlns:p14="http://schemas.microsoft.com/office/powerpoint/2010/main" val="3996659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But wait, user-space software does more than just follow user-space pointers.  Sometimes it takes advantage of a huge ball of ambient authority, the kernel, and makes system calls.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0" dirty="0"/>
              <a:t>There’s risk that the kernel could be tricked into violating our carefully orchestrated capability system, making it a “confused deputy”.  After all, it has, legitimate, intended access to the entirety of user-space.</a:t>
            </a:r>
            <a:br>
              <a:rPr lang="en-US" i="0" dirty="0"/>
            </a:br>
            <a:br>
              <a:rPr lang="en-US" i="0" dirty="0"/>
            </a:br>
            <a:r>
              <a:rPr lang="en-US" i="0" dirty="0"/>
              <a:t>In this example, user-space has allocated a 1K buffer and is asking the kernel to write into that buffer some larger number of bytes, perhaps because an attacker has control over the length of the request.  A completely implausible scenario, I know.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i="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0" dirty="0"/>
              <a:t>In order to deliberately limit its own behavior, a </a:t>
            </a:r>
            <a:r>
              <a:rPr lang="en-US" i="0" dirty="0" err="1"/>
              <a:t>CheriABI</a:t>
            </a:r>
            <a:r>
              <a:rPr lang="en-US" i="0" dirty="0"/>
              <a:t>-aware kernel changes the system call interface so that pointers are now passed </a:t>
            </a:r>
            <a:r>
              <a:rPr lang="en-US" i="1" dirty="0"/>
              <a:t>as capabilities</a:t>
            </a:r>
            <a:r>
              <a:rPr lang="en-US" i="0" dirty="0"/>
              <a:t>.</a:t>
            </a:r>
            <a:br>
              <a:rPr lang="en-US" i="0" dirty="0"/>
            </a:br>
            <a:br>
              <a:rPr lang="en-US" i="0" dirty="0"/>
            </a:br>
            <a:r>
              <a:rPr lang="en-US" i="0" dirty="0"/>
              <a:t>This way, the overlong read request above will fail, gracefully, when the kernel copies data out.</a:t>
            </a:r>
            <a:br>
              <a:rPr lang="en-US" i="0" dirty="0"/>
            </a:br>
            <a:br>
              <a:rPr lang="en-US" i="0" dirty="0"/>
            </a:br>
            <a:r>
              <a:rPr lang="en-US" i="0" dirty="0"/>
              <a:t>In fact, the implementation takes advantage of the existing, fault-safe </a:t>
            </a:r>
            <a:r>
              <a:rPr lang="en-US" i="0" dirty="0" err="1"/>
              <a:t>copyout</a:t>
            </a:r>
            <a:r>
              <a:rPr lang="en-US" i="0" dirty="0"/>
              <a:t>() logic in the BSD kernel: simply making sure that we pass the user’s buffer capability to this routine makes sure that the store instructions that perform the copy down to the user will enforce the passed bounds.  We did not need to add – manually or automatically! – any new instructions to </a:t>
            </a:r>
            <a:r>
              <a:rPr lang="en-US" i="1" dirty="0"/>
              <a:t>check</a:t>
            </a:r>
            <a:r>
              <a:rPr lang="en-US" i="0" dirty="0"/>
              <a:t> that the bounds were consistent!</a:t>
            </a:r>
          </a:p>
        </p:txBody>
      </p:sp>
      <p:sp>
        <p:nvSpPr>
          <p:cNvPr id="4" name="Slide Number Placeholder 3"/>
          <p:cNvSpPr>
            <a:spLocks noGrp="1"/>
          </p:cNvSpPr>
          <p:nvPr>
            <p:ph type="sldNum" sz="quarter" idx="5"/>
          </p:nvPr>
        </p:nvSpPr>
        <p:spPr/>
        <p:txBody>
          <a:bodyPr/>
          <a:lstStyle/>
          <a:p>
            <a:fld id="{5985A4D3-B786-4E9B-91E4-DB991156D8F5}" type="slidenum">
              <a:rPr lang="en-US" smtClean="0"/>
              <a:t>24</a:t>
            </a:fld>
            <a:endParaRPr lang="en-US"/>
          </a:p>
        </p:txBody>
      </p:sp>
    </p:spTree>
    <p:extLst>
      <p:ext uri="{BB962C8B-B14F-4D97-AF65-F5344CB8AC3E}">
        <p14:creationId xmlns:p14="http://schemas.microsoft.com/office/powerpoint/2010/main" val="1413244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(@18m00)</a:t>
            </a:r>
          </a:p>
          <a:p>
            <a:endParaRPr lang="en-US" dirty="0"/>
          </a:p>
          <a:p>
            <a:r>
              <a:rPr lang="en-US" dirty="0"/>
              <a:t>So, that’s, in a nutshell, how CHERI’s </a:t>
            </a:r>
            <a:r>
              <a:rPr lang="en-US" i="1" dirty="0"/>
              <a:t>different</a:t>
            </a:r>
            <a:r>
              <a:rPr lang="en-US" i="0" dirty="0"/>
              <a:t> than current architecture.  But I also promised that it wasn’t as disruptive as it might first have sounded…</a:t>
            </a:r>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25</a:t>
            </a:fld>
            <a:endParaRPr lang="en-US"/>
          </a:p>
        </p:txBody>
      </p:sp>
    </p:spTree>
    <p:extLst>
      <p:ext uri="{BB962C8B-B14F-4D97-AF65-F5344CB8AC3E}">
        <p14:creationId xmlns:p14="http://schemas.microsoft.com/office/powerpoint/2010/main" val="821622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the greatest indication, so far, that CHERI is practical is that Arm and its partners (including us at Microsoft) are doing an industrial-scale science experiment, named Morello (it’s a kind of cherry): ARMv8.2 with CHERI with a modern CPU microarchitecture, clocked at 2.5GHz.</a:t>
            </a:r>
            <a:br>
              <a:rPr lang="en-US" dirty="0"/>
            </a:br>
            <a:r>
              <a:rPr lang="en-US" dirty="0"/>
              <a:t>Morello is (emphatically) not, but will hopefully influence, successors to ARMv9.</a:t>
            </a:r>
          </a:p>
          <a:p>
            <a:endParaRPr lang="en-US" dirty="0"/>
          </a:p>
          <a:p>
            <a:r>
              <a:rPr lang="en-US" dirty="0"/>
              <a:t>Given this, for present and future systems programmers: it is looking increasingly likely that CHERI will be part of the world we live in.</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from </a:t>
            </a:r>
            <a:r>
              <a:rPr lang="fr-FR" sz="1200" i="1" dirty="0" err="1">
                <a:hlinkClick r:id="rId3"/>
              </a:rPr>
              <a:t>DSbD</a:t>
            </a:r>
            <a:r>
              <a:rPr lang="fr-FR" sz="1200" i="1" dirty="0">
                <a:hlinkClick r:id="rId3"/>
              </a:rPr>
              <a:t> Consortium Update</a:t>
            </a:r>
            <a:r>
              <a:rPr lang="fr-FR" sz="1200" dirty="0">
                <a:hlinkClick r:id="rId3"/>
              </a:rPr>
              <a:t>.  (2021/05)</a:t>
            </a:r>
            <a:endParaRPr lang="en-US" sz="1200" dirty="0"/>
          </a:p>
        </p:txBody>
      </p:sp>
      <p:sp>
        <p:nvSpPr>
          <p:cNvPr id="4" name="Slide Number Placeholder 3"/>
          <p:cNvSpPr>
            <a:spLocks noGrp="1"/>
          </p:cNvSpPr>
          <p:nvPr>
            <p:ph type="sldNum" sz="quarter" idx="5"/>
          </p:nvPr>
        </p:nvSpPr>
        <p:spPr/>
        <p:txBody>
          <a:bodyPr/>
          <a:lstStyle/>
          <a:p>
            <a:fld id="{5985A4D3-B786-4E9B-91E4-DB991156D8F5}" type="slidenum">
              <a:rPr lang="en-US" smtClean="0"/>
              <a:t>26</a:t>
            </a:fld>
            <a:endParaRPr lang="en-US"/>
          </a:p>
        </p:txBody>
      </p:sp>
    </p:spTree>
    <p:extLst>
      <p:ext uri="{BB962C8B-B14F-4D97-AF65-F5344CB8AC3E}">
        <p14:creationId xmlns:p14="http://schemas.microsoft.com/office/powerpoint/2010/main" val="773154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central design objectives of CHERI was that it couldn’t need a whole new </a:t>
            </a:r>
            <a:r>
              <a:rPr lang="en-US" i="1" dirty="0"/>
              <a:t>everything</a:t>
            </a:r>
            <a:r>
              <a:rPr lang="en-US" i="0" dirty="0"/>
              <a:t>.  Importantly, it needed to be compatible with commodity memory (and busses and so on).</a:t>
            </a:r>
          </a:p>
          <a:p>
            <a:r>
              <a:rPr lang="en-US" dirty="0"/>
              <a:t>Peeking beneath the architectural covers, as it were, let’s look at a slightly more detailed view of what happens in the memory hierarchy.</a:t>
            </a:r>
          </a:p>
          <a:p>
            <a:endParaRPr lang="en-US" dirty="0"/>
          </a:p>
          <a:p>
            <a:pPr marL="228600" indent="-228600">
              <a:buFont typeface="+mj-lt"/>
              <a:buAutoNum type="arabicPeriod"/>
            </a:pPr>
            <a:r>
              <a:rPr lang="en-US" dirty="0"/>
              <a:t>As said before, we augment the CPU core to hold capabilities in registers: so, roughly 2x the size plus tag bits.</a:t>
            </a:r>
          </a:p>
          <a:p>
            <a:pPr marL="228600" indent="-228600">
              <a:buFont typeface="+mj-lt"/>
              <a:buAutoNum type="arabicPeriod"/>
            </a:pPr>
            <a:endParaRPr lang="en-US" dirty="0"/>
          </a:p>
          <a:p>
            <a:pPr marL="228600" indent="-228600">
              <a:buFont typeface="+mj-lt"/>
              <a:buAutoNum type="arabicPeriod"/>
            </a:pPr>
            <a:r>
              <a:rPr lang="en-US" dirty="0"/>
              <a:t>Add tags to data cache lines; tags now move in tandem with data through the cache hierarchy.</a:t>
            </a:r>
          </a:p>
          <a:p>
            <a:pPr marL="228600" indent="-228600">
              <a:buFont typeface="+mj-lt"/>
              <a:buAutoNum type="arabicPeriod"/>
            </a:pPr>
            <a:endParaRPr lang="en-US" dirty="0"/>
          </a:p>
          <a:p>
            <a:pPr marL="228600" indent="-228600">
              <a:buFont typeface="+mj-lt"/>
              <a:buAutoNum type="arabicPeriod"/>
            </a:pPr>
            <a:r>
              <a:rPr lang="en-US" dirty="0"/>
              <a:t>L2$ splits lines, holding both data and tags, into separate channels, sends data directly to DRAM and tags to a new </a:t>
            </a:r>
            <a:r>
              <a:rPr lang="en-US" i="1" dirty="0"/>
              <a:t>tag controller</a:t>
            </a:r>
            <a:r>
              <a:rPr lang="en-US" i="0" dirty="0"/>
              <a:t>.  This might be as simple as a bitmap, but prior work shows great gains from a small </a:t>
            </a:r>
            <a:r>
              <a:rPr lang="en-US" i="1" dirty="0"/>
              <a:t>hierarchical</a:t>
            </a:r>
            <a:r>
              <a:rPr lang="en-US" i="0" dirty="0"/>
              <a:t> caching scheme here.</a:t>
            </a:r>
            <a:br>
              <a:rPr lang="en-US" i="0" dirty="0"/>
            </a:br>
            <a:br>
              <a:rPr lang="en-US" i="0" dirty="0"/>
            </a:br>
            <a:r>
              <a:rPr lang="en-US" i="0" dirty="0"/>
              <a:t>The tag controller is backed by a carve-out of RAM, which is </a:t>
            </a:r>
            <a:r>
              <a:rPr lang="en-US" i="1" dirty="0"/>
              <a:t>not accessible to software</a:t>
            </a:r>
            <a:r>
              <a:rPr lang="en-US" i="0" dirty="0"/>
              <a:t>: software cannot manipulate tags except as part of a capability.</a:t>
            </a:r>
          </a:p>
        </p:txBody>
      </p:sp>
      <p:sp>
        <p:nvSpPr>
          <p:cNvPr id="4" name="Slide Number Placeholder 3"/>
          <p:cNvSpPr>
            <a:spLocks noGrp="1"/>
          </p:cNvSpPr>
          <p:nvPr>
            <p:ph type="sldNum" sz="quarter" idx="5"/>
          </p:nvPr>
        </p:nvSpPr>
        <p:spPr/>
        <p:txBody>
          <a:bodyPr/>
          <a:lstStyle/>
          <a:p>
            <a:fld id="{5985A4D3-B786-4E9B-91E4-DB991156D8F5}" type="slidenum">
              <a:rPr lang="en-US" smtClean="0"/>
              <a:t>27</a:t>
            </a:fld>
            <a:endParaRPr lang="en-US"/>
          </a:p>
        </p:txBody>
      </p:sp>
    </p:spTree>
    <p:extLst>
      <p:ext uri="{BB962C8B-B14F-4D97-AF65-F5344CB8AC3E}">
        <p14:creationId xmlns:p14="http://schemas.microsoft.com/office/powerpoint/2010/main" val="3154757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(@20m00)</a:t>
            </a:r>
          </a:p>
          <a:p>
            <a:endParaRPr lang="en-US" dirty="0"/>
          </a:p>
          <a:p>
            <a:r>
              <a:rPr lang="en-US" dirty="0"/>
              <a:t>In fact, CHERI has two primary architectural incarnations these days: as Arm’s Morello (SoC) and atop RISC-V (FPGA).  Both also have executable, human-readable ISA specifications and emulators (QEMU and Arm’s Morello “Fixed Virtual Platform”).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“above” the architecture, into software…</a:t>
            </a:r>
          </a:p>
          <a:p>
            <a:endParaRPr lang="en-US" dirty="0"/>
          </a:p>
          <a:p>
            <a:pPr marL="228600" indent="-228600">
              <a:buFont typeface="+mj-lt"/>
              <a:buAutoNum type="arabicPeriod"/>
            </a:pPr>
            <a:r>
              <a:rPr lang="en-US" dirty="0"/>
              <a:t>Atop these substrates, most of our software work takes place with a modified FreeBSD (“</a:t>
            </a:r>
            <a:r>
              <a:rPr lang="en-US" dirty="0" err="1"/>
              <a:t>CheriBSD</a:t>
            </a:r>
            <a:r>
              <a:rPr lang="en-US" dirty="0"/>
              <a:t>”).  The kernel and C runtime components have been made CHERI-aware.</a:t>
            </a:r>
          </a:p>
          <a:p>
            <a:pPr marL="228600" indent="-228600">
              <a:buFont typeface="+mj-lt"/>
              <a:buAutoNum type="arabicPeriod"/>
            </a:pPr>
            <a:endParaRPr lang="en-US" dirty="0"/>
          </a:p>
          <a:p>
            <a:pPr marL="228600" indent="-228600">
              <a:buFont typeface="+mj-lt"/>
              <a:buAutoNum type="arabicPeriod"/>
            </a:pPr>
            <a:r>
              <a:rPr lang="en-US" dirty="0"/>
              <a:t>The whole software stack is built primarily (so far) in cross-compilation using a capability-aware branch of LLVM (so clang and </a:t>
            </a:r>
            <a:r>
              <a:rPr lang="en-US" dirty="0" err="1"/>
              <a:t>lld</a:t>
            </a:r>
            <a:r>
              <a:rPr lang="en-US" dirty="0"/>
              <a:t>); self-hosting on Morello is likely to be the norm soon.</a:t>
            </a:r>
            <a:br>
              <a:rPr lang="en-US" dirty="0"/>
            </a:br>
            <a:r>
              <a:rPr lang="en-US" dirty="0"/>
              <a:t>We have, similarly, educated </a:t>
            </a:r>
            <a:r>
              <a:rPr lang="en-US" dirty="0" err="1"/>
              <a:t>gdb</a:t>
            </a:r>
            <a:r>
              <a:rPr lang="en-US" dirty="0"/>
              <a:t> for native and cross-debug.</a:t>
            </a:r>
          </a:p>
          <a:p>
            <a:pPr marL="228600" indent="-228600">
              <a:buFont typeface="+mj-lt"/>
              <a:buAutoNum type="arabicPeriod"/>
            </a:pPr>
            <a:endParaRPr lang="en-US" dirty="0"/>
          </a:p>
          <a:p>
            <a:pPr marL="228600" indent="-228600">
              <a:buFont typeface="+mj-lt"/>
              <a:buAutoNum type="arabicPeriod"/>
            </a:pPr>
            <a:r>
              <a:rPr lang="en-US" dirty="0"/>
              <a:t>Continuing upwards, we have the FreeBSD </a:t>
            </a:r>
            <a:r>
              <a:rPr lang="en-US" dirty="0" err="1"/>
              <a:t>userspace</a:t>
            </a:r>
            <a:r>
              <a:rPr lang="en-US" dirty="0"/>
              <a:t> programs; servers like Apache, nginx, and PostgreSQL; and client software like </a:t>
            </a:r>
            <a:r>
              <a:rPr lang="en-US" dirty="0" err="1"/>
              <a:t>WebKit</a:t>
            </a:r>
            <a:r>
              <a:rPr lang="en-US" dirty="0"/>
              <a:t>, the QT library, and almost all of KDE ported.</a:t>
            </a:r>
          </a:p>
        </p:txBody>
      </p:sp>
      <p:sp>
        <p:nvSpPr>
          <p:cNvPr id="4" name="Slide Number Placeholder 3"/>
          <p:cNvSpPr>
            <a:spLocks noGrp="1"/>
          </p:cNvSpPr>
          <p:nvPr>
            <p:ph type="sldNum" sz="quarter" idx="5"/>
          </p:nvPr>
        </p:nvSpPr>
        <p:spPr/>
        <p:txBody>
          <a:bodyPr/>
          <a:lstStyle/>
          <a:p>
            <a:fld id="{5985A4D3-B786-4E9B-91E4-DB991156D8F5}" type="slidenum">
              <a:rPr lang="en-US" smtClean="0"/>
              <a:t>28</a:t>
            </a:fld>
            <a:endParaRPr lang="en-US"/>
          </a:p>
        </p:txBody>
      </p:sp>
    </p:spTree>
    <p:extLst>
      <p:ext uri="{BB962C8B-B14F-4D97-AF65-F5344CB8AC3E}">
        <p14:creationId xmlns:p14="http://schemas.microsoft.com/office/powerpoint/2010/main" val="2491902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whole lecture’s worth of material about porting C/C++ programs to CHERI, but generally, higher in the stack means significantly less work.</a:t>
            </a:r>
          </a:p>
          <a:p>
            <a:r>
              <a:rPr lang="en-US" dirty="0"/>
              <a:t>By design, CHERI is also broadly compatible with modern C-based software stacks, so most of its obligations are felt at lower levels of the software stack.</a:t>
            </a:r>
          </a:p>
          <a:p>
            <a:r>
              <a:rPr lang="en-US" dirty="0"/>
              <a:t>We can quantify this by noting that the impact, measured in source LoC changes, diminishes as we move away from support and runtime layers, with many KDE applications requiring no modifications for CHERI at all once QT and libraries had been adapted.</a:t>
            </a:r>
          </a:p>
        </p:txBody>
      </p:sp>
      <p:sp>
        <p:nvSpPr>
          <p:cNvPr id="4" name="Slide Number Placeholder 3"/>
          <p:cNvSpPr>
            <a:spLocks noGrp="1"/>
          </p:cNvSpPr>
          <p:nvPr>
            <p:ph type="sldNum" sz="quarter" idx="5"/>
          </p:nvPr>
        </p:nvSpPr>
        <p:spPr/>
        <p:txBody>
          <a:bodyPr/>
          <a:lstStyle/>
          <a:p>
            <a:fld id="{1BB15F58-1EA9-4668-BDA9-1342F0B2E022}" type="slidenum">
              <a:rPr lang="en-US" smtClean="0"/>
              <a:t>29</a:t>
            </a:fld>
            <a:endParaRPr lang="en-US"/>
          </a:p>
        </p:txBody>
      </p:sp>
    </p:spTree>
    <p:extLst>
      <p:ext uri="{BB962C8B-B14F-4D97-AF65-F5344CB8AC3E}">
        <p14:creationId xmlns:p14="http://schemas.microsoft.com/office/powerpoint/2010/main" val="4156226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Everybody likes screenshots, right?  So, here’s KDE and some of its applications running fully </a:t>
            </a:r>
            <a:r>
              <a:rPr lang="en-US" dirty="0" err="1"/>
              <a:t>CHERIfied</a:t>
            </a:r>
            <a:r>
              <a:rPr lang="en-US" dirty="0"/>
              <a:t> on RISC-V, in </a:t>
            </a:r>
            <a:r>
              <a:rPr lang="en-US" dirty="0" err="1"/>
              <a:t>qemu</a:t>
            </a:r>
            <a:r>
              <a:rPr lang="en-US" dirty="0"/>
              <a:t> over VNC.</a:t>
            </a:r>
          </a:p>
          <a:p>
            <a:endParaRPr lang="en-US" dirty="0"/>
          </a:p>
          <a:p>
            <a:r>
              <a:rPr lang="en-US" dirty="0"/>
              <a:t>This all runs on Morello, too, and Morello has a GPU and drivers, so, it will, Real Soon Now™, be a viable workstation!  (Just a little bit more bring-up to do.)</a:t>
            </a:r>
          </a:p>
        </p:txBody>
      </p:sp>
      <p:sp>
        <p:nvSpPr>
          <p:cNvPr id="4" name="Slide Number Placeholder 3"/>
          <p:cNvSpPr>
            <a:spLocks noGrp="1"/>
          </p:cNvSpPr>
          <p:nvPr>
            <p:ph type="sldNum" sz="quarter" idx="5"/>
          </p:nvPr>
        </p:nvSpPr>
        <p:spPr/>
        <p:txBody>
          <a:bodyPr/>
          <a:lstStyle/>
          <a:p>
            <a:fld id="{5985A4D3-B786-4E9B-91E4-DB991156D8F5}" type="slidenum">
              <a:rPr lang="en-US" smtClean="0"/>
              <a:t>30</a:t>
            </a:fld>
            <a:endParaRPr lang="en-US"/>
          </a:p>
        </p:txBody>
      </p:sp>
    </p:spTree>
    <p:extLst>
      <p:ext uri="{BB962C8B-B14F-4D97-AF65-F5344CB8AC3E}">
        <p14:creationId xmlns:p14="http://schemas.microsoft.com/office/powerpoint/2010/main" val="72520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less contentious phrasing is that software security isn’t great.  As computers continue to infiltrate every aspect of existence, we are seeing a steep upwards trend in yearly CVEs…</a:t>
            </a:r>
          </a:p>
        </p:txBody>
      </p:sp>
      <p:sp>
        <p:nvSpPr>
          <p:cNvPr id="4" name="Slide Number Placeholder 3"/>
          <p:cNvSpPr>
            <a:spLocks noGrp="1"/>
          </p:cNvSpPr>
          <p:nvPr>
            <p:ph type="sldNum" sz="quarter" idx="5"/>
          </p:nvPr>
        </p:nvSpPr>
        <p:spPr/>
        <p:txBody>
          <a:bodyPr/>
          <a:lstStyle/>
          <a:p>
            <a:fld id="{1BB15F58-1EA9-4668-BDA9-1342F0B2E022}" type="slidenum">
              <a:rPr lang="en-US" smtClean="0"/>
              <a:t>4</a:t>
            </a:fld>
            <a:endParaRPr lang="en-US"/>
          </a:p>
        </p:txBody>
      </p:sp>
    </p:spTree>
    <p:extLst>
      <p:ext uri="{BB962C8B-B14F-4D97-AF65-F5344CB8AC3E}">
        <p14:creationId xmlns:p14="http://schemas.microsoft.com/office/powerpoint/2010/main" val="3197045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31</a:t>
            </a:fld>
            <a:endParaRPr lang="en-US"/>
          </a:p>
        </p:txBody>
      </p:sp>
    </p:spTree>
    <p:extLst>
      <p:ext uri="{BB962C8B-B14F-4D97-AF65-F5344CB8AC3E}">
        <p14:creationId xmlns:p14="http://schemas.microsoft.com/office/powerpoint/2010/main" val="3327259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(@24m00)</a:t>
            </a:r>
          </a:p>
          <a:p>
            <a:endParaRPr lang="en-US" dirty="0"/>
          </a:p>
          <a:p>
            <a:r>
              <a:rPr lang="en-US" dirty="0"/>
              <a:t>The fact that all of that works is, I think, fairly exciting, but it turns out that there’s much more to be gained from CHERI.  An active area of research is exploring how CHERI can be used to </a:t>
            </a:r>
            <a:r>
              <a:rPr lang="en-US" i="1" dirty="0"/>
              <a:t>compartmentalize</a:t>
            </a:r>
            <a:r>
              <a:rPr lang="en-US" i="0" dirty="0"/>
              <a:t> software, confining the impacts of </a:t>
            </a:r>
            <a:r>
              <a:rPr lang="en-US" i="1" dirty="0"/>
              <a:t>arbitrarily bad behavior</a:t>
            </a:r>
            <a:r>
              <a:rPr lang="en-US" i="0" dirty="0"/>
              <a:t> in one compartment to just that part.</a:t>
            </a:r>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32</a:t>
            </a:fld>
            <a:endParaRPr lang="en-US"/>
          </a:p>
        </p:txBody>
      </p:sp>
    </p:spTree>
    <p:extLst>
      <p:ext uri="{BB962C8B-B14F-4D97-AF65-F5344CB8AC3E}">
        <p14:creationId xmlns:p14="http://schemas.microsoft.com/office/powerpoint/2010/main" val="569564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Capabilities let us build confined pieces of software, with guaranteed-at-construction limits on the resources that can be accessed.  If there is no path in the capability graph from the register file to a given resource, then that resource is inaccessible, even if we know its address.</a:t>
            </a:r>
          </a:p>
          <a:p>
            <a:endParaRPr lang="en-US" dirty="0"/>
          </a:p>
          <a:p>
            <a:pPr marL="228600" indent="-228600">
              <a:buAutoNum type="arabicPeriod"/>
            </a:pPr>
            <a:r>
              <a:rPr lang="en-US" dirty="0"/>
              <a:t>We can envision a kind of capability-based sandboxing mechanism, say, for CODECs like </a:t>
            </a:r>
            <a:r>
              <a:rPr lang="en-US" dirty="0" err="1"/>
              <a:t>gzib</a:t>
            </a:r>
            <a:r>
              <a:rPr lang="en-US" dirty="0"/>
              <a:t> and friends.  If the only resources they have are [as per table], then even arbitrary code vulnerabilities here are very weak: controlled input gives rise to controlled output.</a:t>
            </a:r>
          </a:p>
          <a:p>
            <a:pPr marL="228600" indent="-228600">
              <a:buAutoNum type="arabicPeriod"/>
            </a:pPr>
            <a:endParaRPr lang="en-US" dirty="0"/>
          </a:p>
          <a:p>
            <a:pPr marL="228600" indent="-228600">
              <a:buAutoNum type="arabicPeriod"/>
            </a:pPr>
            <a:r>
              <a:rPr lang="en-US" dirty="0"/>
              <a:t>On the other hand, it’s pretty easy to </a:t>
            </a:r>
            <a:r>
              <a:rPr lang="en-US" i="1" dirty="0"/>
              <a:t>get into</a:t>
            </a:r>
            <a:r>
              <a:rPr lang="en-US" i="0" dirty="0"/>
              <a:t> a sandbox like that, but how do you get back out to a </a:t>
            </a:r>
            <a:r>
              <a:rPr lang="en-US" i="1" dirty="0"/>
              <a:t>more permissive</a:t>
            </a:r>
            <a:r>
              <a:rPr lang="en-US" i="0" dirty="0"/>
              <a:t> context?  That is, how do you prove that you’re allowed back out?</a:t>
            </a: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33</a:t>
            </a:fld>
            <a:endParaRPr lang="en-US"/>
          </a:p>
        </p:txBody>
      </p:sp>
    </p:spTree>
    <p:extLst>
      <p:ext uri="{BB962C8B-B14F-4D97-AF65-F5344CB8AC3E}">
        <p14:creationId xmlns:p14="http://schemas.microsoft.com/office/powerpoint/2010/main" val="4172214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answer, it turns out, is to enrich CHERI with </a:t>
            </a:r>
            <a:r>
              <a:rPr lang="en-US" i="1" dirty="0"/>
              <a:t>additional kinds of capabilities</a:t>
            </a:r>
            <a:r>
              <a:rPr lang="en-US" i="0" dirty="0"/>
              <a:t>.  We’ll consider two, here: </a:t>
            </a:r>
            <a:r>
              <a:rPr lang="en-US" i="1" dirty="0"/>
              <a:t>sealed</a:t>
            </a:r>
            <a:r>
              <a:rPr lang="en-US" i="0" dirty="0"/>
              <a:t> capabilities as well as </a:t>
            </a:r>
            <a:r>
              <a:rPr lang="en-US" i="1" dirty="0"/>
              <a:t>sealing</a:t>
            </a:r>
            <a:r>
              <a:rPr lang="en-US" i="0" dirty="0"/>
              <a:t> (and unsealing) capabilities.  At last, we’ll come to talk about some of that other metadata inside the capability structure I alluded to way back in the intro.</a:t>
            </a:r>
          </a:p>
          <a:p>
            <a:endParaRPr lang="en-US" i="0" dirty="0"/>
          </a:p>
          <a:p>
            <a:pPr marL="228600" indent="-228600">
              <a:buAutoNum type="arabicPeriod"/>
            </a:pPr>
            <a:r>
              <a:rPr lang="en-US" i="0" dirty="0"/>
              <a:t>A CHERI capability can be combined with a </a:t>
            </a:r>
            <a:r>
              <a:rPr lang="en-US" i="1" dirty="0"/>
              <a:t>sealing</a:t>
            </a:r>
            <a:r>
              <a:rPr lang="en-US" i="0" dirty="0"/>
              <a:t> capability to produce a </a:t>
            </a:r>
            <a:r>
              <a:rPr lang="en-US" i="1" dirty="0"/>
              <a:t>sealed</a:t>
            </a:r>
            <a:r>
              <a:rPr lang="en-US" i="0" dirty="0"/>
              <a:t> capability.  These are immutable (try, and you’ll clear the tag) and </a:t>
            </a:r>
            <a:r>
              <a:rPr lang="en-US" i="1" dirty="0"/>
              <a:t>inert</a:t>
            </a:r>
            <a:r>
              <a:rPr lang="en-US" i="0" dirty="0"/>
              <a:t>, in that they do not authorize other operations.</a:t>
            </a:r>
          </a:p>
          <a:p>
            <a:pPr marL="228600" indent="-228600">
              <a:buAutoNum type="arabicPeriod"/>
            </a:pPr>
            <a:endParaRPr lang="en-US" i="0" dirty="0"/>
          </a:p>
          <a:p>
            <a:pPr marL="228600" indent="-228600">
              <a:buAutoNum type="arabicPeriod"/>
            </a:pPr>
            <a:r>
              <a:rPr lang="en-US" i="0" dirty="0"/>
              <a:t>You can only pass around, or drop, a sealed capability until it is combined with an </a:t>
            </a:r>
            <a:r>
              <a:rPr lang="en-US" i="1" dirty="0"/>
              <a:t>unsealing</a:t>
            </a:r>
            <a:r>
              <a:rPr lang="en-US" i="0" dirty="0"/>
              <a:t> capability to reveal the original input, which can now be used as it was.</a:t>
            </a:r>
          </a:p>
          <a:p>
            <a:pPr marL="228600" indent="-228600">
              <a:buAutoNum type="arabicPeriod"/>
            </a:pPr>
            <a:endParaRPr lang="en-US" i="0" dirty="0"/>
          </a:p>
          <a:p>
            <a:pPr marL="228600" indent="-228600">
              <a:buAutoNum type="arabicPeriod"/>
            </a:pPr>
            <a:r>
              <a:rPr lang="en-US" i="0" dirty="0"/>
              <a:t>The sealing and unsealing capabilities must match: if they don’t, unsealing fails.</a:t>
            </a:r>
            <a:br>
              <a:rPr lang="en-US" i="0" dirty="0"/>
            </a:br>
            <a:br>
              <a:rPr lang="en-US" i="0" dirty="0"/>
            </a:br>
            <a:r>
              <a:rPr lang="en-US" i="0" dirty="0"/>
              <a:t>These kinds of capabilities are useful to represent resources that we want software to be able to </a:t>
            </a:r>
            <a:r>
              <a:rPr lang="en-US" i="1" dirty="0"/>
              <a:t>reference</a:t>
            </a:r>
            <a:r>
              <a:rPr lang="en-US" i="0" dirty="0"/>
              <a:t> but not </a:t>
            </a:r>
            <a:r>
              <a:rPr lang="en-US" i="1" dirty="0"/>
              <a:t>directly use</a:t>
            </a:r>
            <a:r>
              <a:rPr lang="en-US" i="0" dirty="0"/>
              <a:t> without executing code that has access to the appropriate </a:t>
            </a:r>
            <a:r>
              <a:rPr lang="en-US" i="0" dirty="0" err="1"/>
              <a:t>unsealer</a:t>
            </a:r>
            <a:r>
              <a:rPr lang="en-US" i="0" dirty="0"/>
              <a:t>.</a:t>
            </a:r>
          </a:p>
          <a:p>
            <a:pPr marL="228600" indent="-228600">
              <a:buAutoNum type="arabicPeriod"/>
            </a:pPr>
            <a:endParaRPr lang="en-US" i="0" dirty="0"/>
          </a:p>
          <a:p>
            <a:pPr marL="228600" indent="-228600">
              <a:buAutoNum type="arabicPeriod"/>
            </a:pPr>
            <a:r>
              <a:rPr lang="en-US" i="0" dirty="0"/>
              <a:t>Expanding on that mechanism, we can also do something interesting if we construct </a:t>
            </a:r>
            <a:r>
              <a:rPr lang="en-US" i="1" dirty="0"/>
              <a:t>two</a:t>
            </a:r>
            <a:r>
              <a:rPr lang="en-US" i="0" dirty="0"/>
              <a:t> sealed capabilities with the same seal.</a:t>
            </a:r>
          </a:p>
          <a:p>
            <a:pPr marL="228600" indent="-228600">
              <a:buAutoNum type="arabicPeriod"/>
            </a:pPr>
            <a:endParaRPr lang="en-US" i="0" dirty="0"/>
          </a:p>
          <a:p>
            <a:pPr marL="228600" indent="-228600">
              <a:buAutoNum type="arabicPeriod"/>
            </a:pPr>
            <a:r>
              <a:rPr lang="en-US" i="0" dirty="0"/>
              <a:t>We can </a:t>
            </a:r>
            <a:r>
              <a:rPr lang="en-US" i="1" dirty="0"/>
              <a:t>invoke</a:t>
            </a:r>
            <a:r>
              <a:rPr lang="en-US" i="0" dirty="0"/>
              <a:t> the sealed pair, handing them both to an instruction, which will unseal and jump.  You can think of this in an OOP way: the sealed capabilities represent an object’s </a:t>
            </a:r>
            <a:r>
              <a:rPr lang="en-US" i="1" dirty="0"/>
              <a:t>data</a:t>
            </a:r>
            <a:r>
              <a:rPr lang="en-US" i="0" dirty="0"/>
              <a:t> and a </a:t>
            </a:r>
            <a:r>
              <a:rPr lang="en-US" i="1" dirty="0"/>
              <a:t>method</a:t>
            </a:r>
            <a:r>
              <a:rPr lang="en-US" i="0" dirty="0"/>
              <a:t> that we want to call on that object.  Or we could use this to exit a sandbox in a very continuation-passing style: the data is the outer context’s continuation’s data, and the method is the continuation’s code.</a:t>
            </a:r>
          </a:p>
        </p:txBody>
      </p:sp>
      <p:sp>
        <p:nvSpPr>
          <p:cNvPr id="4" name="Slide Number Placeholder 3"/>
          <p:cNvSpPr>
            <a:spLocks noGrp="1"/>
          </p:cNvSpPr>
          <p:nvPr>
            <p:ph type="sldNum" sz="quarter" idx="5"/>
          </p:nvPr>
        </p:nvSpPr>
        <p:spPr/>
        <p:txBody>
          <a:bodyPr/>
          <a:lstStyle/>
          <a:p>
            <a:fld id="{5985A4D3-B786-4E9B-91E4-DB991156D8F5}" type="slidenum">
              <a:rPr lang="en-US" smtClean="0"/>
              <a:t>34</a:t>
            </a:fld>
            <a:endParaRPr lang="en-US"/>
          </a:p>
        </p:txBody>
      </p:sp>
    </p:spTree>
    <p:extLst>
      <p:ext uri="{BB962C8B-B14F-4D97-AF65-F5344CB8AC3E}">
        <p14:creationId xmlns:p14="http://schemas.microsoft.com/office/powerpoint/2010/main" val="1564904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thing we can revisit with CHERI is the need for process isolation.</a:t>
            </a:r>
          </a:p>
          <a:p>
            <a:r>
              <a:rPr lang="en-US" dirty="0"/>
              <a:t>Traditionally, processes live in different address spaces, and we use the MMU to isolate them.</a:t>
            </a:r>
          </a:p>
          <a:p>
            <a:endParaRPr lang="en-US" dirty="0"/>
          </a:p>
          <a:p>
            <a:pPr marL="228600" indent="-228600">
              <a:buAutoNum type="arabicPeriod"/>
            </a:pPr>
            <a:r>
              <a:rPr lang="en-US" dirty="0"/>
              <a:t>If we want to do IPC, we context switch between the two…</a:t>
            </a:r>
          </a:p>
          <a:p>
            <a:pPr marL="228600" indent="-228600">
              <a:buAutoNum type="arabicPeriod"/>
            </a:pPr>
            <a:r>
              <a:rPr lang="en-US" dirty="0"/>
              <a:t>And probably have the kernel copy some data for us.</a:t>
            </a:r>
          </a:p>
          <a:p>
            <a:pPr marL="228600" indent="-228600">
              <a:buAutoNum type="arabicPeriod"/>
            </a:pPr>
            <a:r>
              <a:rPr lang="en-US" dirty="0"/>
              <a:t>This incurs TLB switching costs, in time, power, and/or silicon area.</a:t>
            </a:r>
          </a:p>
          <a:p>
            <a:pPr marL="228600" indent="-228600">
              <a:buAutoNum type="arabicPeriod"/>
            </a:pPr>
            <a:endParaRPr lang="en-US" dirty="0"/>
          </a:p>
          <a:p>
            <a:pPr marL="228600" indent="-228600">
              <a:buAutoNum type="arabicPeriod"/>
            </a:pPr>
            <a:r>
              <a:rPr lang="en-US" dirty="0"/>
              <a:t>We could also establish shared memory pages between the two address spaces, but there’s something funny here.</a:t>
            </a:r>
          </a:p>
          <a:p>
            <a:pPr marL="228600" indent="-228600">
              <a:buAutoNum type="arabicPeriod"/>
            </a:pPr>
            <a:r>
              <a:rPr lang="en-US" dirty="0"/>
              <a:t>Pointers </a:t>
            </a:r>
            <a:r>
              <a:rPr lang="en-US" i="1" dirty="0"/>
              <a:t>to</a:t>
            </a:r>
            <a:r>
              <a:rPr lang="en-US" i="0" dirty="0"/>
              <a:t> the shared region are fine…</a:t>
            </a:r>
          </a:p>
          <a:p>
            <a:pPr marL="228600" indent="-228600">
              <a:buAutoNum type="arabicPeriod"/>
            </a:pPr>
            <a:r>
              <a:rPr lang="en-US" i="0" dirty="0"/>
              <a:t>Pointers </a:t>
            </a:r>
            <a:r>
              <a:rPr lang="en-US" i="1" dirty="0"/>
              <a:t>in</a:t>
            </a:r>
            <a:r>
              <a:rPr lang="en-US" i="0" dirty="0"/>
              <a:t> the shared region are dubious, but can work if we’re careful…</a:t>
            </a:r>
          </a:p>
          <a:p>
            <a:pPr marL="228600" indent="-228600">
              <a:buAutoNum type="arabicPeriod"/>
            </a:pPr>
            <a:r>
              <a:rPr lang="en-US" dirty="0"/>
              <a:t>But pointers </a:t>
            </a:r>
            <a:r>
              <a:rPr lang="en-US" i="1" dirty="0"/>
              <a:t>from</a:t>
            </a:r>
            <a:r>
              <a:rPr lang="en-US" i="0" dirty="0"/>
              <a:t> the shared region are probably nonsense.</a:t>
            </a:r>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35</a:t>
            </a:fld>
            <a:endParaRPr lang="en-US"/>
          </a:p>
        </p:txBody>
      </p:sp>
    </p:spTree>
    <p:extLst>
      <p:ext uri="{BB962C8B-B14F-4D97-AF65-F5344CB8AC3E}">
        <p14:creationId xmlns:p14="http://schemas.microsoft.com/office/powerpoint/2010/main" val="2260779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CHERI lets us tear down the MMU-based walls between processes, so that we can run many processes in a single address space!</a:t>
            </a:r>
          </a:p>
          <a:p>
            <a:r>
              <a:rPr lang="en-US" dirty="0"/>
              <a:t>Isolation is maintained by the capability system: you can’t access what you can’t point at </a:t>
            </a:r>
            <a:r>
              <a:rPr lang="en-US" i="1" dirty="0"/>
              <a:t>with a capability</a:t>
            </a:r>
            <a:r>
              <a:rPr lang="en-US" i="0" dirty="0"/>
              <a:t>.</a:t>
            </a:r>
          </a:p>
          <a:p>
            <a:endParaRPr lang="en-US" i="0" dirty="0"/>
          </a:p>
          <a:p>
            <a:pPr marL="228600" indent="-228600">
              <a:buAutoNum type="arabicPeriod"/>
            </a:pPr>
            <a:r>
              <a:rPr lang="en-US" i="0" dirty="0"/>
              <a:t>In this model we can do IPC through sealed capabilities, and, if we want copy semantics, we can use a trusted switcher that does that copying before completing the call.  This is </a:t>
            </a:r>
            <a:r>
              <a:rPr lang="en-US" i="1" dirty="0"/>
              <a:t>kernel-bypass IPC</a:t>
            </a:r>
            <a:r>
              <a:rPr lang="en-US" i="0" dirty="0"/>
              <a:t>, with user threads directly crossing the traditional process boundary!</a:t>
            </a:r>
          </a:p>
          <a:p>
            <a:pPr marL="228600" indent="-228600">
              <a:buAutoNum type="arabicPeriod"/>
            </a:pPr>
            <a:endParaRPr lang="en-US" i="0" dirty="0"/>
          </a:p>
          <a:p>
            <a:pPr marL="228600" indent="-228600">
              <a:buAutoNum type="arabicPeriod"/>
            </a:pPr>
            <a:r>
              <a:rPr lang="en-US" i="0" dirty="0"/>
              <a:t>We get really fast sharing in this model, if we just pass a capability across that IPC layer.</a:t>
            </a:r>
          </a:p>
          <a:p>
            <a:pPr marL="228600" indent="-228600">
              <a:buAutoNum type="arabicPeriod"/>
            </a:pPr>
            <a:r>
              <a:rPr lang="en-US" i="0" dirty="0"/>
              <a:t>And there’s no risk of mis-understanding an address in the shared region; shared capabilities are just… capabilities.</a:t>
            </a:r>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36</a:t>
            </a:fld>
            <a:endParaRPr lang="en-US"/>
          </a:p>
        </p:txBody>
      </p:sp>
    </p:spTree>
    <p:extLst>
      <p:ext uri="{BB962C8B-B14F-4D97-AF65-F5344CB8AC3E}">
        <p14:creationId xmlns:p14="http://schemas.microsoft.com/office/powerpoint/2010/main" val="498997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(@31m00)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 like to very quickly touch on the part of the CHERI project I’m most directly involved with: investigating the use of CHERI for </a:t>
            </a:r>
            <a:r>
              <a:rPr lang="en-US" i="1" dirty="0"/>
              <a:t>temporal</a:t>
            </a:r>
            <a:r>
              <a:rPr lang="en-US" i="0" dirty="0"/>
              <a:t> safety.</a:t>
            </a:r>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37</a:t>
            </a:fld>
            <a:endParaRPr lang="en-US"/>
          </a:p>
        </p:txBody>
      </p:sp>
    </p:spTree>
    <p:extLst>
      <p:ext uri="{BB962C8B-B14F-4D97-AF65-F5344CB8AC3E}">
        <p14:creationId xmlns:p14="http://schemas.microsoft.com/office/powerpoint/2010/main" val="603076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of phrasing temporal safety is “What about UAF?”  It’s a reasonable question.  After all, even having gone through and made pointers into capabilities at runtime, it’s still possible to use a capability after free-</a:t>
            </a:r>
            <a:r>
              <a:rPr lang="en-US" dirty="0" err="1"/>
              <a:t>ing</a:t>
            </a:r>
            <a:r>
              <a:rPr lang="en-US" dirty="0"/>
              <a:t> it.</a:t>
            </a:r>
          </a:p>
        </p:txBody>
      </p:sp>
      <p:sp>
        <p:nvSpPr>
          <p:cNvPr id="4" name="Slide Number Placeholder 3"/>
          <p:cNvSpPr>
            <a:spLocks noGrp="1"/>
          </p:cNvSpPr>
          <p:nvPr>
            <p:ph type="sldNum" sz="quarter" idx="5"/>
          </p:nvPr>
        </p:nvSpPr>
        <p:spPr/>
        <p:txBody>
          <a:bodyPr/>
          <a:lstStyle/>
          <a:p>
            <a:fld id="{5985A4D3-B786-4E9B-91E4-DB991156D8F5}" type="slidenum">
              <a:rPr lang="en-US" smtClean="0"/>
              <a:t>38</a:t>
            </a:fld>
            <a:endParaRPr lang="en-US"/>
          </a:p>
        </p:txBody>
      </p:sp>
    </p:spTree>
    <p:extLst>
      <p:ext uri="{BB962C8B-B14F-4D97-AF65-F5344CB8AC3E}">
        <p14:creationId xmlns:p14="http://schemas.microsoft.com/office/powerpoint/2010/main" val="3731045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Focusing on temporal safety of </a:t>
            </a:r>
            <a:r>
              <a:rPr lang="en-US" i="1" dirty="0"/>
              <a:t>heap</a:t>
            </a:r>
            <a:r>
              <a:rPr lang="en-US" i="0" dirty="0"/>
              <a:t> allocation, since heap objects have a wider variety of, and more complicated, lifecycles than stack objects.  That’s not to say that stack temporal safety is trivial, just momentarily out of scope.</a:t>
            </a:r>
          </a:p>
          <a:p>
            <a:endParaRPr lang="en-US" i="0" dirty="0"/>
          </a:p>
          <a:p>
            <a:r>
              <a:rPr lang="en-US" i="0" dirty="0"/>
              <a:t>As part of those complex life cycles, pointers into the heap tend to spread: into other heap objects, </a:t>
            </a:r>
            <a:r>
              <a:rPr lang="en-US" i="0" dirty="0" err="1"/>
              <a:t>globals</a:t>
            </a:r>
            <a:r>
              <a:rPr lang="en-US" i="0" dirty="0"/>
              <a:t>, onto the stack, and even into the kernel heap (for example, as part of asynchronous I/O).</a:t>
            </a:r>
          </a:p>
          <a:p>
            <a:endParaRPr lang="en-US" i="0" dirty="0"/>
          </a:p>
          <a:p>
            <a:pPr marL="228600" indent="-228600">
              <a:buAutoNum type="arabicPeriod"/>
            </a:pPr>
            <a:r>
              <a:rPr lang="en-US" i="0" dirty="0"/>
              <a:t>That means that there’s a risk that the application inadvertently retains a reference to a free object, which then comes to overlap a new allocation.</a:t>
            </a:r>
            <a:br>
              <a:rPr lang="en-US" i="0" dirty="0"/>
            </a:br>
            <a:r>
              <a:rPr lang="en-US" i="0" dirty="0"/>
              <a:t>This is, of course, undefined behavior in C, but that doesn’t mean it doesn’t happen.</a:t>
            </a:r>
            <a:br>
              <a:rPr lang="en-US" i="0" dirty="0"/>
            </a:br>
            <a:br>
              <a:rPr lang="en-US" i="0" dirty="0"/>
            </a:br>
            <a:r>
              <a:rPr lang="en-US" i="0" dirty="0"/>
              <a:t>This opens the possibility of “use after reallocation” wherein a stale reference is dereferenced and accesses or corrupts the new object, often either exposing data or corrupting data structures.</a:t>
            </a:r>
            <a:br>
              <a:rPr lang="en-US" i="0" dirty="0"/>
            </a:br>
            <a:r>
              <a:rPr lang="en-US" i="0" dirty="0"/>
              <a:t>(“Use after free”, before addresses are repurposed, is typically less of a concern.)</a:t>
            </a:r>
          </a:p>
          <a:p>
            <a:pPr marL="228600" indent="-228600">
              <a:buAutoNum type="arabicPeriod"/>
            </a:pPr>
            <a:endParaRPr lang="en-US" i="0" dirty="0"/>
          </a:p>
          <a:p>
            <a:pPr marL="228600" indent="-228600">
              <a:buAutoNum type="arabicPeriod"/>
            </a:pPr>
            <a:r>
              <a:rPr lang="en-US" i="0" dirty="0"/>
              <a:t>The basic approach we’re considering is to </a:t>
            </a:r>
            <a:r>
              <a:rPr lang="en-US" i="1" dirty="0"/>
              <a:t>revoke</a:t>
            </a:r>
            <a:r>
              <a:rPr lang="en-US" i="0" dirty="0"/>
              <a:t> these stale references, and be sure that we have eliminated them all, before reusing address space.</a:t>
            </a:r>
          </a:p>
          <a:p>
            <a:pPr marL="228600" indent="-228600">
              <a:buAutoNum type="arabicPeriod"/>
            </a:pPr>
            <a:endParaRPr lang="en-US" i="0" dirty="0"/>
          </a:p>
          <a:p>
            <a:pPr marL="228600" indent="-228600">
              <a:buAutoNum type="arabicPeriod"/>
            </a:pPr>
            <a:r>
              <a:rPr lang="en-US" i="0" dirty="0"/>
              <a:t>This is the dual of garbage collection: we </a:t>
            </a:r>
            <a:r>
              <a:rPr lang="en-US" i="1" dirty="0"/>
              <a:t>destroy</a:t>
            </a:r>
            <a:r>
              <a:rPr lang="en-US" i="0" dirty="0"/>
              <a:t> references to enforce free(), rather than extend object lifetime until there are no references.</a:t>
            </a:r>
          </a:p>
        </p:txBody>
      </p:sp>
      <p:sp>
        <p:nvSpPr>
          <p:cNvPr id="4" name="Slide Number Placeholder 3"/>
          <p:cNvSpPr>
            <a:spLocks noGrp="1"/>
          </p:cNvSpPr>
          <p:nvPr>
            <p:ph type="sldNum" sz="quarter" idx="5"/>
          </p:nvPr>
        </p:nvSpPr>
        <p:spPr/>
        <p:txBody>
          <a:bodyPr/>
          <a:lstStyle/>
          <a:p>
            <a:fld id="{1BB15F58-1EA9-4668-BDA9-1342F0B2E022}" type="slidenum">
              <a:rPr lang="en-US" smtClean="0"/>
              <a:t>39</a:t>
            </a:fld>
            <a:endParaRPr lang="en-US"/>
          </a:p>
        </p:txBody>
      </p:sp>
    </p:spTree>
    <p:extLst>
      <p:ext uri="{BB962C8B-B14F-4D97-AF65-F5344CB8AC3E}">
        <p14:creationId xmlns:p14="http://schemas.microsoft.com/office/powerpoint/2010/main" val="4143408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pull this off, we’re going to expand the usual view of heap memory, in which things are either free or allocated and just bounce back and forth…</a:t>
            </a:r>
          </a:p>
        </p:txBody>
      </p:sp>
      <p:sp>
        <p:nvSpPr>
          <p:cNvPr id="4" name="Slide Number Placeholder 3"/>
          <p:cNvSpPr>
            <a:spLocks noGrp="1"/>
          </p:cNvSpPr>
          <p:nvPr>
            <p:ph type="sldNum" sz="quarter" idx="5"/>
          </p:nvPr>
        </p:nvSpPr>
        <p:spPr/>
        <p:txBody>
          <a:bodyPr/>
          <a:lstStyle/>
          <a:p>
            <a:fld id="{5985A4D3-B786-4E9B-91E4-DB991156D8F5}" type="slidenum">
              <a:rPr lang="en-US" smtClean="0"/>
              <a:t>40</a:t>
            </a:fld>
            <a:endParaRPr lang="en-US"/>
          </a:p>
        </p:txBody>
      </p:sp>
    </p:spTree>
    <p:extLst>
      <p:ext uri="{BB962C8B-B14F-4D97-AF65-F5344CB8AC3E}">
        <p14:creationId xmlns:p14="http://schemas.microsoft.com/office/powerpoint/2010/main" val="97624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But, embarrassingly, these tend not to be new kinds of bugs in new kinds of domains.  Rather, year after year, 70% of these turn out to be from </a:t>
            </a:r>
            <a:r>
              <a:rPr lang="en-US" i="0" dirty="0"/>
              <a:t>memory safety problems: </a:t>
            </a:r>
            <a:r>
              <a:rPr lang="en-US" dirty="0"/>
              <a:t>pointer injection, buffer overflows, use-after-free, and so on</a:t>
            </a:r>
            <a:r>
              <a:rPr lang="en-US" i="0" dirty="0"/>
              <a:t>.  These problems have been with us “since the beginning”, at least of UNIX; so, 50 years, if not even longer; came to broader awareness in 1996 with “Smashing the Stack for Fun and Profit” by Aleph One, and even by that standard it’s been 25 years and counting.</a:t>
            </a:r>
          </a:p>
        </p:txBody>
      </p:sp>
      <p:sp>
        <p:nvSpPr>
          <p:cNvPr id="4" name="Slide Number Placeholder 3"/>
          <p:cNvSpPr>
            <a:spLocks noGrp="1"/>
          </p:cNvSpPr>
          <p:nvPr>
            <p:ph type="sldNum" sz="quarter" idx="5"/>
          </p:nvPr>
        </p:nvSpPr>
        <p:spPr/>
        <p:txBody>
          <a:bodyPr/>
          <a:lstStyle/>
          <a:p>
            <a:fld id="{1BB15F58-1EA9-4668-BDA9-1342F0B2E022}" type="slidenum">
              <a:rPr lang="en-US" smtClean="0"/>
              <a:t>5</a:t>
            </a:fld>
            <a:endParaRPr lang="en-US"/>
          </a:p>
        </p:txBody>
      </p:sp>
    </p:spTree>
    <p:extLst>
      <p:ext uri="{BB962C8B-B14F-4D97-AF65-F5344CB8AC3E}">
        <p14:creationId xmlns:p14="http://schemas.microsoft.com/office/powerpoint/2010/main" val="986519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introducing a new state – quarantined.  Address space becomes quarantined when the application calls free() and only actually becomes free (ready for allocation) again after a global sweep through the application’s memory.</a:t>
            </a:r>
          </a:p>
          <a:p>
            <a:endParaRPr lang="en-US" dirty="0"/>
          </a:p>
          <a:p>
            <a:r>
              <a:rPr lang="en-US" dirty="0"/>
              <a:t>This sweep will remove capabilities pointing into quarantine.  Since sweeping is global and involves testing every capability in the system, we allow quarantine to accumulate for a while and make each revocation pass process a </a:t>
            </a:r>
            <a:r>
              <a:rPr lang="en-US" i="1" dirty="0"/>
              <a:t>batch</a:t>
            </a:r>
            <a:r>
              <a:rPr lang="en-US" i="0" dirty="0"/>
              <a:t> of quarantined address space at once.</a:t>
            </a:r>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41</a:t>
            </a:fld>
            <a:endParaRPr lang="en-US"/>
          </a:p>
        </p:txBody>
      </p:sp>
    </p:spTree>
    <p:extLst>
      <p:ext uri="{BB962C8B-B14F-4D97-AF65-F5344CB8AC3E}">
        <p14:creationId xmlns:p14="http://schemas.microsoft.com/office/powerpoint/2010/main" val="451897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turns out to be feasible for CHERI </a:t>
            </a:r>
            <a:r>
              <a:rPr lang="en-US" i="1" dirty="0"/>
              <a:t>because</a:t>
            </a:r>
            <a:r>
              <a:rPr lang="en-US" i="0" dirty="0"/>
              <a:t> it is a capability architecture.  We don’t have to guess whether words are pointers to objects or just suspicious numbers, and since we know with certainty, we are justified in erasing capabilities.</a:t>
            </a:r>
          </a:p>
          <a:p>
            <a:endParaRPr lang="en-US" i="0" dirty="0"/>
          </a:p>
          <a:p>
            <a:r>
              <a:rPr lang="en-US" i="0" dirty="0"/>
              <a:t>Beyond merely being possible, it turns out we can add just a little bit of architecture to speed things up significantly: we can have the CPU assist us in tracking which pages have capabilities on them (so we don’t need to sweep the ones that don’t), and we can avoid stopping the world by arranging for the CPU to trap when it tries to load a capability through a page we haven’t yet scanned.</a:t>
            </a:r>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42</a:t>
            </a:fld>
            <a:endParaRPr lang="en-US"/>
          </a:p>
        </p:txBody>
      </p:sp>
    </p:spTree>
    <p:extLst>
      <p:ext uri="{BB962C8B-B14F-4D97-AF65-F5344CB8AC3E}">
        <p14:creationId xmlns:p14="http://schemas.microsoft.com/office/powerpoint/2010/main" val="3513729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43</a:t>
            </a:fld>
            <a:endParaRPr lang="en-US"/>
          </a:p>
        </p:txBody>
      </p:sp>
    </p:spTree>
    <p:extLst>
      <p:ext uri="{BB962C8B-B14F-4D97-AF65-F5344CB8AC3E}">
        <p14:creationId xmlns:p14="http://schemas.microsoft.com/office/powerpoint/2010/main" val="3699212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(@35m30)</a:t>
            </a:r>
          </a:p>
          <a:p>
            <a:endParaRPr lang="en-US" dirty="0"/>
          </a:p>
          <a:p>
            <a:r>
              <a:rPr lang="en-US" dirty="0"/>
              <a:t>The last thing I’d like to touch on today is: is CHERI in competition with safe languages like Rust?  If you know Betteridge’s law of headlines, you already know the answer is “no”.</a:t>
            </a:r>
          </a:p>
          <a:p>
            <a:endParaRPr lang="en-US" dirty="0"/>
          </a:p>
          <a:p>
            <a:r>
              <a:rPr lang="en-US" dirty="0"/>
              <a:t>With thanks to David Chisnall for his help with this section.</a:t>
            </a:r>
          </a:p>
        </p:txBody>
      </p:sp>
      <p:sp>
        <p:nvSpPr>
          <p:cNvPr id="4" name="Slide Number Placeholder 3"/>
          <p:cNvSpPr>
            <a:spLocks noGrp="1"/>
          </p:cNvSpPr>
          <p:nvPr>
            <p:ph type="sldNum" sz="quarter" idx="5"/>
          </p:nvPr>
        </p:nvSpPr>
        <p:spPr/>
        <p:txBody>
          <a:bodyPr/>
          <a:lstStyle/>
          <a:p>
            <a:fld id="{5985A4D3-B786-4E9B-91E4-DB991156D8F5}" type="slidenum">
              <a:rPr lang="en-US" smtClean="0"/>
              <a:t>44</a:t>
            </a:fld>
            <a:endParaRPr lang="en-US"/>
          </a:p>
        </p:txBody>
      </p:sp>
    </p:spTree>
    <p:extLst>
      <p:ext uri="{BB962C8B-B14F-4D97-AF65-F5344CB8AC3E}">
        <p14:creationId xmlns:p14="http://schemas.microsoft.com/office/powerpoint/2010/main" val="3303875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which side people think they’re on, this supposed competition is phrased in one of two ways.</a:t>
            </a:r>
          </a:p>
        </p:txBody>
      </p:sp>
      <p:sp>
        <p:nvSpPr>
          <p:cNvPr id="4" name="Slide Number Placeholder 3"/>
          <p:cNvSpPr>
            <a:spLocks noGrp="1"/>
          </p:cNvSpPr>
          <p:nvPr>
            <p:ph type="sldNum" sz="quarter" idx="5"/>
          </p:nvPr>
        </p:nvSpPr>
        <p:spPr/>
        <p:txBody>
          <a:bodyPr/>
          <a:lstStyle/>
          <a:p>
            <a:fld id="{5985A4D3-B786-4E9B-91E4-DB991156D8F5}" type="slidenum">
              <a:rPr lang="en-US" smtClean="0"/>
              <a:t>45</a:t>
            </a:fld>
            <a:endParaRPr lang="en-US"/>
          </a:p>
        </p:txBody>
      </p:sp>
    </p:spTree>
    <p:extLst>
      <p:ext uri="{BB962C8B-B14F-4D97-AF65-F5344CB8AC3E}">
        <p14:creationId xmlns:p14="http://schemas.microsoft.com/office/powerpoint/2010/main" val="646767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might people think there’s competition between the two efforts?  Let’s look in a little more detail.</a:t>
            </a:r>
          </a:p>
        </p:txBody>
      </p:sp>
      <p:sp>
        <p:nvSpPr>
          <p:cNvPr id="4" name="Slide Number Placeholder 3"/>
          <p:cNvSpPr>
            <a:spLocks noGrp="1"/>
          </p:cNvSpPr>
          <p:nvPr>
            <p:ph type="sldNum" sz="quarter" idx="5"/>
          </p:nvPr>
        </p:nvSpPr>
        <p:spPr/>
        <p:txBody>
          <a:bodyPr/>
          <a:lstStyle/>
          <a:p>
            <a:fld id="{5985A4D3-B786-4E9B-91E4-DB991156D8F5}" type="slidenum">
              <a:rPr lang="en-US" smtClean="0"/>
              <a:t>46</a:t>
            </a:fld>
            <a:endParaRPr lang="en-US"/>
          </a:p>
        </p:txBody>
      </p:sp>
    </p:spTree>
    <p:extLst>
      <p:ext uri="{BB962C8B-B14F-4D97-AF65-F5344CB8AC3E}">
        <p14:creationId xmlns:p14="http://schemas.microsoft.com/office/powerpoint/2010/main" val="1290411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think about rewriting part of a program in a safe language, we have a two-worlds mental model: a safe world for the new safe code, which communicates with an unsafe world with some well-defined interfaces.</a:t>
            </a:r>
          </a:p>
        </p:txBody>
      </p:sp>
      <p:sp>
        <p:nvSpPr>
          <p:cNvPr id="4" name="Slide Number Placeholder 3"/>
          <p:cNvSpPr>
            <a:spLocks noGrp="1"/>
          </p:cNvSpPr>
          <p:nvPr>
            <p:ph type="sldNum" sz="quarter" idx="5"/>
          </p:nvPr>
        </p:nvSpPr>
        <p:spPr/>
        <p:txBody>
          <a:bodyPr/>
          <a:lstStyle/>
          <a:p>
            <a:fld id="{D9D6E844-C50B-468F-9434-3335BC19F29F}" type="slidenum">
              <a:rPr lang="en-GB" smtClean="0"/>
              <a:t>48</a:t>
            </a:fld>
            <a:endParaRPr lang="en-GB"/>
          </a:p>
        </p:txBody>
      </p:sp>
    </p:spTree>
    <p:extLst>
      <p:ext uri="{BB962C8B-B14F-4D97-AF65-F5344CB8AC3E}">
        <p14:creationId xmlns:p14="http://schemas.microsoft.com/office/powerpoint/2010/main" val="2461558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Unfortunately, in the real world, the safe code is inside the unsafe world and any memory safety bugs in the unsafe code can violate all of the invariants that the safe-language code depends on.</a:t>
            </a:r>
          </a:p>
        </p:txBody>
      </p:sp>
      <p:sp>
        <p:nvSpPr>
          <p:cNvPr id="4" name="Slide Number Placeholder 3"/>
          <p:cNvSpPr>
            <a:spLocks noGrp="1"/>
          </p:cNvSpPr>
          <p:nvPr>
            <p:ph type="sldNum" sz="quarter" idx="5"/>
          </p:nvPr>
        </p:nvSpPr>
        <p:spPr/>
        <p:txBody>
          <a:bodyPr/>
          <a:lstStyle/>
          <a:p>
            <a:fld id="{D9D6E844-C50B-468F-9434-3335BC19F29F}" type="slidenum">
              <a:rPr lang="en-GB" smtClean="0"/>
              <a:t>49</a:t>
            </a:fld>
            <a:endParaRPr lang="en-GB"/>
          </a:p>
        </p:txBody>
      </p:sp>
    </p:spTree>
    <p:extLst>
      <p:ext uri="{BB962C8B-B14F-4D97-AF65-F5344CB8AC3E}">
        <p14:creationId xmlns:p14="http://schemas.microsoft.com/office/powerpoint/2010/main" val="16561440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CHERI sandboxes provide us with a mechanism to confine memory safety errors to instances of unsafe code.  We can catch CHERI’s architectural traps and turn them into error reports or exceptions for the safe language, which can then gracefully recover, because the error cannot have corrupted the safe world.</a:t>
            </a:r>
          </a:p>
        </p:txBody>
      </p:sp>
      <p:sp>
        <p:nvSpPr>
          <p:cNvPr id="4" name="Slide Number Placeholder 3"/>
          <p:cNvSpPr>
            <a:spLocks noGrp="1"/>
          </p:cNvSpPr>
          <p:nvPr>
            <p:ph type="sldNum" sz="quarter" idx="5"/>
          </p:nvPr>
        </p:nvSpPr>
        <p:spPr/>
        <p:txBody>
          <a:bodyPr/>
          <a:lstStyle/>
          <a:p>
            <a:fld id="{D9D6E844-C50B-468F-9434-3335BC19F29F}" type="slidenum">
              <a:rPr lang="en-GB" smtClean="0"/>
              <a:t>50</a:t>
            </a:fld>
            <a:endParaRPr lang="en-GB"/>
          </a:p>
        </p:txBody>
      </p:sp>
    </p:spTree>
    <p:extLst>
      <p:ext uri="{BB962C8B-B14F-4D97-AF65-F5344CB8AC3E}">
        <p14:creationId xmlns:p14="http://schemas.microsoft.com/office/powerpoint/2010/main" val="302030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just like to give a shout out to the Rust community where, for not entirely unrelated reasons, there is already a bit of a move towards a very compatible story.</a:t>
            </a:r>
          </a:p>
        </p:txBody>
      </p:sp>
      <p:sp>
        <p:nvSpPr>
          <p:cNvPr id="4" name="Slide Number Placeholder 3"/>
          <p:cNvSpPr>
            <a:spLocks noGrp="1"/>
          </p:cNvSpPr>
          <p:nvPr>
            <p:ph type="sldNum" sz="quarter" idx="5"/>
          </p:nvPr>
        </p:nvSpPr>
        <p:spPr/>
        <p:txBody>
          <a:bodyPr/>
          <a:lstStyle/>
          <a:p>
            <a:fld id="{5985A4D3-B786-4E9B-91E4-DB991156D8F5}" type="slidenum">
              <a:rPr lang="en-US" smtClean="0"/>
              <a:t>51</a:t>
            </a:fld>
            <a:endParaRPr lang="en-US"/>
          </a:p>
        </p:txBody>
      </p:sp>
    </p:spTree>
    <p:extLst>
      <p:ext uri="{BB962C8B-B14F-4D97-AF65-F5344CB8AC3E}">
        <p14:creationId xmlns:p14="http://schemas.microsoft.com/office/powerpoint/2010/main" val="1984281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take 70% of an increasingly bad time, it turns out to still be an increasingly bad time.  Microsoft Security Response Center is handling more and more memory safety issues per year.</a:t>
            </a:r>
          </a:p>
        </p:txBody>
      </p:sp>
      <p:sp>
        <p:nvSpPr>
          <p:cNvPr id="4" name="Slide Number Placeholder 3"/>
          <p:cNvSpPr>
            <a:spLocks noGrp="1"/>
          </p:cNvSpPr>
          <p:nvPr>
            <p:ph type="sldNum" sz="quarter" idx="5"/>
          </p:nvPr>
        </p:nvSpPr>
        <p:spPr/>
        <p:txBody>
          <a:bodyPr/>
          <a:lstStyle/>
          <a:p>
            <a:fld id="{1BB15F58-1EA9-4668-BDA9-1342F0B2E022}" type="slidenum">
              <a:rPr lang="en-US" smtClean="0"/>
              <a:t>6</a:t>
            </a:fld>
            <a:endParaRPr lang="en-US"/>
          </a:p>
        </p:txBody>
      </p:sp>
    </p:spTree>
    <p:extLst>
      <p:ext uri="{BB962C8B-B14F-4D97-AF65-F5344CB8AC3E}">
        <p14:creationId xmlns:p14="http://schemas.microsoft.com/office/powerpoint/2010/main" val="3377452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(@40m00)</a:t>
            </a:r>
          </a:p>
        </p:txBody>
      </p:sp>
      <p:sp>
        <p:nvSpPr>
          <p:cNvPr id="4" name="Slide Number Placeholder 3"/>
          <p:cNvSpPr>
            <a:spLocks noGrp="1"/>
          </p:cNvSpPr>
          <p:nvPr>
            <p:ph type="sldNum" sz="quarter" idx="5"/>
          </p:nvPr>
        </p:nvSpPr>
        <p:spPr/>
        <p:txBody>
          <a:bodyPr/>
          <a:lstStyle/>
          <a:p>
            <a:fld id="{5985A4D3-B786-4E9B-91E4-DB991156D8F5}" type="slidenum">
              <a:rPr lang="en-US" smtClean="0"/>
              <a:t>52</a:t>
            </a:fld>
            <a:endParaRPr lang="en-US"/>
          </a:p>
        </p:txBody>
      </p:sp>
    </p:spTree>
    <p:extLst>
      <p:ext uri="{BB962C8B-B14F-4D97-AF65-F5344CB8AC3E}">
        <p14:creationId xmlns:p14="http://schemas.microsoft.com/office/powerpoint/2010/main" val="39917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53</a:t>
            </a:fld>
            <a:endParaRPr lang="en-US"/>
          </a:p>
        </p:txBody>
      </p:sp>
    </p:spTree>
    <p:extLst>
      <p:ext uri="{BB962C8B-B14F-4D97-AF65-F5344CB8AC3E}">
        <p14:creationId xmlns:p14="http://schemas.microsoft.com/office/powerpoint/2010/main" val="1533358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Sources: Matt Miller </a:t>
            </a:r>
            <a:r>
              <a:rPr lang="en-US" i="0" dirty="0" err="1"/>
              <a:t>BlueHat</a:t>
            </a:r>
            <a:r>
              <a:rPr lang="en-US" i="0" dirty="0"/>
              <a:t> 2019</a:t>
            </a:r>
          </a:p>
        </p:txBody>
      </p:sp>
      <p:sp>
        <p:nvSpPr>
          <p:cNvPr id="4" name="Slide Number Placeholder 3"/>
          <p:cNvSpPr>
            <a:spLocks noGrp="1"/>
          </p:cNvSpPr>
          <p:nvPr>
            <p:ph type="sldNum" sz="quarter" idx="5"/>
          </p:nvPr>
        </p:nvSpPr>
        <p:spPr/>
        <p:txBody>
          <a:bodyPr/>
          <a:lstStyle/>
          <a:p>
            <a:fld id="{1BB15F58-1EA9-4668-BDA9-1342F0B2E022}" type="slidenum">
              <a:rPr lang="en-US" smtClean="0"/>
              <a:t>54</a:t>
            </a:fld>
            <a:endParaRPr lang="en-US"/>
          </a:p>
        </p:txBody>
      </p:sp>
    </p:spTree>
    <p:extLst>
      <p:ext uri="{BB962C8B-B14F-4D97-AF65-F5344CB8AC3E}">
        <p14:creationId xmlns:p14="http://schemas.microsoft.com/office/powerpoint/2010/main" val="4215111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1BB15F58-1EA9-4668-BDA9-1342F0B2E022}" type="slidenum">
              <a:rPr lang="en-US" smtClean="0"/>
              <a:t>55</a:t>
            </a:fld>
            <a:endParaRPr lang="en-US"/>
          </a:p>
        </p:txBody>
      </p:sp>
    </p:spTree>
    <p:extLst>
      <p:ext uri="{BB962C8B-B14F-4D97-AF65-F5344CB8AC3E}">
        <p14:creationId xmlns:p14="http://schemas.microsoft.com/office/powerpoint/2010/main" val="2971775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3D90C-2601-6649-B091-160C521B0B6D}" type="slidenum">
              <a:rPr lang="en-US" smtClean="0"/>
              <a:pPr/>
              <a:t>56</a:t>
            </a:fld>
            <a:endParaRPr lang="en-US"/>
          </a:p>
        </p:txBody>
      </p:sp>
    </p:spTree>
    <p:extLst>
      <p:ext uri="{BB962C8B-B14F-4D97-AF65-F5344CB8AC3E}">
        <p14:creationId xmlns:p14="http://schemas.microsoft.com/office/powerpoint/2010/main" val="4639233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if we forget to narrow the stack capability?  Then…</a:t>
            </a:r>
          </a:p>
          <a:p>
            <a:endParaRPr lang="en-US" dirty="0"/>
          </a:p>
          <a:p>
            <a:pPr marL="228600" indent="-228600">
              <a:buAutoNum type="arabicPeriod"/>
            </a:pPr>
            <a:r>
              <a:rPr lang="en-US" dirty="0"/>
              <a:t>The stores now happen without trapping</a:t>
            </a:r>
          </a:p>
          <a:p>
            <a:pPr marL="228600" indent="-228600">
              <a:buAutoNum type="arabicPeriod"/>
            </a:pPr>
            <a:endParaRPr lang="en-US" dirty="0"/>
          </a:p>
          <a:p>
            <a:pPr marL="228600" indent="-228600">
              <a:buAutoNum type="arabicPeriod"/>
            </a:pPr>
            <a:r>
              <a:rPr lang="en-US" dirty="0"/>
              <a:t>The store over the saved return address </a:t>
            </a:r>
            <a:r>
              <a:rPr lang="en-US" i="1" dirty="0"/>
              <a:t>clears the valid bit</a:t>
            </a:r>
          </a:p>
          <a:p>
            <a:pPr marL="228600" indent="-228600">
              <a:buAutoNum type="arabicPeriod"/>
            </a:pPr>
            <a:endParaRPr lang="en-US" i="1" dirty="0"/>
          </a:p>
          <a:p>
            <a:pPr marL="228600" indent="-228600">
              <a:buAutoNum type="arabicPeriod"/>
            </a:pPr>
            <a:r>
              <a:rPr lang="en-US" i="0" dirty="0"/>
              <a:t>T</a:t>
            </a:r>
            <a:r>
              <a:rPr lang="en-US" dirty="0"/>
              <a:t>he program still crashes, just later, when main goes to return.</a:t>
            </a:r>
            <a:br>
              <a:rPr lang="en-US" dirty="0"/>
            </a:br>
            <a:r>
              <a:rPr lang="en-US" dirty="0"/>
              <a:t>When we reload the saved return address, it won’t be a valid capability.</a:t>
            </a:r>
            <a:br>
              <a:rPr lang="en-US" dirty="0"/>
            </a:br>
            <a:r>
              <a:rPr lang="en-US" dirty="0"/>
              <a:t>When we try to jump to that, the processor will trap.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15F58-1EA9-4668-BDA9-1342F0B2E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8552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does a process get its very first capability?</a:t>
            </a:r>
          </a:p>
          <a:p>
            <a:r>
              <a:rPr lang="en-US" dirty="0"/>
              <a:t>User capabilities originate from the kernel, which holds a capability to all of </a:t>
            </a:r>
            <a:r>
              <a:rPr lang="en-US" dirty="0" err="1"/>
              <a:t>userspace</a:t>
            </a:r>
            <a:r>
              <a:rPr lang="en-US" dirty="0"/>
              <a:t> with full permissions.</a:t>
            </a:r>
          </a:p>
          <a:p>
            <a:pPr marL="0" indent="0">
              <a:buFont typeface="+mj-lt"/>
              <a:buNone/>
            </a:pPr>
            <a:r>
              <a:rPr lang="en-US" dirty="0"/>
              <a:t>On exec(), the kernel constructs subset capabilities for the program sections (text, </a:t>
            </a:r>
            <a:r>
              <a:rPr lang="en-US" dirty="0" err="1"/>
              <a:t>rodata</a:t>
            </a:r>
            <a:r>
              <a:rPr lang="en-US" dirty="0"/>
              <a:t>, data and </a:t>
            </a:r>
            <a:r>
              <a:rPr lang="en-US" dirty="0" err="1"/>
              <a:t>bss</a:t>
            </a:r>
            <a:r>
              <a:rPr lang="en-US" dirty="0"/>
              <a:t>) and the initial stack.</a:t>
            </a:r>
          </a:p>
          <a:p>
            <a:pPr marL="0" indent="0">
              <a:buFont typeface="+mj-lt"/>
              <a:buNone/>
            </a:pPr>
            <a:r>
              <a:rPr lang="en-US" dirty="0"/>
              <a:t>It uses the .text capability to jump to the </a:t>
            </a:r>
            <a:r>
              <a:rPr lang="en-US" dirty="0" err="1"/>
              <a:t>entrypoint</a:t>
            </a:r>
            <a:r>
              <a:rPr lang="en-US" dirty="0"/>
              <a:t> (so that capability ends up in the program counter) and installs the initial stack capability in the stack capability register; .</a:t>
            </a:r>
            <a:r>
              <a:rPr lang="en-US" dirty="0" err="1"/>
              <a:t>rodata</a:t>
            </a:r>
            <a:r>
              <a:rPr lang="en-US" dirty="0"/>
              <a:t> and .data put somewhere agreed upon.</a:t>
            </a:r>
          </a:p>
          <a:p>
            <a:pPr marL="0" indent="0">
              <a:buFont typeface="+mj-lt"/>
              <a:buNone/>
            </a:pPr>
            <a:endParaRPr lang="en-US" dirty="0"/>
          </a:p>
          <a:p>
            <a:pPr marL="228600" indent="-228600">
              <a:buFont typeface="+mj-lt"/>
              <a:buAutoNum type="arabicPeriod"/>
            </a:pPr>
            <a:r>
              <a:rPr lang="en-US" dirty="0"/>
              <a:t>As the program runs, it can refine its own capabilities, as we saw it do with an on-stack array allocation.</a:t>
            </a:r>
          </a:p>
          <a:p>
            <a:pPr marL="228600" indent="-228600">
              <a:buFont typeface="+mj-lt"/>
              <a:buAutoNum type="arabicPeriod"/>
            </a:pPr>
            <a:endParaRPr lang="en-US" dirty="0"/>
          </a:p>
          <a:p>
            <a:pPr marL="228600" indent="-228600">
              <a:buFont typeface="+mj-lt"/>
              <a:buAutoNum type="arabicPeriod"/>
            </a:pPr>
            <a:r>
              <a:rPr lang="en-US" dirty="0"/>
              <a:t>If the program calls malloc(), malloc() calls </a:t>
            </a:r>
            <a:r>
              <a:rPr lang="en-US" dirty="0" err="1"/>
              <a:t>mmap</a:t>
            </a:r>
            <a:r>
              <a:rPr lang="en-US" dirty="0"/>
              <a:t>() and retrieves a capability to the new pages…</a:t>
            </a:r>
          </a:p>
          <a:p>
            <a:pPr marL="228600" indent="-228600">
              <a:buFont typeface="+mj-lt"/>
              <a:buAutoNum type="arabicPeriod"/>
            </a:pPr>
            <a:r>
              <a:rPr lang="en-US" dirty="0"/>
              <a:t>and then derives subset capabilities for each allocation.</a:t>
            </a:r>
          </a:p>
          <a:p>
            <a:pPr marL="228600" indent="-228600">
              <a:buFont typeface="+mj-lt"/>
              <a:buAutoNum type="arabicPeriod"/>
            </a:pPr>
            <a:endParaRPr lang="en-US" dirty="0"/>
          </a:p>
          <a:p>
            <a:pPr marL="228600" indent="-228600">
              <a:buFont typeface="+mj-lt"/>
              <a:buAutoNum type="arabicPeriod"/>
            </a:pPr>
            <a:r>
              <a:rPr lang="en-US" dirty="0"/>
              <a:t>We can even have the startup code or program loader narrow the capabilities used to access </a:t>
            </a:r>
            <a:r>
              <a:rPr lang="en-US" dirty="0" err="1"/>
              <a:t>globals</a:t>
            </a:r>
            <a:r>
              <a:rPr lang="en-US" dirty="0"/>
              <a:t> inside .data or .</a:t>
            </a:r>
            <a:r>
              <a:rPr lang="en-US" dirty="0" err="1"/>
              <a:t>bss</a:t>
            </a:r>
            <a:r>
              <a:rPr lang="en-US" dirty="0"/>
              <a:t>, so that the program can’t access out of bounds there, either.</a:t>
            </a:r>
            <a:br>
              <a:rPr lang="en-US" dirty="0"/>
            </a:br>
            <a:r>
              <a:rPr lang="en-US" dirty="0"/>
              <a:t>(The details here are shockingly involved, but I think it’s important to note that this isn’t a hole in CHERI’s defenses.)</a:t>
            </a:r>
          </a:p>
        </p:txBody>
      </p:sp>
      <p:sp>
        <p:nvSpPr>
          <p:cNvPr id="4" name="Slide Number Placeholder 3"/>
          <p:cNvSpPr>
            <a:spLocks noGrp="1"/>
          </p:cNvSpPr>
          <p:nvPr>
            <p:ph type="sldNum" sz="quarter" idx="5"/>
          </p:nvPr>
        </p:nvSpPr>
        <p:spPr/>
        <p:txBody>
          <a:bodyPr/>
          <a:lstStyle/>
          <a:p>
            <a:fld id="{5985A4D3-B786-4E9B-91E4-DB991156D8F5}" type="slidenum">
              <a:rPr lang="en-US" smtClean="0"/>
              <a:t>58</a:t>
            </a:fld>
            <a:endParaRPr lang="en-US"/>
          </a:p>
        </p:txBody>
      </p:sp>
    </p:spTree>
    <p:extLst>
      <p:ext uri="{BB962C8B-B14F-4D97-AF65-F5344CB8AC3E}">
        <p14:creationId xmlns:p14="http://schemas.microsoft.com/office/powerpoint/2010/main" val="3269705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 when we asked the kernel to write out of bounds?</a:t>
            </a:r>
          </a:p>
          <a:p>
            <a:endParaRPr lang="en-US" dirty="0"/>
          </a:p>
          <a:p>
            <a:pPr marL="228600" indent="-228600">
              <a:buAutoNum type="arabicPeriod"/>
            </a:pPr>
            <a:r>
              <a:rPr lang="en-US" dirty="0"/>
              <a:t>On the baseline architecture, the kernel had no way of knowing what our bounds were, so it took our word for the length of the structure.</a:t>
            </a:r>
          </a:p>
          <a:p>
            <a:pPr marL="228600" indent="-228600">
              <a:buAutoNum type="arabicPeriod"/>
            </a:pPr>
            <a:endParaRPr lang="en-US" dirty="0"/>
          </a:p>
          <a:p>
            <a:pPr marL="228600" indent="-228600">
              <a:buAutoNum type="arabicPeriod"/>
            </a:pPr>
            <a:r>
              <a:rPr lang="en-US" dirty="0"/>
              <a:t>With CHERI, the system call passed </a:t>
            </a:r>
            <a:r>
              <a:rPr lang="en-US" i="1" dirty="0"/>
              <a:t>a capability</a:t>
            </a:r>
            <a:r>
              <a:rPr lang="en-US" i="0" dirty="0"/>
              <a:t> to the kernel, and the kernel </a:t>
            </a:r>
            <a:r>
              <a:rPr lang="en-US" i="1" dirty="0"/>
              <a:t>used that capability</a:t>
            </a:r>
            <a:r>
              <a:rPr lang="en-US" i="0" dirty="0"/>
              <a:t> when writing to user memory, rather than using its own elevated authority.</a:t>
            </a:r>
          </a:p>
          <a:p>
            <a:pPr marL="228600" indent="-228600">
              <a:buAutoNum type="arabicPeriod"/>
            </a:pPr>
            <a:endParaRPr lang="en-US" i="0" dirty="0"/>
          </a:p>
          <a:p>
            <a:pPr marL="228600" indent="-228600">
              <a:buAutoNum type="arabicPeriod"/>
            </a:pPr>
            <a:r>
              <a:rPr lang="en-US" i="0" dirty="0"/>
              <a:t>[as it says]</a:t>
            </a:r>
          </a:p>
          <a:p>
            <a:pPr marL="228600" indent="-228600">
              <a:buAutoNum type="arabicPeriod"/>
            </a:pPr>
            <a:endParaRPr lang="en-US" i="0" dirty="0"/>
          </a:p>
          <a:p>
            <a:pPr marL="228600" indent="-228600">
              <a:buAutoNum type="arabicPeriod"/>
            </a:pPr>
            <a:r>
              <a:rPr lang="en-US" i="0" dirty="0"/>
              <a:t>In fact, we can see that the kernel only noticed the discrepancy between capability length and request length after it had started copying data to the user program.  *nix-like kernels generally have well-defined points where they copy data in from or out to the user program; making these use capabilities is enough to catch these kinds of misbehaviors of </a:t>
            </a:r>
            <a:r>
              <a:rPr lang="en-US" i="0" dirty="0" err="1"/>
              <a:t>userspace</a:t>
            </a:r>
            <a:r>
              <a:rPr lang="en-US" i="0" dirty="0"/>
              <a:t>, and relatively little of the read() path needs to be altered from what was already there.</a:t>
            </a:r>
            <a:endParaRPr lang="en-US" dirty="0"/>
          </a:p>
        </p:txBody>
      </p:sp>
      <p:sp>
        <p:nvSpPr>
          <p:cNvPr id="4" name="Slide Number Placeholder 3"/>
          <p:cNvSpPr>
            <a:spLocks noGrp="1"/>
          </p:cNvSpPr>
          <p:nvPr>
            <p:ph type="sldNum" sz="quarter" idx="5"/>
          </p:nvPr>
        </p:nvSpPr>
        <p:spPr/>
        <p:txBody>
          <a:bodyPr/>
          <a:lstStyle/>
          <a:p>
            <a:fld id="{11AD4321-7820-4D11-A4C1-AEAF0C7E3CFD}" type="slidenum">
              <a:rPr lang="en-US" smtClean="0"/>
              <a:t>59</a:t>
            </a:fld>
            <a:endParaRPr lang="en-US"/>
          </a:p>
        </p:txBody>
      </p:sp>
    </p:spTree>
    <p:extLst>
      <p:ext uri="{BB962C8B-B14F-4D97-AF65-F5344CB8AC3E}">
        <p14:creationId xmlns:p14="http://schemas.microsoft.com/office/powerpoint/2010/main" val="597297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33840D-ECD1-414F-BD32-5866D4DB91EA}" type="slidenum">
              <a:rPr lang="en-GB" smtClean="0"/>
              <a:t>61</a:t>
            </a:fld>
            <a:endParaRPr lang="en-GB"/>
          </a:p>
        </p:txBody>
      </p:sp>
    </p:spTree>
    <p:extLst>
      <p:ext uri="{BB962C8B-B14F-4D97-AF65-F5344CB8AC3E}">
        <p14:creationId xmlns:p14="http://schemas.microsoft.com/office/powerpoint/2010/main" val="828279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CL-internal presentation)</a:t>
            </a:r>
          </a:p>
        </p:txBody>
      </p:sp>
      <p:sp>
        <p:nvSpPr>
          <p:cNvPr id="4" name="Slide Number Placeholder 3"/>
          <p:cNvSpPr>
            <a:spLocks noGrp="1"/>
          </p:cNvSpPr>
          <p:nvPr>
            <p:ph type="sldNum" sz="quarter" idx="5"/>
          </p:nvPr>
        </p:nvSpPr>
        <p:spPr/>
        <p:txBody>
          <a:bodyPr/>
          <a:lstStyle/>
          <a:p>
            <a:fld id="{B033840D-ECD1-414F-BD32-5866D4DB91EA}" type="slidenum">
              <a:rPr lang="en-GB" smtClean="0"/>
              <a:t>62</a:t>
            </a:fld>
            <a:endParaRPr lang="en-GB"/>
          </a:p>
        </p:txBody>
      </p:sp>
    </p:spTree>
    <p:extLst>
      <p:ext uri="{BB962C8B-B14F-4D97-AF65-F5344CB8AC3E}">
        <p14:creationId xmlns:p14="http://schemas.microsoft.com/office/powerpoint/2010/main" val="4267645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Of course, we’re not the first to identify a 50-year-old problem.  Lots of people have tried lots of things ranging from minor tinkering to vast, sweeping overhauls of everything.  Unfortunately, nothing really seems to have moved us closer to “done” for commodity computers.</a:t>
            </a:r>
          </a:p>
          <a:p>
            <a:pPr marL="0" indent="0">
              <a:buFont typeface="+mj-lt"/>
              <a:buNone/>
            </a:pPr>
            <a:br>
              <a:rPr lang="en-US" dirty="0"/>
            </a:br>
            <a:r>
              <a:rPr lang="en-US" dirty="0"/>
              <a:t>But, for all that, don’t get discouraged!  I’m going to try to convince you that there’s hope, if we make a different kind of change.</a:t>
            </a:r>
          </a:p>
          <a:p>
            <a:pPr marL="0" indent="0">
              <a:buFont typeface="+mj-lt"/>
              <a:buNone/>
            </a:pPr>
            <a:endParaRPr lang="en-US" dirty="0"/>
          </a:p>
          <a:p>
            <a:pPr marL="228600" indent="-228600">
              <a:buFont typeface="+mj-lt"/>
              <a:buAutoNum type="arabicPeriod"/>
            </a:pPr>
            <a:r>
              <a:rPr lang="en-US" dirty="0"/>
              <a:t>Enter CHERI, the, on the one hand, radical proposal that we </a:t>
            </a:r>
            <a:r>
              <a:rPr lang="en-US" i="1" dirty="0"/>
              <a:t>change how pointers work</a:t>
            </a:r>
            <a:r>
              <a:rPr lang="en-US" i="0" dirty="0"/>
              <a:t>, in both software and hardware.</a:t>
            </a:r>
            <a:br>
              <a:rPr lang="en-US" i="0" dirty="0"/>
            </a:br>
            <a:r>
              <a:rPr lang="en-US" i="0" dirty="0"/>
              <a:t>This is a shift to the von Neumann model of computing on the same scale as adding virtual memory (for what would become commodity platforms, this was around 1973; it’s OK if you don’t remember a time before).</a:t>
            </a:r>
          </a:p>
          <a:p>
            <a:pPr marL="228600" indent="-228600">
              <a:buFont typeface="+mj-lt"/>
              <a:buAutoNum type="arabicPeriod"/>
            </a:pPr>
            <a:endParaRPr lang="en-US" i="0" dirty="0"/>
          </a:p>
          <a:p>
            <a:pPr marL="228600" indent="-228600">
              <a:buFont typeface="+mj-lt"/>
              <a:buAutoNum type="arabicPeriod"/>
            </a:pPr>
            <a:r>
              <a:rPr lang="en-US" i="0" dirty="0"/>
              <a:t>On the other hand, I will try to convince you it’s not so radical after all.</a:t>
            </a:r>
            <a:br>
              <a:rPr lang="en-US" i="0" dirty="0"/>
            </a:br>
            <a:r>
              <a:rPr lang="en-US" i="0" dirty="0"/>
              <a:t>I hope to show you that a computer with CHERI looks a lot like a computer without CHERI did, and that we might not have to throw away C/C++ and the enormous quantity of software (accumulated human effort) written in those languages to get to a better place.</a:t>
            </a:r>
            <a:br>
              <a:rPr lang="en-US" i="0" dirty="0"/>
            </a:br>
            <a:endParaRPr lang="en-US" i="0" dirty="0"/>
          </a:p>
          <a:p>
            <a:pPr marL="228600" indent="-228600">
              <a:buFont typeface="+mj-lt"/>
              <a:buAutoNum type="arabicPeriod"/>
            </a:pPr>
            <a:r>
              <a:rPr lang="en-US" i="0" dirty="0"/>
              <a:t>Arm and its partners have engineered the “Morello” prototype SoC, a </a:t>
            </a:r>
            <a:r>
              <a:rPr lang="en-US" i="0" dirty="0" err="1"/>
              <a:t>CHERIfied</a:t>
            </a:r>
            <a:r>
              <a:rPr lang="en-US" i="0" dirty="0"/>
              <a:t>, quad-core, multi GHz extension of the Neoverse N1.</a:t>
            </a:r>
          </a:p>
        </p:txBody>
      </p:sp>
      <p:sp>
        <p:nvSpPr>
          <p:cNvPr id="4" name="Slide Number Placeholder 3"/>
          <p:cNvSpPr>
            <a:spLocks noGrp="1"/>
          </p:cNvSpPr>
          <p:nvPr>
            <p:ph type="sldNum" sz="quarter" idx="5"/>
          </p:nvPr>
        </p:nvSpPr>
        <p:spPr/>
        <p:txBody>
          <a:bodyPr/>
          <a:lstStyle/>
          <a:p>
            <a:fld id="{5985A4D3-B786-4E9B-91E4-DB991156D8F5}" type="slidenum">
              <a:rPr lang="en-US" smtClean="0"/>
              <a:t>7</a:t>
            </a:fld>
            <a:endParaRPr lang="en-US"/>
          </a:p>
        </p:txBody>
      </p:sp>
    </p:spTree>
    <p:extLst>
      <p:ext uri="{BB962C8B-B14F-4D97-AF65-F5344CB8AC3E}">
        <p14:creationId xmlns:p14="http://schemas.microsoft.com/office/powerpoint/2010/main" val="2186072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33840D-ECD1-414F-BD32-5866D4DB91EA}" type="slidenum">
              <a:rPr lang="en-GB" smtClean="0"/>
              <a:t>63</a:t>
            </a:fld>
            <a:endParaRPr lang="en-GB"/>
          </a:p>
        </p:txBody>
      </p:sp>
    </p:spTree>
    <p:extLst>
      <p:ext uri="{BB962C8B-B14F-4D97-AF65-F5344CB8AC3E}">
        <p14:creationId xmlns:p14="http://schemas.microsoft.com/office/powerpoint/2010/main" val="2986113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been considering temporal safety of </a:t>
            </a:r>
            <a:r>
              <a:rPr lang="en-US" i="1" dirty="0"/>
              <a:t>heap</a:t>
            </a:r>
            <a:r>
              <a:rPr lang="en-US" i="0" dirty="0"/>
              <a:t> allocation, since heap objects have a wider variety of, and more complicated, life cycles than stack objects.  That’s not to say that stack temporal safety is trivial, just momentarily out of scope.</a:t>
            </a:r>
          </a:p>
          <a:p>
            <a:endParaRPr lang="en-US" i="0" dirty="0"/>
          </a:p>
          <a:p>
            <a:r>
              <a:rPr lang="en-US" i="0" dirty="0"/>
              <a:t>As part of those complex life cycles, pointers into the heap tend to spread: into other </a:t>
            </a:r>
            <a:r>
              <a:rPr lang="en-US" i="0" dirty="0" err="1"/>
              <a:t>globals</a:t>
            </a:r>
            <a:r>
              <a:rPr lang="en-US" i="0" dirty="0"/>
              <a:t>, onto the stack, and even into the kernel heap (for example, as part of asynchronous I/O).</a:t>
            </a:r>
          </a:p>
          <a:p>
            <a:r>
              <a:rPr lang="en-US" i="0" dirty="0"/>
              <a:t>That means that there’s a risk that the application inadvertently retains a reference to a free object, which then comes to overlap a new allocation.</a:t>
            </a:r>
          </a:p>
          <a:p>
            <a:r>
              <a:rPr lang="en-US" i="0" dirty="0"/>
              <a:t>This is, of course, undefined behavior in C, but that doesn’t mean it doesn’t happen.</a:t>
            </a:r>
          </a:p>
          <a:p>
            <a:endParaRPr lang="en-US" i="0" dirty="0"/>
          </a:p>
          <a:p>
            <a:r>
              <a:rPr lang="en-US" i="0" dirty="0"/>
              <a:t>This opens the possibility of “use after reallocation” wherein a stale reference is dereferenced and accesses or corrupts the new object, often either exposing data or corrupting data structures.</a:t>
            </a:r>
          </a:p>
          <a:p>
            <a:r>
              <a:rPr lang="en-US" i="0" dirty="0"/>
              <a:t>(“Use after free”, before addresses are repurposed, is typically less of a concern.)</a:t>
            </a:r>
          </a:p>
          <a:p>
            <a:r>
              <a:rPr lang="en-US" i="0" dirty="0"/>
              <a:t>The basic approach we’re considering is to </a:t>
            </a:r>
            <a:r>
              <a:rPr lang="en-US" i="1" dirty="0"/>
              <a:t>revoke</a:t>
            </a:r>
            <a:r>
              <a:rPr lang="en-US" i="0" dirty="0"/>
              <a:t> these stale references, and be sure that we have eliminated them all, before reusing address space.</a:t>
            </a:r>
          </a:p>
          <a:p>
            <a:endParaRPr lang="en-US" i="0" dirty="0"/>
          </a:p>
          <a:p>
            <a:r>
              <a:rPr lang="en-US" i="0" dirty="0"/>
              <a:t>Revocation is global and involves testing every capability in the process, so we </a:t>
            </a:r>
            <a:r>
              <a:rPr lang="en-US" i="1" dirty="0"/>
              <a:t>quarantine</a:t>
            </a:r>
            <a:r>
              <a:rPr lang="en-US" i="0" dirty="0"/>
              <a:t> </a:t>
            </a:r>
          </a:p>
        </p:txBody>
      </p:sp>
      <p:sp>
        <p:nvSpPr>
          <p:cNvPr id="4" name="Slide Number Placeholder 3"/>
          <p:cNvSpPr>
            <a:spLocks noGrp="1"/>
          </p:cNvSpPr>
          <p:nvPr>
            <p:ph type="sldNum" sz="quarter" idx="5"/>
          </p:nvPr>
        </p:nvSpPr>
        <p:spPr/>
        <p:txBody>
          <a:bodyPr/>
          <a:lstStyle/>
          <a:p>
            <a:fld id="{1BB15F58-1EA9-4668-BDA9-1342F0B2E022}" type="slidenum">
              <a:rPr lang="en-US" smtClean="0"/>
              <a:t>64</a:t>
            </a:fld>
            <a:endParaRPr lang="en-US"/>
          </a:p>
        </p:txBody>
      </p:sp>
    </p:spTree>
    <p:extLst>
      <p:ext uri="{BB962C8B-B14F-4D97-AF65-F5344CB8AC3E}">
        <p14:creationId xmlns:p14="http://schemas.microsoft.com/office/powerpoint/2010/main" val="13918148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an implementation of this idea in </a:t>
            </a:r>
            <a:r>
              <a:rPr lang="en-US" dirty="0" err="1"/>
              <a:t>CheriBSD</a:t>
            </a:r>
            <a:r>
              <a:rPr lang="en-US" dirty="0"/>
              <a:t>, which we call Cornucopia.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kernel</a:t>
            </a:r>
            <a:r>
              <a:rPr lang="en-US" i="0" dirty="0"/>
              <a:t> offers a revocation service.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  It builds on CHERI’s </a:t>
            </a:r>
            <a:r>
              <a:rPr lang="en-US" dirty="0"/>
              <a:t>typed view of memory (and registers); CHERI precisely captures pointer/non-pointer distinction via tags.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It relies on CHERI’s spatial safety, and the bounds set by the allocator, to map capabilities to shadow bits.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indent="-228600">
              <a:buAutoNum type="arabicPeriod"/>
            </a:pPr>
            <a:r>
              <a:rPr lang="en-US" dirty="0"/>
              <a:t>Exposes a “shadow bitmap”, a kernel-provided mapping of anonymous memory within the process’s address space.</a:t>
            </a:r>
            <a:br>
              <a:rPr lang="en-US" dirty="0"/>
            </a:br>
            <a:endParaRPr lang="en-US" dirty="0"/>
          </a:p>
          <a:p>
            <a:pPr marL="228600" indent="-228600">
              <a:buAutoNum type="arabicPeriod"/>
            </a:pPr>
            <a:r>
              <a:rPr lang="en-US" dirty="0"/>
              <a:t>A system call requests that the kernel apply the shadow bitmap to the address space, deleting all capabilities pointing into freed memory, including those held by the kernel.</a:t>
            </a:r>
            <a:br>
              <a:rPr lang="en-US" dirty="0"/>
            </a:br>
            <a:endParaRPr lang="en-US" dirty="0"/>
          </a:p>
          <a:p>
            <a:pPr marL="228600" indent="-228600">
              <a:buAutoNum type="arabicPeriod"/>
            </a:pPr>
            <a:r>
              <a:rPr lang="en-US" dirty="0"/>
              <a:t>Cornucopia is a thread-safe and mostly concurrent implementation; subsequent work leans further into concurrency.</a:t>
            </a:r>
          </a:p>
          <a:p>
            <a:endParaRPr lang="en-US" dirty="0"/>
          </a:p>
          <a:p>
            <a:r>
              <a:rPr lang="en-US" dirty="0"/>
              <a:t>-----</a:t>
            </a:r>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Allocators </a:t>
            </a:r>
            <a:r>
              <a:rPr lang="en-US" dirty="0" err="1"/>
              <a:t>mmap</a:t>
            </a:r>
            <a:r>
              <a:rPr lang="en-US" dirty="0"/>
              <a:t>() their heap and can ask the kernel for access to the corresponding region of the shadow.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cost of a revocation pass is roughly independent of the quarantined address space or number of capabilities revoked; the bulk of the time is spent in finding and testing capabilities.</a:t>
            </a:r>
          </a:p>
          <a:p>
            <a:endParaRPr lang="en-US" dirty="0"/>
          </a:p>
          <a:p>
            <a:r>
              <a:rPr lang="en-US" dirty="0"/>
              <a:t>The shadow bits also give us a defense against double-free, even in highly decoupled/per-thread allocators like snmalloc: we LL/SC CAS the first word of the shadow that needs to change and bail if the bits are already set.</a:t>
            </a:r>
          </a:p>
          <a:p>
            <a:r>
              <a:rPr lang="en-US" dirty="0"/>
              <a:t>The same atomic sequence also guards us against concurrent revocation, where the shadow is clear but the pointer given to free is revoked.</a:t>
            </a:r>
          </a:p>
          <a:p>
            <a:endParaRPr lang="en-US" dirty="0"/>
          </a:p>
        </p:txBody>
      </p:sp>
      <p:sp>
        <p:nvSpPr>
          <p:cNvPr id="4" name="Slide Number Placeholder 3"/>
          <p:cNvSpPr>
            <a:spLocks noGrp="1"/>
          </p:cNvSpPr>
          <p:nvPr>
            <p:ph type="sldNum" sz="quarter" idx="5"/>
          </p:nvPr>
        </p:nvSpPr>
        <p:spPr/>
        <p:txBody>
          <a:bodyPr/>
          <a:lstStyle/>
          <a:p>
            <a:fld id="{1BB15F58-1EA9-4668-BDA9-1342F0B2E022}" type="slidenum">
              <a:rPr lang="en-US" smtClean="0"/>
              <a:t>65</a:t>
            </a:fld>
            <a:endParaRPr lang="en-US"/>
          </a:p>
        </p:txBody>
      </p:sp>
    </p:spTree>
    <p:extLst>
      <p:ext uri="{BB962C8B-B14F-4D97-AF65-F5344CB8AC3E}">
        <p14:creationId xmlns:p14="http://schemas.microsoft.com/office/powerpoint/2010/main" val="5347305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Heap temporal safety violation contains: application free()-s but retains pointer and allocator creates overlapping object.</a:t>
            </a:r>
          </a:p>
          <a:p>
            <a:r>
              <a:rPr lang="en-US" dirty="0"/>
              <a:t>Cornucopia gives allocators a mechanism to know when there are no more references to an address, and so reuse is safe.</a:t>
            </a:r>
          </a:p>
          <a:p>
            <a:endParaRPr lang="en-US" dirty="0"/>
          </a:p>
          <a:p>
            <a:r>
              <a:rPr lang="en-US" dirty="0"/>
              <a:t>In more detail, on free, the allocator marks the shadow of the freed object and holds the address space in quarantine, to amortize the cost of sweeping revocation.</a:t>
            </a:r>
          </a:p>
          <a:p>
            <a:endParaRPr lang="en-US" dirty="0"/>
          </a:p>
          <a:p>
            <a:pPr marL="228600" indent="-228600">
              <a:buAutoNum type="arabicPeriod"/>
            </a:pPr>
            <a:r>
              <a:rPr lang="en-US" dirty="0"/>
              <a:t>When quarantine fills, allocator calls </a:t>
            </a:r>
            <a:r>
              <a:rPr lang="en-US" dirty="0" err="1"/>
              <a:t>revoker</a:t>
            </a:r>
            <a:endParaRPr lang="en-US" dirty="0"/>
          </a:p>
          <a:p>
            <a:pPr marL="228600" indent="-228600">
              <a:buAutoNum type="arabicPeriod"/>
            </a:pPr>
            <a:r>
              <a:rPr lang="en-US" dirty="0"/>
              <a:t>Which deletes capabilities to addresses with marked shadows</a:t>
            </a:r>
          </a:p>
          <a:p>
            <a:pPr marL="228600" indent="-228600">
              <a:buAutoNum type="arabicPeriod"/>
            </a:pPr>
            <a:r>
              <a:rPr lang="en-US" dirty="0"/>
              <a:t>After revocation finishes, it is safe to reuse address space</a:t>
            </a:r>
          </a:p>
          <a:p>
            <a:pPr marL="228600" indent="-228600">
              <a:buAutoNum type="arabicPeriod"/>
            </a:pPr>
            <a:r>
              <a:rPr lang="en-US" dirty="0"/>
              <a:t>The allocator has to clear the shadow before reissuing memory, lest the </a:t>
            </a:r>
            <a:r>
              <a:rPr lang="en-US" dirty="0" err="1"/>
              <a:t>revoker</a:t>
            </a:r>
            <a:r>
              <a:rPr lang="en-US" dirty="0"/>
              <a:t> strike again</a:t>
            </a:r>
          </a:p>
          <a:p>
            <a:endParaRPr lang="en-US" dirty="0"/>
          </a:p>
          <a:p>
            <a:r>
              <a:rPr lang="en-US" dirty="0"/>
              <a:t>-----</a:t>
            </a:r>
          </a:p>
          <a:p>
            <a:endParaRPr lang="en-US" dirty="0"/>
          </a:p>
          <a:p>
            <a:r>
              <a:rPr lang="en-US" dirty="0"/>
              <a:t>Of course, revocation is expensive, so we don’t call it after every free().  Instead, we “quarantine” address space until a significant fraction of the heap is quarantined.</a:t>
            </a:r>
          </a:p>
          <a:p>
            <a:r>
              <a:rPr lang="en-US" dirty="0"/>
              <a:t>The cost of a revocation pass is roughly independent of the quarantined address space or number of capabilities revoked; the bulk of the time is spent in finding and testing capabilities.</a:t>
            </a:r>
          </a:p>
          <a:p>
            <a:endParaRPr lang="en-US" dirty="0"/>
          </a:p>
          <a:p>
            <a:r>
              <a:rPr lang="en-US" dirty="0"/>
              <a:t>The shadow bits also give us a defense against double-free, even in highly decoupled/per-thread allocators like snmalloc: we LL/SC CAS the first word of the shadow that needs to change and bail if the bits are already set.</a:t>
            </a:r>
          </a:p>
          <a:p>
            <a:r>
              <a:rPr lang="en-US" dirty="0"/>
              <a:t>The same atomic sequence also guards us against concurrent revocation, where the shadow is clear but the pointer given to free is revoked.</a:t>
            </a:r>
          </a:p>
        </p:txBody>
      </p:sp>
      <p:sp>
        <p:nvSpPr>
          <p:cNvPr id="4" name="Slide Number Placeholder 3"/>
          <p:cNvSpPr>
            <a:spLocks noGrp="1"/>
          </p:cNvSpPr>
          <p:nvPr>
            <p:ph type="sldNum" sz="quarter" idx="5"/>
          </p:nvPr>
        </p:nvSpPr>
        <p:spPr/>
        <p:txBody>
          <a:bodyPr/>
          <a:lstStyle/>
          <a:p>
            <a:fld id="{1BB15F58-1EA9-4668-BDA9-1342F0B2E022}" type="slidenum">
              <a:rPr lang="en-US" smtClean="0"/>
              <a:t>66</a:t>
            </a:fld>
            <a:endParaRPr lang="en-US"/>
          </a:p>
        </p:txBody>
      </p:sp>
    </p:spTree>
    <p:extLst>
      <p:ext uri="{BB962C8B-B14F-4D97-AF65-F5344CB8AC3E}">
        <p14:creationId xmlns:p14="http://schemas.microsoft.com/office/powerpoint/2010/main" val="19594099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capability, probe the shadow bitmap based on the </a:t>
            </a:r>
            <a:r>
              <a:rPr lang="en-US" i="1" dirty="0"/>
              <a:t>trustworthy</a:t>
            </a:r>
            <a:r>
              <a:rPr lang="en-US" i="0" dirty="0"/>
              <a:t> capability base value.  (Recall: monotonicity ensures that base </a:t>
            </a:r>
            <a:r>
              <a:rPr lang="en-US" i="1" dirty="0"/>
              <a:t>must be in bounds</a:t>
            </a:r>
            <a:r>
              <a:rPr lang="en-US" i="0" dirty="0"/>
              <a:t> of original allocation.)</a:t>
            </a:r>
          </a:p>
          <a:p>
            <a:endParaRPr lang="en-US" i="0" dirty="0"/>
          </a:p>
          <a:p>
            <a:r>
              <a:rPr lang="en-US" i="0" dirty="0"/>
              <a:t>4) Have added </a:t>
            </a:r>
            <a:r>
              <a:rPr lang="en-US" i="0" dirty="0" err="1"/>
              <a:t>CLoadTags</a:t>
            </a:r>
            <a:r>
              <a:rPr lang="en-US" i="0" dirty="0"/>
              <a:t> instruction to coherently fetch CHERI tags w/o fetching data; lets us skip entire lines w/o capabilities.</a:t>
            </a:r>
          </a:p>
        </p:txBody>
      </p:sp>
      <p:sp>
        <p:nvSpPr>
          <p:cNvPr id="4" name="Slide Number Placeholder 3"/>
          <p:cNvSpPr>
            <a:spLocks noGrp="1"/>
          </p:cNvSpPr>
          <p:nvPr>
            <p:ph type="sldNum" sz="quarter" idx="5"/>
          </p:nvPr>
        </p:nvSpPr>
        <p:spPr/>
        <p:txBody>
          <a:bodyPr/>
          <a:lstStyle/>
          <a:p>
            <a:fld id="{1BB15F58-1EA9-4668-BDA9-1342F0B2E022}" type="slidenum">
              <a:rPr lang="en-US" smtClean="0"/>
              <a:t>67</a:t>
            </a:fld>
            <a:endParaRPr lang="en-US"/>
          </a:p>
        </p:txBody>
      </p:sp>
    </p:spTree>
    <p:extLst>
      <p:ext uri="{BB962C8B-B14F-4D97-AF65-F5344CB8AC3E}">
        <p14:creationId xmlns:p14="http://schemas.microsoft.com/office/powerpoint/2010/main" val="17149773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turns out to be feasible for CHERI </a:t>
            </a:r>
            <a:r>
              <a:rPr lang="en-US" i="1" dirty="0"/>
              <a:t>because</a:t>
            </a:r>
            <a:r>
              <a:rPr lang="en-US" i="0" dirty="0"/>
              <a:t> it is a capability architecture.  We don’t have to guess whether words are pointers to objects or just suspicious numbers, and since we know with certainty, we are justified in erasing capabilities.</a:t>
            </a:r>
          </a:p>
          <a:p>
            <a:endParaRPr lang="en-US" i="0" dirty="0"/>
          </a:p>
          <a:p>
            <a:r>
              <a:rPr lang="en-US" i="0" dirty="0"/>
              <a:t>Beyond merely being possible, it turns out we can add just a little bit of architecture to speed things up significantly: we can have the CPU assist us in tracking which pages have capabilities on them (so we don’t need to sweep the ones that don’t), and we can avoid stopping the world by arranging for the CPU to trap when it tries to load a capability through a page we haven’t yet scanned.</a:t>
            </a:r>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68</a:t>
            </a:fld>
            <a:endParaRPr lang="en-US"/>
          </a:p>
        </p:txBody>
      </p:sp>
    </p:spTree>
    <p:extLst>
      <p:ext uri="{BB962C8B-B14F-4D97-AF65-F5344CB8AC3E}">
        <p14:creationId xmlns:p14="http://schemas.microsoft.com/office/powerpoint/2010/main" val="22735640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5A4D3-B786-4E9B-91E4-DB991156D8F5}" type="slidenum">
              <a:rPr lang="en-US" smtClean="0"/>
              <a:t>69</a:t>
            </a:fld>
            <a:endParaRPr lang="en-US"/>
          </a:p>
        </p:txBody>
      </p:sp>
    </p:spTree>
    <p:extLst>
      <p:ext uri="{BB962C8B-B14F-4D97-AF65-F5344CB8AC3E}">
        <p14:creationId xmlns:p14="http://schemas.microsoft.com/office/powerpoint/2010/main" val="38309322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but how do we know which pages to sweep?  Kernel tracks bits of AS that are forbidden to hold capabilities, but within permissive regions, many pages still do not hold capabilities.  The </a:t>
            </a:r>
            <a:r>
              <a:rPr lang="en-US" dirty="0" err="1"/>
              <a:t>revoker</a:t>
            </a:r>
            <a:r>
              <a:rPr lang="en-US" dirty="0"/>
              <a:t> should ignore pages that are known to contain no capabilities.</a:t>
            </a:r>
          </a:p>
          <a:p>
            <a:endParaRPr lang="en-US" dirty="0"/>
          </a:p>
          <a:p>
            <a:r>
              <a:rPr lang="en-US" dirty="0"/>
              <a:t>We extend CHERI’s page table bits to help track the spread of capabilities, adding a notion of “</a:t>
            </a:r>
            <a:r>
              <a:rPr lang="en-US" dirty="0" err="1"/>
              <a:t>capdirty</a:t>
            </a:r>
            <a:r>
              <a:rPr lang="en-US" dirty="0"/>
              <a:t>”, a low-overhead “card-marking” store barrier scheme (though without generational considerations).</a:t>
            </a:r>
          </a:p>
          <a:p>
            <a:r>
              <a:rPr lang="en-US" dirty="0"/>
              <a:t>PTEs dictate the behavior of cap stores: forbid, permit, or permit subject to automatic, atomic marking.</a:t>
            </a:r>
          </a:p>
        </p:txBody>
      </p:sp>
      <p:sp>
        <p:nvSpPr>
          <p:cNvPr id="4" name="Slide Number Placeholder 3"/>
          <p:cNvSpPr>
            <a:spLocks noGrp="1"/>
          </p:cNvSpPr>
          <p:nvPr>
            <p:ph type="sldNum" sz="quarter" idx="5"/>
          </p:nvPr>
        </p:nvSpPr>
        <p:spPr/>
        <p:txBody>
          <a:bodyPr/>
          <a:lstStyle/>
          <a:p>
            <a:fld id="{1BB15F58-1EA9-4668-BDA9-1342F0B2E022}" type="slidenum">
              <a:rPr lang="en-US" smtClean="0"/>
              <a:t>70</a:t>
            </a:fld>
            <a:endParaRPr lang="en-US"/>
          </a:p>
        </p:txBody>
      </p:sp>
    </p:spTree>
    <p:extLst>
      <p:ext uri="{BB962C8B-B14F-4D97-AF65-F5344CB8AC3E}">
        <p14:creationId xmlns:p14="http://schemas.microsoft.com/office/powerpoint/2010/main" val="28222608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Cornucopia design, published at IEEE S&amp;P 2020, demonstrated viability but suffered from large pause times.  As we want to sweep responsively as the application accesses memory (as well as completely, to allow reuse of memory), we have subsequently introduced an architectural notion of </a:t>
            </a:r>
            <a:r>
              <a:rPr lang="en-US" i="1" dirty="0"/>
              <a:t>capability load generations</a:t>
            </a:r>
            <a:r>
              <a:rPr lang="en-US" i="0" dirty="0"/>
              <a:t>: a per-PTE and per-core bit that must match on capability loads.</a:t>
            </a:r>
          </a:p>
          <a:p>
            <a:endParaRPr lang="en-US" i="0" dirty="0"/>
          </a:p>
          <a:p>
            <a:r>
              <a:rPr lang="en-US" i="0" dirty="0"/>
              <a:t>Data dependence means independent instructions after load may not retire until CHERI tag value is available to be checked.  PTE generation value available as part of the translation.</a:t>
            </a:r>
          </a:p>
        </p:txBody>
      </p:sp>
      <p:sp>
        <p:nvSpPr>
          <p:cNvPr id="4" name="Slide Number Placeholder 3"/>
          <p:cNvSpPr>
            <a:spLocks noGrp="1"/>
          </p:cNvSpPr>
          <p:nvPr>
            <p:ph type="sldNum" sz="quarter" idx="5"/>
          </p:nvPr>
        </p:nvSpPr>
        <p:spPr/>
        <p:txBody>
          <a:bodyPr/>
          <a:lstStyle/>
          <a:p>
            <a:fld id="{1BB15F58-1EA9-4668-BDA9-1342F0B2E022}" type="slidenum">
              <a:rPr lang="en-US" smtClean="0"/>
              <a:t>71</a:t>
            </a:fld>
            <a:endParaRPr lang="en-US"/>
          </a:p>
        </p:txBody>
      </p:sp>
    </p:spTree>
    <p:extLst>
      <p:ext uri="{BB962C8B-B14F-4D97-AF65-F5344CB8AC3E}">
        <p14:creationId xmlns:p14="http://schemas.microsoft.com/office/powerpoint/2010/main" val="6117831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Steady state is all generation bits equal</a:t>
            </a:r>
          </a:p>
          <a:p>
            <a:endParaRPr lang="en-US" i="0" dirty="0"/>
          </a:p>
          <a:p>
            <a:pPr marL="228600" indent="-228600">
              <a:buAutoNum type="arabicParenR"/>
            </a:pPr>
            <a:r>
              <a:rPr lang="en-US" i="0" dirty="0"/>
              <a:t>Revocation begins by incrementing the in-core generation.  Now </a:t>
            </a:r>
            <a:r>
              <a:rPr lang="en-US" i="1" dirty="0"/>
              <a:t>all capabilities </a:t>
            </a:r>
            <a:r>
              <a:rPr lang="en-US" i="0" dirty="0"/>
              <a:t>is considered untested.</a:t>
            </a:r>
          </a:p>
          <a:p>
            <a:pPr marL="228600" indent="-228600">
              <a:buAutoNum type="arabicParenR"/>
            </a:pPr>
            <a:endParaRPr lang="en-US" i="0" dirty="0"/>
          </a:p>
          <a:p>
            <a:pPr marL="228600" indent="-228600">
              <a:buAutoNum type="arabicParenR"/>
            </a:pPr>
            <a:r>
              <a:rPr lang="en-US" i="0" dirty="0"/>
              <a:t>Sweep on pages as traps arrive, mark them as up to date.</a:t>
            </a:r>
          </a:p>
          <a:p>
            <a:pPr marL="228600" indent="-228600">
              <a:buAutoNum type="arabicParenR"/>
            </a:pPr>
            <a:endParaRPr lang="en-US" i="0" dirty="0"/>
          </a:p>
          <a:p>
            <a:pPr marL="228600" indent="-228600">
              <a:buAutoNum type="arabicParenR"/>
            </a:pPr>
            <a:r>
              <a:rPr lang="en-US" i="0" dirty="0"/>
              <a:t>Visit pages in background as well (currently done with a dedicated thread, so takes advantage of SMP systems w/ idle core)</a:t>
            </a:r>
          </a:p>
          <a:p>
            <a:pPr marL="228600" indent="-228600">
              <a:buAutoNum type="arabicParenR"/>
            </a:pPr>
            <a:endParaRPr lang="en-US" i="0" dirty="0"/>
          </a:p>
          <a:p>
            <a:pPr marL="0" indent="0">
              <a:buNone/>
            </a:pPr>
            <a:r>
              <a:rPr lang="en-US" i="0" dirty="0"/>
              <a:t>4) Eventually, back in the steady state with all generations equal.</a:t>
            </a:r>
          </a:p>
          <a:p>
            <a:pPr marL="0" indent="0">
              <a:buNone/>
            </a:pPr>
            <a:endParaRPr lang="en-US" i="0" dirty="0"/>
          </a:p>
          <a:p>
            <a:pPr marL="0" indent="0">
              <a:buNone/>
            </a:pPr>
            <a:r>
              <a:rPr lang="en-US" i="0" dirty="0"/>
              <a:t>(Optimization: pages known to not contain capabilities are not brought up to date, but generation bits can’t matter)</a:t>
            </a:r>
          </a:p>
        </p:txBody>
      </p:sp>
      <p:sp>
        <p:nvSpPr>
          <p:cNvPr id="4" name="Slide Number Placeholder 3"/>
          <p:cNvSpPr>
            <a:spLocks noGrp="1"/>
          </p:cNvSpPr>
          <p:nvPr>
            <p:ph type="sldNum" sz="quarter" idx="5"/>
          </p:nvPr>
        </p:nvSpPr>
        <p:spPr/>
        <p:txBody>
          <a:bodyPr/>
          <a:lstStyle/>
          <a:p>
            <a:fld id="{1BB15F58-1EA9-4668-BDA9-1342F0B2E022}" type="slidenum">
              <a:rPr lang="en-US" smtClean="0"/>
              <a:t>72</a:t>
            </a:fld>
            <a:endParaRPr lang="en-US"/>
          </a:p>
        </p:txBody>
      </p:sp>
    </p:spTree>
    <p:extLst>
      <p:ext uri="{BB962C8B-B14F-4D97-AF65-F5344CB8AC3E}">
        <p14:creationId xmlns:p14="http://schemas.microsoft.com/office/powerpoint/2010/main" val="3474518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(@3m30)</a:t>
            </a:r>
          </a:p>
          <a:p>
            <a:endParaRPr lang="en-US" dirty="0"/>
          </a:p>
          <a:p>
            <a:r>
              <a:rPr lang="en-US" dirty="0"/>
              <a:t>To understand the changes CHERI makes to a computer architecture, it will be useful to have a small example of some kinds of unsafety that it is designed to inhibit.</a:t>
            </a:r>
          </a:p>
        </p:txBody>
      </p:sp>
      <p:sp>
        <p:nvSpPr>
          <p:cNvPr id="4" name="Slide Number Placeholder 3"/>
          <p:cNvSpPr>
            <a:spLocks noGrp="1"/>
          </p:cNvSpPr>
          <p:nvPr>
            <p:ph type="sldNum" sz="quarter" idx="5"/>
          </p:nvPr>
        </p:nvSpPr>
        <p:spPr/>
        <p:txBody>
          <a:bodyPr/>
          <a:lstStyle/>
          <a:p>
            <a:fld id="{5985A4D3-B786-4E9B-91E4-DB991156D8F5}" type="slidenum">
              <a:rPr lang="en-US" smtClean="0"/>
              <a:t>8</a:t>
            </a:fld>
            <a:endParaRPr lang="en-US"/>
          </a:p>
        </p:txBody>
      </p:sp>
    </p:spTree>
    <p:extLst>
      <p:ext uri="{BB962C8B-B14F-4D97-AF65-F5344CB8AC3E}">
        <p14:creationId xmlns:p14="http://schemas.microsoft.com/office/powerpoint/2010/main" val="15446946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MTE augments each pointer and memory granule with a “color”.  In CHERI, color bits are part of the capability metadata, and so protected against corruption.</a:t>
            </a:r>
          </a:p>
          <a:p>
            <a:endParaRPr lang="en-US" dirty="0"/>
          </a:p>
          <a:p>
            <a:pPr marL="228600" indent="-228600">
              <a:buAutoNum type="arabicParenR"/>
            </a:pPr>
            <a:r>
              <a:rPr lang="en-US" dirty="0"/>
              <a:t>On allocation, allocator derives bounded, colored capability to heap memory and grants this to the client.</a:t>
            </a:r>
            <a:br>
              <a:rPr lang="en-US" dirty="0"/>
            </a:br>
            <a:r>
              <a:rPr lang="en-US" dirty="0"/>
              <a:t>The distinguished “rainbow” color value is allowed to derive capabilities of any color and change the color of memory.</a:t>
            </a:r>
            <a:br>
              <a:rPr lang="en-US" dirty="0"/>
            </a:br>
            <a:r>
              <a:rPr lang="en-US" dirty="0"/>
              <a:t>Other colors can only produce the same color progeny and cannot change memory’s color.</a:t>
            </a:r>
            <a:br>
              <a:rPr lang="en-US" dirty="0"/>
            </a:br>
            <a:endParaRPr lang="en-US" dirty="0"/>
          </a:p>
          <a:p>
            <a:pPr marL="228600" indent="-228600">
              <a:buAutoNum type="arabicParenR"/>
            </a:pPr>
            <a:r>
              <a:rPr lang="en-US" dirty="0"/>
              <a:t>The client is then free to use the derived capability, and eventually frees it.</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The allocator uses its elevated authority to recolor memory, preventing the client’s </a:t>
            </a:r>
            <a:r>
              <a:rPr lang="en-US" i="1" dirty="0"/>
              <a:t>valid capability</a:t>
            </a:r>
            <a:r>
              <a:rPr lang="en-US" i="0" dirty="0"/>
              <a:t> from reaching memory</a:t>
            </a:r>
            <a:r>
              <a:rPr lang="en-US" dirty="0"/>
              <a:t>.  (Can zero memory itself with little/no additional cost at the same time.)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Recolor-on-free closes UAF window, which gives a better debugging story, and enables secure </a:t>
            </a:r>
            <a:r>
              <a:rPr lang="en-US" i="1" dirty="0"/>
              <a:t>in-band metadata</a:t>
            </a:r>
            <a:r>
              <a:rPr lang="en-US" i="0" dirty="0"/>
              <a:t>, simplifying allocator design.  (More on that in a moment.)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i="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i="0" dirty="0"/>
              <a:t>CHERI handles the spatial safety concerns, so adjacent heap objects can have the same color without loss of security.</a:t>
            </a:r>
            <a:br>
              <a:rPr lang="en-US" dirty="0"/>
            </a:b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Re-allocation proceeds as last time, with the allocator constructing a new capability of the right color for the client.  (Any in-band metadata cleared before return.)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Clients cannot change the color of their capabilities, nor can they recolor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i="0" dirty="0"/>
              <a:t>-----</a:t>
            </a:r>
          </a:p>
          <a:p>
            <a:endParaRPr lang="en-US" i="0" dirty="0"/>
          </a:p>
          <a:p>
            <a:pPr marL="171450" indent="-171450">
              <a:buFont typeface="Arial" panose="020B0604020202020204" pitchFamily="34" charset="0"/>
              <a:buChar char="•"/>
            </a:pPr>
            <a:r>
              <a:rPr lang="en-US" dirty="0"/>
              <a:t>Mismatching loads trap; data dependence may delay retirement of subsequent independent instructions, but no other costs.</a:t>
            </a:r>
            <a:br>
              <a:rPr lang="en-US" dirty="0"/>
            </a:br>
            <a:r>
              <a:rPr lang="en-US" dirty="0"/>
              <a:t>Mismatching stores can </a:t>
            </a:r>
            <a:r>
              <a:rPr lang="en-US" i="1" dirty="0"/>
              <a:t>fizzle</a:t>
            </a:r>
            <a:r>
              <a:rPr lang="en-US" i="0" dirty="0"/>
              <a:t>: can retire immediately and will be dropped from the store buffer rather than updating in L1.  Some complexity around store-to-load forwarding (wait, don’t trap, if colors mismatch?), but should hide latency of fetch for color comparison.</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i="0" dirty="0"/>
              <a:t>A p</a:t>
            </a:r>
            <a:r>
              <a:rPr lang="en-US" dirty="0"/>
              <a:t>urpose-built atomic compare-and-decrement-color instruction catches would-be double-frees and handles concurrent interaction with the revocation.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Even 1-bit “scaled down” MTE has useful security properties (closes UAF window) and simplifies software design (allows in-band metadata) but loses performance win of delayed revocation</a:t>
            </a:r>
          </a:p>
        </p:txBody>
      </p:sp>
      <p:sp>
        <p:nvSpPr>
          <p:cNvPr id="4" name="Slide Number Placeholder 3"/>
          <p:cNvSpPr>
            <a:spLocks noGrp="1"/>
          </p:cNvSpPr>
          <p:nvPr>
            <p:ph type="sldNum" sz="quarter" idx="5"/>
          </p:nvPr>
        </p:nvSpPr>
        <p:spPr/>
        <p:txBody>
          <a:bodyPr/>
          <a:lstStyle/>
          <a:p>
            <a:fld id="{1BB15F58-1EA9-4668-BDA9-1342F0B2E022}" type="slidenum">
              <a:rPr lang="en-US" smtClean="0"/>
              <a:t>73</a:t>
            </a:fld>
            <a:endParaRPr lang="en-US"/>
          </a:p>
        </p:txBody>
      </p:sp>
    </p:spTree>
    <p:extLst>
      <p:ext uri="{BB962C8B-B14F-4D97-AF65-F5344CB8AC3E}">
        <p14:creationId xmlns:p14="http://schemas.microsoft.com/office/powerpoint/2010/main" val="6992595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safety” is a spectrum, from completely unsafe (that is, everything is the programmer’s responsibility not to break) to fully concurrency safe and formally verified.</a:t>
            </a:r>
          </a:p>
          <a:p>
            <a:endParaRPr lang="en-US" dirty="0"/>
          </a:p>
          <a:p>
            <a:pPr marL="228600" indent="-228600">
              <a:buAutoNum type="arabicPeriod"/>
            </a:pPr>
            <a:r>
              <a:rPr lang="en-US" dirty="0"/>
              <a:t>Very nearly all C today has its pointers lowered to integers as we saw back at the very beginning, landing us firmly in the unsafe bin; maybe it’s C’s fault and we should rewrite the world in something (anything) else.</a:t>
            </a:r>
          </a:p>
          <a:p>
            <a:pPr marL="228600" indent="-228600">
              <a:buAutoNum type="arabicPeriod"/>
            </a:pPr>
            <a:endParaRPr lang="en-US" dirty="0"/>
          </a:p>
          <a:p>
            <a:pPr marL="228600" indent="-228600">
              <a:buAutoNum type="arabicPeriod"/>
            </a:pPr>
            <a:r>
              <a:rPr lang="en-US" dirty="0"/>
              <a:t>Candidate languages all bring different things to the table, but notably they all tend to have data representations and runtime systems that (claim to) rule out the kinds of problems we’re considering.</a:t>
            </a:r>
          </a:p>
          <a:p>
            <a:pPr marL="228600" indent="-228600">
              <a:buAutoNum type="arabicPeriod"/>
            </a:pPr>
            <a:endParaRPr lang="en-US" dirty="0"/>
          </a:p>
          <a:p>
            <a:pPr marL="228600" indent="-228600">
              <a:buAutoNum type="arabicPeriod"/>
            </a:pPr>
            <a:r>
              <a:rPr lang="en-US" dirty="0"/>
              <a:t>Some languages go much further than we’ve discussed, even.</a:t>
            </a:r>
          </a:p>
          <a:p>
            <a:pPr marL="228600" indent="-228600">
              <a:buAutoNum type="arabicPeriod"/>
            </a:pPr>
            <a:endParaRPr lang="en-US" dirty="0"/>
          </a:p>
          <a:p>
            <a:pPr marL="228600" indent="-228600">
              <a:buAutoNum type="arabicPeriod"/>
            </a:pPr>
            <a:r>
              <a:rPr lang="en-US" dirty="0"/>
              <a:t>There are, however, two small problems with that proposal:</a:t>
            </a:r>
          </a:p>
          <a:p>
            <a:pPr marL="685800" lvl="1" indent="-228600">
              <a:buFont typeface="+mj-lt"/>
              <a:buAutoNum type="arabicPeriod"/>
            </a:pPr>
            <a:r>
              <a:rPr lang="en-US" dirty="0"/>
              <a:t>There’s </a:t>
            </a:r>
            <a:r>
              <a:rPr lang="en-US" i="1" dirty="0"/>
              <a:t>a lot</a:t>
            </a:r>
            <a:r>
              <a:rPr lang="en-US" i="0" dirty="0"/>
              <a:t> of C/C++ out there, some of which we might even want to keep using (like optimized libraries).  We could introduce FFI bridges for such things, but now we’ve shot a hole through our runtime system and its defenses.</a:t>
            </a:r>
          </a:p>
          <a:p>
            <a:pPr marL="685800" lvl="1" indent="-228600">
              <a:buFont typeface="+mj-lt"/>
              <a:buAutoNum type="arabicPeriod"/>
            </a:pPr>
            <a:r>
              <a:rPr lang="en-US" i="0" dirty="0"/>
              <a:t>The runtimes for these languages can be </a:t>
            </a:r>
            <a:r>
              <a:rPr lang="en-US" i="1" dirty="0"/>
              <a:t>enormous</a:t>
            </a:r>
            <a:r>
              <a:rPr lang="en-US" i="0" dirty="0"/>
              <a:t>!  They’re very often some of the trickiest parts (e.g., garbage collector) and are written in C, and by humans, at that!</a:t>
            </a:r>
          </a:p>
          <a:p>
            <a:pPr marL="685800" lvl="1" indent="-228600">
              <a:buFont typeface="+mj-lt"/>
              <a:buAutoNum type="arabicPeriod"/>
            </a:pPr>
            <a:endParaRPr lang="en-US" i="0" dirty="0"/>
          </a:p>
          <a:p>
            <a:pPr marL="228600" lvl="0" indent="-228600">
              <a:buFont typeface="+mj-lt"/>
              <a:buAutoNum type="arabicPeriod"/>
            </a:pPr>
            <a:r>
              <a:rPr lang="en-US" i="0" dirty="0"/>
              <a:t>CHERI aims to give us, at a minimum, a </a:t>
            </a:r>
            <a:r>
              <a:rPr lang="en-US" i="1" dirty="0"/>
              <a:t>spatially safe</a:t>
            </a:r>
            <a:r>
              <a:rPr lang="en-US" i="0" dirty="0"/>
              <a:t> C/C++ runtime environment.  This is the bare minimum for safe composition of software!</a:t>
            </a:r>
          </a:p>
          <a:p>
            <a:pPr marL="228600" lvl="0" indent="-228600">
              <a:buFont typeface="+mj-lt"/>
              <a:buAutoNum type="arabicPeriod"/>
            </a:pPr>
            <a:endParaRPr lang="en-US" i="0" dirty="0"/>
          </a:p>
          <a:p>
            <a:pPr marL="228600" lvl="0" indent="-228600">
              <a:buFont typeface="+mj-lt"/>
              <a:buAutoNum type="arabicPeriod"/>
            </a:pPr>
            <a:r>
              <a:rPr lang="en-US" i="0" dirty="0"/>
              <a:t>Ongoing work is working to compositionally and efficiently provide additional safety for our C/C++ environment.</a:t>
            </a:r>
          </a:p>
          <a:p>
            <a:pPr marL="228600" lvl="0" indent="-228600">
              <a:buFont typeface="+mj-lt"/>
              <a:buAutoNum type="arabicPeriod"/>
            </a:pPr>
            <a:endParaRPr lang="en-US" i="0" dirty="0"/>
          </a:p>
          <a:p>
            <a:pPr marL="0" lvl="0" indent="0">
              <a:buFont typeface="+mj-lt"/>
              <a:buNone/>
            </a:pPr>
            <a:r>
              <a:rPr lang="en-US" i="0" dirty="0"/>
              <a:t>OK, so what?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6F051-1D48-45F9-969A-F6040D16AA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352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talk about what “safety” means.</a:t>
            </a:r>
          </a:p>
        </p:txBody>
      </p:sp>
      <p:sp>
        <p:nvSpPr>
          <p:cNvPr id="4" name="Slide Number Placeholder 3"/>
          <p:cNvSpPr>
            <a:spLocks noGrp="1"/>
          </p:cNvSpPr>
          <p:nvPr>
            <p:ph type="sldNum" sz="quarter" idx="5"/>
          </p:nvPr>
        </p:nvSpPr>
        <p:spPr/>
        <p:txBody>
          <a:bodyPr/>
          <a:lstStyle/>
          <a:p>
            <a:fld id="{5985A4D3-B786-4E9B-91E4-DB991156D8F5}" type="slidenum">
              <a:rPr lang="en-US" smtClean="0"/>
              <a:t>75</a:t>
            </a:fld>
            <a:endParaRPr lang="en-US"/>
          </a:p>
        </p:txBody>
      </p:sp>
    </p:spTree>
    <p:extLst>
      <p:ext uri="{BB962C8B-B14F-4D97-AF65-F5344CB8AC3E}">
        <p14:creationId xmlns:p14="http://schemas.microsoft.com/office/powerpoint/2010/main" val="3314151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memory safety problems.  Here’s a very basic C program with a stack allocation, a function call, and at least two rather glaring problems.</a:t>
            </a:r>
          </a:p>
          <a:p>
            <a:endParaRPr lang="en-US" dirty="0"/>
          </a:p>
          <a:p>
            <a:pPr marL="228600" indent="-228600">
              <a:buFont typeface="+mj-lt"/>
              <a:buAutoNum type="arabicPeriod"/>
            </a:pPr>
            <a:r>
              <a:rPr lang="en-US" dirty="0"/>
              <a:t>We can work out what the stack might look like when we make that function call, and there’s nothing really surprising here.  Reading upwards, we have our two buffers, </a:t>
            </a:r>
            <a:r>
              <a:rPr lang="en-US" dirty="0" err="1"/>
              <a:t>buf</a:t>
            </a:r>
            <a:r>
              <a:rPr lang="en-US" dirty="0"/>
              <a:t> then pad, and then the saved return address.</a:t>
            </a:r>
          </a:p>
          <a:p>
            <a:pPr marL="228600" indent="-228600">
              <a:buFont typeface="+mj-lt"/>
              <a:buAutoNum type="arabicPeriod"/>
            </a:pPr>
            <a:endParaRPr lang="en-US" dirty="0"/>
          </a:p>
          <a:p>
            <a:pPr marL="228600" indent="-228600">
              <a:buFont typeface="+mj-lt"/>
              <a:buAutoNum type="arabicPeriod"/>
            </a:pPr>
            <a:r>
              <a:rPr lang="en-US" dirty="0"/>
              <a:t>Here’s one possible compilation of our program into RISC-V, a pretty boring RISC architecture.</a:t>
            </a:r>
          </a:p>
          <a:p>
            <a:pPr marL="228600" indent="-228600">
              <a:buFont typeface="+mj-lt"/>
              <a:buAutoNum type="arabicPeriod"/>
            </a:pPr>
            <a:endParaRPr lang="en-US" dirty="0"/>
          </a:p>
          <a:p>
            <a:pPr marL="228600" indent="-228600">
              <a:buFont typeface="+mj-lt"/>
              <a:buAutoNum type="arabicPeriod"/>
            </a:pPr>
            <a:r>
              <a:rPr lang="en-US" dirty="0"/>
              <a:t>Gazing into the assembler, we see that the stores done in foo() are performed relative to the register a0…</a:t>
            </a:r>
          </a:p>
          <a:p>
            <a:pPr marL="228600" indent="-228600">
              <a:buFont typeface="+mj-lt"/>
              <a:buAutoNum type="arabicPeriod"/>
            </a:pPr>
            <a:endParaRPr lang="en-US" dirty="0"/>
          </a:p>
          <a:p>
            <a:pPr marL="228600" indent="-228600">
              <a:buFont typeface="+mj-lt"/>
              <a:buAutoNum type="arabicPeriod"/>
            </a:pPr>
            <a:r>
              <a:rPr lang="en-US" dirty="0"/>
              <a:t>And, looking a little further down, we see that the compiler has inserted code before the call to foo that copies the stack pointer into a0.  As we said, the stack had </a:t>
            </a:r>
            <a:r>
              <a:rPr lang="en-US" dirty="0" err="1"/>
              <a:t>buf</a:t>
            </a:r>
            <a:r>
              <a:rPr lang="en-US" dirty="0"/>
              <a:t> at its lowest address.  So that’s all as expected.</a:t>
            </a:r>
          </a:p>
          <a:p>
            <a:pPr marL="228600" indent="-228600">
              <a:buFont typeface="+mj-lt"/>
              <a:buAutoNum type="arabicPeriod"/>
            </a:pPr>
            <a:endParaRPr lang="en-US" dirty="0"/>
          </a:p>
          <a:p>
            <a:pPr marL="228600" indent="-228600">
              <a:buFont typeface="+mj-lt"/>
              <a:buAutoNum type="arabicPeriod"/>
            </a:pPr>
            <a:r>
              <a:rPr lang="en-US" dirty="0"/>
              <a:t>What happens when this program runs?  Several things go wrong in escalating, rapid succession.</a:t>
            </a:r>
            <a:br>
              <a:rPr lang="en-US" dirty="0"/>
            </a:br>
            <a:endParaRPr lang="en-US" dirty="0"/>
          </a:p>
          <a:p>
            <a:pPr marL="228600" indent="-228600">
              <a:buFont typeface="+mj-lt"/>
              <a:buAutoNum type="arabicPeriod"/>
            </a:pPr>
            <a:r>
              <a:rPr lang="en-US" dirty="0"/>
              <a:t>First, we write outside the intended allocation and into another object.  That’s bad, but it’s at least something we can kind of explain using names of things visible in the language.</a:t>
            </a:r>
          </a:p>
          <a:p>
            <a:pPr marL="228600" indent="-228600">
              <a:buFont typeface="+mj-lt"/>
              <a:buAutoNum type="arabicPeriod"/>
            </a:pPr>
            <a:endParaRPr lang="en-US" dirty="0"/>
          </a:p>
          <a:p>
            <a:pPr marL="228600" indent="-228600">
              <a:buFont typeface="+mj-lt"/>
              <a:buAutoNum type="arabicPeriod"/>
            </a:pPr>
            <a:r>
              <a:rPr lang="en-US" dirty="0"/>
              <a:t>Then we write outside the language-visible allocations into something that’s deeply magic – the compiler/ABI-inserted, anonymous return address.  That’s worse.</a:t>
            </a:r>
          </a:p>
          <a:p>
            <a:pPr marL="228600" indent="-228600">
              <a:buFont typeface="+mj-lt"/>
              <a:buAutoNum type="arabicPeriod"/>
            </a:pPr>
            <a:endParaRPr lang="en-US" dirty="0"/>
          </a:p>
          <a:p>
            <a:pPr marL="228600" indent="-228600">
              <a:buFont typeface="+mj-lt"/>
              <a:buAutoNum type="arabicPeriod"/>
            </a:pPr>
            <a:r>
              <a:rPr lang="en-US" dirty="0"/>
              <a:t>Then, when main goes to return, a while after our bug, it jumps off into the weeds to a corrupted address.</a:t>
            </a:r>
          </a:p>
        </p:txBody>
      </p:sp>
      <p:sp>
        <p:nvSpPr>
          <p:cNvPr id="4" name="Slide Number Placeholder 3"/>
          <p:cNvSpPr>
            <a:spLocks noGrp="1"/>
          </p:cNvSpPr>
          <p:nvPr>
            <p:ph type="sldNum" sz="quarter" idx="5"/>
          </p:nvPr>
        </p:nvSpPr>
        <p:spPr/>
        <p:txBody>
          <a:bodyPr/>
          <a:lstStyle/>
          <a:p>
            <a:fld id="{1BB15F58-1EA9-4668-BDA9-1342F0B2E022}" type="slidenum">
              <a:rPr lang="en-US" smtClean="0"/>
              <a:t>9</a:t>
            </a:fld>
            <a:endParaRPr lang="en-US"/>
          </a:p>
        </p:txBody>
      </p:sp>
    </p:spTree>
    <p:extLst>
      <p:ext uri="{BB962C8B-B14F-4D97-AF65-F5344CB8AC3E}">
        <p14:creationId xmlns:p14="http://schemas.microsoft.com/office/powerpoint/2010/main" val="4183153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spend a moment being sort of philosophical about what just happened.</a:t>
            </a:r>
          </a:p>
          <a:p>
            <a:endParaRPr lang="en-US" dirty="0"/>
          </a:p>
          <a:p>
            <a:r>
              <a:rPr lang="en-US" dirty="0"/>
              <a:t>I’d contend that each thing stems from the CPU not knowing enough about what’s going on.</a:t>
            </a:r>
          </a:p>
          <a:p>
            <a:endParaRPr lang="en-US" dirty="0"/>
          </a:p>
          <a:p>
            <a:pPr marL="228600" indent="-228600">
              <a:buFont typeface="+mj-lt"/>
              <a:buAutoNum type="arabicPeriod"/>
            </a:pPr>
            <a:r>
              <a:rPr lang="en-US" dirty="0"/>
              <a:t>Nothing foo() had to hand (in registers) told it how big the buffer it was storing into was, just “here’s an address, go for it”</a:t>
            </a:r>
          </a:p>
          <a:p>
            <a:pPr marL="228600" indent="-228600">
              <a:buFont typeface="+mj-lt"/>
              <a:buAutoNum type="arabicPeriod"/>
            </a:pPr>
            <a:endParaRPr lang="en-US" dirty="0"/>
          </a:p>
          <a:p>
            <a:pPr marL="228600" indent="-228600">
              <a:buFont typeface="+mj-lt"/>
              <a:buAutoNum type="arabicPeriod"/>
            </a:pPr>
            <a:r>
              <a:rPr lang="en-US" dirty="0"/>
              <a:t>The out-of-bounds write silently corrupted a pointer main() cared about.</a:t>
            </a:r>
          </a:p>
          <a:p>
            <a:pPr marL="228600" indent="-228600">
              <a:buFont typeface="+mj-lt"/>
              <a:buAutoNum type="arabicPeriod"/>
            </a:pPr>
            <a:endParaRPr lang="en-US" dirty="0"/>
          </a:p>
          <a:p>
            <a:pPr marL="228600" indent="-228600">
              <a:buFont typeface="+mj-lt"/>
              <a:buAutoNum type="arabicPeriod"/>
            </a:pPr>
            <a:r>
              <a:rPr lang="en-US" dirty="0"/>
              <a:t>When main() does jump to its popped return address, the CPU didn’t notice the corruption, because any sequence of bytes might be a pointer and so: off we go.</a:t>
            </a:r>
          </a:p>
          <a:p>
            <a:pPr marL="0" indent="0">
              <a:buFont typeface="+mj-lt"/>
              <a:buNone/>
            </a:pPr>
            <a:endParaRPr lang="en-US" dirty="0"/>
          </a:p>
          <a:p>
            <a:pPr marL="0" indent="0">
              <a:buFont typeface="+mj-lt"/>
              <a:buNone/>
            </a:pPr>
            <a:r>
              <a:rPr lang="en-US" dirty="0"/>
              <a:t>Note the common cause: we compiled a pointer, a semantic object, into just its runtime address, and there’s nothing special about addresses: they’re just fixed-width numbers.</a:t>
            </a:r>
          </a:p>
        </p:txBody>
      </p:sp>
      <p:sp>
        <p:nvSpPr>
          <p:cNvPr id="4" name="Slide Number Placeholder 3"/>
          <p:cNvSpPr>
            <a:spLocks noGrp="1"/>
          </p:cNvSpPr>
          <p:nvPr>
            <p:ph type="sldNum" sz="quarter" idx="5"/>
          </p:nvPr>
        </p:nvSpPr>
        <p:spPr/>
        <p:txBody>
          <a:bodyPr/>
          <a:lstStyle/>
          <a:p>
            <a:fld id="{5985A4D3-B786-4E9B-91E4-DB991156D8F5}" type="slidenum">
              <a:rPr lang="en-US" smtClean="0"/>
              <a:t>10</a:t>
            </a:fld>
            <a:endParaRPr lang="en-US"/>
          </a:p>
        </p:txBody>
      </p:sp>
    </p:spTree>
    <p:extLst>
      <p:ext uri="{BB962C8B-B14F-4D97-AF65-F5344CB8AC3E}">
        <p14:creationId xmlns:p14="http://schemas.microsoft.com/office/powerpoint/2010/main" val="259910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54D7-5E38-497B-A253-A16E032DF3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90D486-5601-482D-95A3-A2D6CD6F4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79AF04-2BE6-4880-A97D-68C9CB61ED1E}"/>
              </a:ext>
            </a:extLst>
          </p:cNvPr>
          <p:cNvSpPr>
            <a:spLocks noGrp="1"/>
          </p:cNvSpPr>
          <p:nvPr>
            <p:ph type="dt" sz="half" idx="10"/>
          </p:nvPr>
        </p:nvSpPr>
        <p:spPr/>
        <p:txBody>
          <a:bodyPr/>
          <a:lstStyle/>
          <a:p>
            <a:r>
              <a:rPr lang="en-US"/>
              <a:t>2021-11-30</a:t>
            </a:r>
          </a:p>
        </p:txBody>
      </p:sp>
      <p:sp>
        <p:nvSpPr>
          <p:cNvPr id="5" name="Footer Placeholder 4">
            <a:extLst>
              <a:ext uri="{FF2B5EF4-FFF2-40B4-BE49-F238E27FC236}">
                <a16:creationId xmlns:a16="http://schemas.microsoft.com/office/drawing/2014/main" id="{2EAC211C-3B26-4C9C-B4FE-D4C04F93E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BC351-2CD1-4C53-8D21-DD183CBCCD9E}"/>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647739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F53B-3919-479D-9EB2-6474C6D9C6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541FE6-FBC1-4BBA-9BE0-FF671413E3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35D5B-8988-4FA2-8D69-98D77DDD0B71}"/>
              </a:ext>
            </a:extLst>
          </p:cNvPr>
          <p:cNvSpPr>
            <a:spLocks noGrp="1"/>
          </p:cNvSpPr>
          <p:nvPr>
            <p:ph type="dt" sz="half" idx="10"/>
          </p:nvPr>
        </p:nvSpPr>
        <p:spPr/>
        <p:txBody>
          <a:bodyPr/>
          <a:lstStyle/>
          <a:p>
            <a:r>
              <a:rPr lang="en-US"/>
              <a:t>2021-11-30</a:t>
            </a:r>
          </a:p>
        </p:txBody>
      </p:sp>
      <p:sp>
        <p:nvSpPr>
          <p:cNvPr id="5" name="Footer Placeholder 4">
            <a:extLst>
              <a:ext uri="{FF2B5EF4-FFF2-40B4-BE49-F238E27FC236}">
                <a16:creationId xmlns:a16="http://schemas.microsoft.com/office/drawing/2014/main" id="{42F15213-2477-420F-BA9E-2D595E317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DF33D-29DB-4705-95EF-2873FC4A8DA6}"/>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1628782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4E6640-9298-48B7-8415-A20179739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05D32B-76E6-447C-9F96-02F67D9288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7C492-AEA8-4436-885F-5C2B106F1165}"/>
              </a:ext>
            </a:extLst>
          </p:cNvPr>
          <p:cNvSpPr>
            <a:spLocks noGrp="1"/>
          </p:cNvSpPr>
          <p:nvPr>
            <p:ph type="dt" sz="half" idx="10"/>
          </p:nvPr>
        </p:nvSpPr>
        <p:spPr/>
        <p:txBody>
          <a:bodyPr/>
          <a:lstStyle/>
          <a:p>
            <a:r>
              <a:rPr lang="en-US"/>
              <a:t>2021-11-30</a:t>
            </a:r>
          </a:p>
        </p:txBody>
      </p:sp>
      <p:sp>
        <p:nvSpPr>
          <p:cNvPr id="5" name="Footer Placeholder 4">
            <a:extLst>
              <a:ext uri="{FF2B5EF4-FFF2-40B4-BE49-F238E27FC236}">
                <a16:creationId xmlns:a16="http://schemas.microsoft.com/office/drawing/2014/main" id="{B1052A5B-C426-4588-8C3C-034507EC2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69272-4046-4415-B4BB-7D77CD608377}"/>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3743314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10666476" y="6477001"/>
            <a:ext cx="966724" cy="368301"/>
          </a:xfrm>
        </p:spPr>
        <p:txBody>
          <a:bodyPr/>
          <a:lstStyle>
            <a:lvl1pPr>
              <a:defRPr b="1">
                <a:solidFill>
                  <a:schemeClr val="bg1">
                    <a:lumMod val="50000"/>
                  </a:schemeClr>
                </a:solidFill>
                <a:latin typeface="Calibri" pitchFamily="34" charset="0"/>
              </a:defRPr>
            </a:lvl1pPr>
          </a:lstStyle>
          <a:p>
            <a:pPr>
              <a:defRPr/>
            </a:pPr>
            <a:fld id="{231CC523-8BC6-4921-807A-66BD262F34AB}" type="slidenum">
              <a:rPr lang="en-US" smtClean="0">
                <a:solidFill>
                  <a:prstClr val="white">
                    <a:lumMod val="50000"/>
                  </a:prstClr>
                </a:solidFill>
              </a:rPr>
              <a:pPr>
                <a:defRPr/>
              </a:pPr>
              <a:t>‹#›</a:t>
            </a:fld>
            <a:endParaRPr lang="en-US" dirty="0">
              <a:solidFill>
                <a:prstClr val="white">
                  <a:lumMod val="50000"/>
                </a:prstClr>
              </a:solidFill>
            </a:endParaRPr>
          </a:p>
        </p:txBody>
      </p:sp>
      <p:sp>
        <p:nvSpPr>
          <p:cNvPr id="5" name="Content Placeholder 10"/>
          <p:cNvSpPr>
            <a:spLocks noGrp="1"/>
          </p:cNvSpPr>
          <p:nvPr>
            <p:ph sz="quarter" idx="13"/>
          </p:nvPr>
        </p:nvSpPr>
        <p:spPr>
          <a:xfrm>
            <a:off x="558800" y="1030148"/>
            <a:ext cx="11074400" cy="5446853"/>
          </a:xfrm>
        </p:spPr>
        <p:txBody>
          <a:bodyPr/>
          <a:lstStyle>
            <a:lvl1pPr marL="342900" indent="-342900">
              <a:buFont typeface="Wingdings" panose="05000000000000000000" pitchFamily="2" charset="2"/>
              <a:buChar char="§"/>
              <a:defRPr sz="2000">
                <a:latin typeface="Calibri" pitchFamily="34" charset="0"/>
                <a:ea typeface="Tahoma" pitchFamily="34" charset="0"/>
                <a:cs typeface="Tahoma" pitchFamily="34" charset="0"/>
              </a:defRPr>
            </a:lvl1pPr>
            <a:lvl2pPr marL="742950" indent="-285750">
              <a:buFont typeface="Arial" pitchFamily="34" charset="0"/>
              <a:buChar char="•"/>
              <a:defRPr sz="1800">
                <a:latin typeface="Calibri" pitchFamily="34" charset="0"/>
              </a:defRPr>
            </a:lvl2pPr>
            <a:lvl3pPr marL="1143000" indent="-228600">
              <a:buFont typeface="Wingdings" panose="05000000000000000000" pitchFamily="2" charset="2"/>
              <a:buChar char="§"/>
              <a:defRPr sz="1600">
                <a:latin typeface="Calibri" pitchFamily="34" charset="0"/>
              </a:defRPr>
            </a:lvl3pPr>
            <a:lvl4pPr marL="1600200" indent="-228600">
              <a:buFont typeface="Arial" pitchFamily="34" charset="0"/>
              <a:buChar char="•"/>
              <a:defRPr sz="1400">
                <a:latin typeface="Calibri" pitchFamily="34" charset="0"/>
              </a:defRPr>
            </a:lvl4pPr>
            <a:lvl5pPr marL="2057400" indent="-228600">
              <a:buFont typeface="Arial" pitchFamily="34" charset="0"/>
              <a:buChar char="•"/>
              <a:defRPr sz="14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ctrTitle"/>
          </p:nvPr>
        </p:nvSpPr>
        <p:spPr>
          <a:xfrm>
            <a:off x="558801" y="190260"/>
            <a:ext cx="11074399" cy="612648"/>
          </a:xfrm>
        </p:spPr>
        <p:txBody>
          <a:bodyPr>
            <a:normAutofit/>
          </a:bodyPr>
          <a:lstStyle>
            <a:lvl1pPr algn="l">
              <a:defRPr sz="2400" b="1">
                <a:latin typeface="Calibri" pitchFamily="34" charset="0"/>
                <a:ea typeface="Tahoma" pitchFamily="34" charset="0"/>
                <a:cs typeface="Tahoma" pitchFamily="34" charset="0"/>
              </a:defRPr>
            </a:lvl1pPr>
          </a:lstStyle>
          <a:p>
            <a:r>
              <a:rPr lang="en-US"/>
              <a:t>Click to edit Master title style</a:t>
            </a:r>
            <a:endParaRPr lang="en-US" dirty="0"/>
          </a:p>
        </p:txBody>
      </p:sp>
      <p:cxnSp>
        <p:nvCxnSpPr>
          <p:cNvPr id="9" name="Straight Connector 7"/>
          <p:cNvCxnSpPr>
            <a:cxnSpLocks noChangeShapeType="1"/>
          </p:cNvCxnSpPr>
          <p:nvPr userDrawn="1"/>
        </p:nvCxnSpPr>
        <p:spPr bwMode="auto">
          <a:xfrm>
            <a:off x="508000" y="840448"/>
            <a:ext cx="11176000" cy="1587"/>
          </a:xfrm>
          <a:prstGeom prst="line">
            <a:avLst/>
          </a:prstGeom>
          <a:noFill/>
          <a:ln w="22225">
            <a:solidFill>
              <a:srgbClr val="0F5E90"/>
            </a:solidFill>
            <a:round/>
            <a:headEnd/>
            <a:tailEnd/>
          </a:ln>
        </p:spPr>
      </p:cxnSp>
      <p:sp>
        <p:nvSpPr>
          <p:cNvPr id="7" name="Date Placeholder 3">
            <a:extLst>
              <a:ext uri="{FF2B5EF4-FFF2-40B4-BE49-F238E27FC236}">
                <a16:creationId xmlns:a16="http://schemas.microsoft.com/office/drawing/2014/main" id="{BD11349B-1B7B-41E0-9BA3-99291108A7AD}"/>
              </a:ext>
            </a:extLst>
          </p:cNvPr>
          <p:cNvSpPr>
            <a:spLocks noGrp="1"/>
          </p:cNvSpPr>
          <p:nvPr>
            <p:ph type="dt" sz="half" idx="10"/>
          </p:nvPr>
        </p:nvSpPr>
        <p:spPr>
          <a:xfrm>
            <a:off x="558800" y="6480177"/>
            <a:ext cx="1882648" cy="365125"/>
          </a:xfrm>
        </p:spPr>
        <p:txBody>
          <a:bodyPr/>
          <a:lstStyle/>
          <a:p>
            <a:r>
              <a:rPr lang="en-US"/>
              <a:t>2021-11-30</a:t>
            </a:r>
          </a:p>
        </p:txBody>
      </p:sp>
      <p:sp>
        <p:nvSpPr>
          <p:cNvPr id="8" name="Footer Placeholder 4">
            <a:extLst>
              <a:ext uri="{FF2B5EF4-FFF2-40B4-BE49-F238E27FC236}">
                <a16:creationId xmlns:a16="http://schemas.microsoft.com/office/drawing/2014/main" id="{CD00D0F5-4D93-4AF6-AE4B-9A6ED650A5F7}"/>
              </a:ext>
            </a:extLst>
          </p:cNvPr>
          <p:cNvSpPr>
            <a:spLocks noGrp="1"/>
          </p:cNvSpPr>
          <p:nvPr>
            <p:ph type="ftr" sz="quarter" idx="14"/>
          </p:nvPr>
        </p:nvSpPr>
        <p:spPr>
          <a:xfrm>
            <a:off x="3346704" y="6480177"/>
            <a:ext cx="5495544" cy="365125"/>
          </a:xfrm>
        </p:spPr>
        <p:txBody>
          <a:bodyPr/>
          <a:lstStyle/>
          <a:p>
            <a:endParaRPr lang="en-US" dirty="0"/>
          </a:p>
        </p:txBody>
      </p:sp>
    </p:spTree>
    <p:extLst>
      <p:ext uri="{BB962C8B-B14F-4D97-AF65-F5344CB8AC3E}">
        <p14:creationId xmlns:p14="http://schemas.microsoft.com/office/powerpoint/2010/main" val="96752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11082209" y="6553200"/>
            <a:ext cx="1016000" cy="292102"/>
          </a:xfrm>
        </p:spPr>
        <p:txBody>
          <a:bodyPr/>
          <a:lstStyle>
            <a:lvl1pPr>
              <a:defRPr b="1">
                <a:solidFill>
                  <a:schemeClr val="bg1">
                    <a:lumMod val="50000"/>
                  </a:schemeClr>
                </a:solidFill>
                <a:latin typeface="Calibri" pitchFamily="34" charset="0"/>
              </a:defRPr>
            </a:lvl1pPr>
          </a:lstStyle>
          <a:p>
            <a:pPr>
              <a:defRPr/>
            </a:pPr>
            <a:fld id="{231CC523-8BC6-4921-807A-66BD262F34AB}" type="slidenum">
              <a:rPr lang="en-US" smtClean="0">
                <a:solidFill>
                  <a:prstClr val="white">
                    <a:lumMod val="50000"/>
                  </a:prstClr>
                </a:solidFill>
              </a:rPr>
              <a:pPr>
                <a:defRPr/>
              </a:pPr>
              <a:t>‹#›</a:t>
            </a:fld>
            <a:endParaRPr lang="en-US">
              <a:solidFill>
                <a:prstClr val="white">
                  <a:lumMod val="50000"/>
                </a:prstClr>
              </a:solidFill>
            </a:endParaRPr>
          </a:p>
        </p:txBody>
      </p:sp>
      <p:sp>
        <p:nvSpPr>
          <p:cNvPr id="5" name="Content Placeholder 10"/>
          <p:cNvSpPr>
            <a:spLocks noGrp="1"/>
          </p:cNvSpPr>
          <p:nvPr>
            <p:ph sz="quarter" idx="13"/>
          </p:nvPr>
        </p:nvSpPr>
        <p:spPr>
          <a:xfrm>
            <a:off x="558800" y="1030148"/>
            <a:ext cx="11074400" cy="5446853"/>
          </a:xfrm>
        </p:spPr>
        <p:txBody>
          <a:bodyPr/>
          <a:lstStyle>
            <a:lvl1pPr marL="342900" indent="-342900">
              <a:buFont typeface="Wingdings" panose="05000000000000000000" pitchFamily="2" charset="2"/>
              <a:buChar char="§"/>
              <a:defRPr sz="2000">
                <a:latin typeface="Calibri" pitchFamily="34" charset="0"/>
                <a:ea typeface="Tahoma" pitchFamily="34" charset="0"/>
                <a:cs typeface="Tahoma" pitchFamily="34" charset="0"/>
              </a:defRPr>
            </a:lvl1pPr>
            <a:lvl2pPr marL="742950" indent="-285750">
              <a:buFont typeface="Arial" pitchFamily="34" charset="0"/>
              <a:buChar char="•"/>
              <a:defRPr sz="1800">
                <a:latin typeface="Calibri" pitchFamily="34" charset="0"/>
              </a:defRPr>
            </a:lvl2pPr>
            <a:lvl3pPr marL="1143000" indent="-228600">
              <a:buFont typeface="Wingdings" panose="05000000000000000000" pitchFamily="2" charset="2"/>
              <a:buChar char="§"/>
              <a:defRPr sz="1600">
                <a:latin typeface="Calibri" pitchFamily="34" charset="0"/>
              </a:defRPr>
            </a:lvl3pPr>
            <a:lvl4pPr marL="1600200" indent="-228600">
              <a:buFont typeface="Arial" pitchFamily="34" charset="0"/>
              <a:buChar char="•"/>
              <a:defRPr sz="1400">
                <a:latin typeface="Calibri" pitchFamily="34" charset="0"/>
              </a:defRPr>
            </a:lvl4pPr>
            <a:lvl5pPr marL="2057400" indent="-228600">
              <a:buFont typeface="Arial" pitchFamily="34" charset="0"/>
              <a:buChar char="•"/>
              <a:defRPr sz="14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ctrTitle"/>
          </p:nvPr>
        </p:nvSpPr>
        <p:spPr>
          <a:xfrm>
            <a:off x="558801" y="190260"/>
            <a:ext cx="11074399" cy="612648"/>
          </a:xfrm>
        </p:spPr>
        <p:txBody>
          <a:bodyPr>
            <a:normAutofit/>
          </a:bodyPr>
          <a:lstStyle>
            <a:lvl1pPr algn="l">
              <a:defRPr sz="2400" b="1">
                <a:latin typeface="Calibri" pitchFamily="34" charset="0"/>
                <a:ea typeface="Tahoma" pitchFamily="34" charset="0"/>
                <a:cs typeface="Tahoma" pitchFamily="34" charset="0"/>
              </a:defRPr>
            </a:lvl1pPr>
          </a:lstStyle>
          <a:p>
            <a:r>
              <a:rPr lang="en-US"/>
              <a:t>Click to edit Master title style</a:t>
            </a:r>
            <a:endParaRPr lang="en-US" dirty="0"/>
          </a:p>
        </p:txBody>
      </p:sp>
      <p:cxnSp>
        <p:nvCxnSpPr>
          <p:cNvPr id="9" name="Straight Connector 7"/>
          <p:cNvCxnSpPr>
            <a:cxnSpLocks noChangeShapeType="1"/>
          </p:cNvCxnSpPr>
          <p:nvPr userDrawn="1"/>
        </p:nvCxnSpPr>
        <p:spPr bwMode="auto">
          <a:xfrm>
            <a:off x="508000" y="840448"/>
            <a:ext cx="11176000" cy="1587"/>
          </a:xfrm>
          <a:prstGeom prst="line">
            <a:avLst/>
          </a:prstGeom>
          <a:noFill/>
          <a:ln w="22225">
            <a:solidFill>
              <a:srgbClr val="0F5E90"/>
            </a:solidFill>
            <a:round/>
            <a:headEnd/>
            <a:tailEnd/>
          </a:ln>
        </p:spPr>
      </p:cxnSp>
    </p:spTree>
    <p:extLst>
      <p:ext uri="{BB962C8B-B14F-4D97-AF65-F5344CB8AC3E}">
        <p14:creationId xmlns:p14="http://schemas.microsoft.com/office/powerpoint/2010/main" val="2068059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6981" y="6356353"/>
            <a:ext cx="2387419" cy="365125"/>
          </a:xfrm>
          <a:prstGeom prst="rect">
            <a:avLst/>
          </a:prstGeom>
        </p:spPr>
        <p:txBody>
          <a:bodyPr/>
          <a:lstStyle/>
          <a:p>
            <a:fld id="{A12BED5E-FBA3-1842-A50C-BED8A5E202CD}" type="datetime1">
              <a:rPr lang="en-GB" smtClean="0"/>
              <a:t>22/07/2022</a:t>
            </a:fld>
            <a:endParaRPr lang="en-US"/>
          </a:p>
        </p:txBody>
      </p:sp>
      <p:sp>
        <p:nvSpPr>
          <p:cNvPr id="5" name="Footer Placeholder 4"/>
          <p:cNvSpPr>
            <a:spLocks noGrp="1"/>
          </p:cNvSpPr>
          <p:nvPr>
            <p:ph type="ftr" sz="quarter" idx="11"/>
          </p:nvPr>
        </p:nvSpPr>
        <p:spPr>
          <a:xfrm>
            <a:off x="3815616" y="6356353"/>
            <a:ext cx="456946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F7022F-BFDE-A24F-8B41-A294A002DD0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10337-D125-4415-9656-4E80555D34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331E26-E1BA-4057-853E-036582177C79}"/>
              </a:ext>
            </a:extLst>
          </p:cNvPr>
          <p:cNvSpPr>
            <a:spLocks noGrp="1"/>
          </p:cNvSpPr>
          <p:nvPr>
            <p:ph type="dt" sz="half" idx="10"/>
          </p:nvPr>
        </p:nvSpPr>
        <p:spPr/>
        <p:txBody>
          <a:bodyPr/>
          <a:lstStyle/>
          <a:p>
            <a:fld id="{390F4C1B-A558-41E5-8ABD-B4E865B62B18}" type="datetime1">
              <a:rPr lang="en-US" smtClean="0"/>
              <a:t>2022-07-22</a:t>
            </a:fld>
            <a:endParaRPr lang="en-US"/>
          </a:p>
        </p:txBody>
      </p:sp>
      <p:sp>
        <p:nvSpPr>
          <p:cNvPr id="4" name="Footer Placeholder 3">
            <a:extLst>
              <a:ext uri="{FF2B5EF4-FFF2-40B4-BE49-F238E27FC236}">
                <a16:creationId xmlns:a16="http://schemas.microsoft.com/office/drawing/2014/main" id="{2B17B8EE-D36E-43DD-8D40-6137C3DAD2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120120-8042-4BF0-B295-020C679AF72E}"/>
              </a:ext>
            </a:extLst>
          </p:cNvPr>
          <p:cNvSpPr>
            <a:spLocks noGrp="1"/>
          </p:cNvSpPr>
          <p:nvPr>
            <p:ph type="sldNum" sz="quarter" idx="12"/>
          </p:nvPr>
        </p:nvSpPr>
        <p:spPr/>
        <p:txBody>
          <a:bodyPr/>
          <a:lstStyle/>
          <a:p>
            <a:fld id="{99BC1C73-9708-47CD-B181-4C0BE5191C18}" type="slidenum">
              <a:rPr lang="en-US" smtClean="0"/>
              <a:t>‹#›</a:t>
            </a:fld>
            <a:endParaRPr lang="en-US"/>
          </a:p>
        </p:txBody>
      </p:sp>
    </p:spTree>
    <p:extLst>
      <p:ext uri="{BB962C8B-B14F-4D97-AF65-F5344CB8AC3E}">
        <p14:creationId xmlns:p14="http://schemas.microsoft.com/office/powerpoint/2010/main" val="3300219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E716-9EAE-4ACF-8DA6-48433B3749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AB52F-2665-4539-9045-101913BAE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96EDB-E53C-4C01-8CF3-F8587AE467C4}"/>
              </a:ext>
            </a:extLst>
          </p:cNvPr>
          <p:cNvSpPr>
            <a:spLocks noGrp="1"/>
          </p:cNvSpPr>
          <p:nvPr>
            <p:ph type="dt" sz="half" idx="10"/>
          </p:nvPr>
        </p:nvSpPr>
        <p:spPr/>
        <p:txBody>
          <a:bodyPr/>
          <a:lstStyle/>
          <a:p>
            <a:fld id="{55596F19-4E8A-47DB-83E1-2AA4CFBAC160}" type="datetimeFigureOut">
              <a:rPr lang="en-US" smtClean="0"/>
              <a:t>2022-07-22</a:t>
            </a:fld>
            <a:endParaRPr lang="en-US"/>
          </a:p>
        </p:txBody>
      </p:sp>
      <p:sp>
        <p:nvSpPr>
          <p:cNvPr id="5" name="Footer Placeholder 4">
            <a:extLst>
              <a:ext uri="{FF2B5EF4-FFF2-40B4-BE49-F238E27FC236}">
                <a16:creationId xmlns:a16="http://schemas.microsoft.com/office/drawing/2014/main" id="{4C85F1F3-3F3D-4ED1-98DB-10CF338C8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7471F-B7D4-45D9-AAB7-825F1C7E436A}"/>
              </a:ext>
            </a:extLst>
          </p:cNvPr>
          <p:cNvSpPr>
            <a:spLocks noGrp="1"/>
          </p:cNvSpPr>
          <p:nvPr>
            <p:ph type="sldNum" sz="quarter" idx="12"/>
          </p:nvPr>
        </p:nvSpPr>
        <p:spPr/>
        <p:txBody>
          <a:bodyPr/>
          <a:lstStyle/>
          <a:p>
            <a:fld id="{693D8FC6-6EBF-46AE-9F57-0CD6E507C0F0}" type="slidenum">
              <a:rPr lang="en-US" smtClean="0"/>
              <a:t>‹#›</a:t>
            </a:fld>
            <a:endParaRPr lang="en-US"/>
          </a:p>
        </p:txBody>
      </p:sp>
    </p:spTree>
    <p:extLst>
      <p:ext uri="{BB962C8B-B14F-4D97-AF65-F5344CB8AC3E}">
        <p14:creationId xmlns:p14="http://schemas.microsoft.com/office/powerpoint/2010/main" val="247808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A33B-5301-4A69-BBAA-FB1307D03B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5EC8A9-955F-4E4F-86E1-1595C5089C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F4FE5-2D16-4EE9-A773-F87091A7B1FE}"/>
              </a:ext>
            </a:extLst>
          </p:cNvPr>
          <p:cNvSpPr>
            <a:spLocks noGrp="1"/>
          </p:cNvSpPr>
          <p:nvPr>
            <p:ph type="dt" sz="half" idx="10"/>
          </p:nvPr>
        </p:nvSpPr>
        <p:spPr/>
        <p:txBody>
          <a:bodyPr/>
          <a:lstStyle/>
          <a:p>
            <a:r>
              <a:rPr lang="en-US"/>
              <a:t>2021-11-30</a:t>
            </a:r>
          </a:p>
        </p:txBody>
      </p:sp>
      <p:sp>
        <p:nvSpPr>
          <p:cNvPr id="5" name="Footer Placeholder 4">
            <a:extLst>
              <a:ext uri="{FF2B5EF4-FFF2-40B4-BE49-F238E27FC236}">
                <a16:creationId xmlns:a16="http://schemas.microsoft.com/office/drawing/2014/main" id="{2A5325F5-E309-4991-99F0-BF0CB03F0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50230-069C-43DC-A19C-65BCA556B9DB}"/>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359964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1AF5C-29F2-4D25-9A44-DA9C9286F1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7EA46-F3CD-4DFC-8920-DA67D59F12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7DE4C8-4037-4127-83CF-B26CB2B78E6B}"/>
              </a:ext>
            </a:extLst>
          </p:cNvPr>
          <p:cNvSpPr>
            <a:spLocks noGrp="1"/>
          </p:cNvSpPr>
          <p:nvPr>
            <p:ph type="dt" sz="half" idx="10"/>
          </p:nvPr>
        </p:nvSpPr>
        <p:spPr/>
        <p:txBody>
          <a:bodyPr/>
          <a:lstStyle/>
          <a:p>
            <a:r>
              <a:rPr lang="en-US"/>
              <a:t>2021-11-30</a:t>
            </a:r>
          </a:p>
        </p:txBody>
      </p:sp>
      <p:sp>
        <p:nvSpPr>
          <p:cNvPr id="5" name="Footer Placeholder 4">
            <a:extLst>
              <a:ext uri="{FF2B5EF4-FFF2-40B4-BE49-F238E27FC236}">
                <a16:creationId xmlns:a16="http://schemas.microsoft.com/office/drawing/2014/main" id="{FCBBB6E2-6E4C-4329-AFF0-585A86F84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3AA04-AAC6-4360-B4F3-B9EA26C471FB}"/>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247601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6454-AAC0-42E3-8382-D177DFC7FC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CA04F-FB25-4870-937B-8547E56213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14842C-C690-48B6-A4CF-ED858A65CF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3DE1D7-9367-4213-88AB-A19A83656B0C}"/>
              </a:ext>
            </a:extLst>
          </p:cNvPr>
          <p:cNvSpPr>
            <a:spLocks noGrp="1"/>
          </p:cNvSpPr>
          <p:nvPr>
            <p:ph type="dt" sz="half" idx="10"/>
          </p:nvPr>
        </p:nvSpPr>
        <p:spPr/>
        <p:txBody>
          <a:bodyPr/>
          <a:lstStyle/>
          <a:p>
            <a:r>
              <a:rPr lang="en-US"/>
              <a:t>2021-11-30</a:t>
            </a:r>
          </a:p>
        </p:txBody>
      </p:sp>
      <p:sp>
        <p:nvSpPr>
          <p:cNvPr id="6" name="Footer Placeholder 5">
            <a:extLst>
              <a:ext uri="{FF2B5EF4-FFF2-40B4-BE49-F238E27FC236}">
                <a16:creationId xmlns:a16="http://schemas.microsoft.com/office/drawing/2014/main" id="{C7260379-80AA-4488-BD70-5345FBE8FE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067387-30A2-4ECC-9DAB-4B565D8D3506}"/>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1941135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D583-C4CA-44A8-90F9-DB27CBE5B7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3EED8B-8631-4A0F-AD41-E368345D9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97DC28-54C9-45C3-A48A-E44210A8FF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F8885-4607-4BD4-9BCE-0BA3220CC5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864D8B-0D4C-4C41-BDA9-00E8DF5342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E542CD-4D83-452C-8CBE-3962C7CEB042}"/>
              </a:ext>
            </a:extLst>
          </p:cNvPr>
          <p:cNvSpPr>
            <a:spLocks noGrp="1"/>
          </p:cNvSpPr>
          <p:nvPr>
            <p:ph type="dt" sz="half" idx="10"/>
          </p:nvPr>
        </p:nvSpPr>
        <p:spPr/>
        <p:txBody>
          <a:bodyPr/>
          <a:lstStyle/>
          <a:p>
            <a:r>
              <a:rPr lang="en-US"/>
              <a:t>2021-11-30</a:t>
            </a:r>
          </a:p>
        </p:txBody>
      </p:sp>
      <p:sp>
        <p:nvSpPr>
          <p:cNvPr id="8" name="Footer Placeholder 7">
            <a:extLst>
              <a:ext uri="{FF2B5EF4-FFF2-40B4-BE49-F238E27FC236}">
                <a16:creationId xmlns:a16="http://schemas.microsoft.com/office/drawing/2014/main" id="{05415337-8F6E-418C-B428-FA0C6346AC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F8C831-01BB-4EBD-9465-F722ACFFA96B}"/>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305748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4D3C-FFED-4554-8642-3C166E891A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7706C6-725F-47D1-BC91-26616E39E802}"/>
              </a:ext>
            </a:extLst>
          </p:cNvPr>
          <p:cNvSpPr>
            <a:spLocks noGrp="1"/>
          </p:cNvSpPr>
          <p:nvPr>
            <p:ph type="dt" sz="half" idx="10"/>
          </p:nvPr>
        </p:nvSpPr>
        <p:spPr/>
        <p:txBody>
          <a:bodyPr/>
          <a:lstStyle/>
          <a:p>
            <a:r>
              <a:rPr lang="en-US"/>
              <a:t>2021-11-30</a:t>
            </a:r>
          </a:p>
        </p:txBody>
      </p:sp>
      <p:sp>
        <p:nvSpPr>
          <p:cNvPr id="4" name="Footer Placeholder 3">
            <a:extLst>
              <a:ext uri="{FF2B5EF4-FFF2-40B4-BE49-F238E27FC236}">
                <a16:creationId xmlns:a16="http://schemas.microsoft.com/office/drawing/2014/main" id="{93A2FF2D-D5B6-412C-8C2B-A4F2D43154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E88826-76EE-4F42-A56E-47F319CB214C}"/>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973763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33D97E-7835-4BDD-B92F-82F11A107796}"/>
              </a:ext>
            </a:extLst>
          </p:cNvPr>
          <p:cNvSpPr>
            <a:spLocks noGrp="1"/>
          </p:cNvSpPr>
          <p:nvPr>
            <p:ph type="dt" sz="half" idx="10"/>
          </p:nvPr>
        </p:nvSpPr>
        <p:spPr/>
        <p:txBody>
          <a:bodyPr/>
          <a:lstStyle/>
          <a:p>
            <a:r>
              <a:rPr lang="en-US"/>
              <a:t>2021-11-30</a:t>
            </a:r>
          </a:p>
        </p:txBody>
      </p:sp>
      <p:sp>
        <p:nvSpPr>
          <p:cNvPr id="3" name="Footer Placeholder 2">
            <a:extLst>
              <a:ext uri="{FF2B5EF4-FFF2-40B4-BE49-F238E27FC236}">
                <a16:creationId xmlns:a16="http://schemas.microsoft.com/office/drawing/2014/main" id="{F9E6C8D4-42D9-407F-9B23-C41A5BBC26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A78AED-2A4B-43A5-A560-491E8656C057}"/>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303242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4CFB-F659-41E9-80D1-48972E9D2C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189375-CE65-4AEF-BBC3-054ED16B2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A92A42-9A7B-4E7C-8BE2-FC95E834D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C87EB1-366C-46CC-B21F-91AA8BAF7C19}"/>
              </a:ext>
            </a:extLst>
          </p:cNvPr>
          <p:cNvSpPr>
            <a:spLocks noGrp="1"/>
          </p:cNvSpPr>
          <p:nvPr>
            <p:ph type="dt" sz="half" idx="10"/>
          </p:nvPr>
        </p:nvSpPr>
        <p:spPr/>
        <p:txBody>
          <a:bodyPr/>
          <a:lstStyle/>
          <a:p>
            <a:r>
              <a:rPr lang="en-US"/>
              <a:t>2021-11-30</a:t>
            </a:r>
          </a:p>
        </p:txBody>
      </p:sp>
      <p:sp>
        <p:nvSpPr>
          <p:cNvPr id="6" name="Footer Placeholder 5">
            <a:extLst>
              <a:ext uri="{FF2B5EF4-FFF2-40B4-BE49-F238E27FC236}">
                <a16:creationId xmlns:a16="http://schemas.microsoft.com/office/drawing/2014/main" id="{121E0CD1-99A4-419C-9F38-56DF638721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E881F1-D2AA-4326-817D-32462AE1BBBA}"/>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83320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43EE0-ACEB-479A-B16D-69F4ACC9AD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59D90-A751-4C88-B351-E624B73C28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0C2B40-6177-43AD-98D2-6BB580C0D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99B0A-B4AC-4AD8-82B7-82A7DF6FFBB7}"/>
              </a:ext>
            </a:extLst>
          </p:cNvPr>
          <p:cNvSpPr>
            <a:spLocks noGrp="1"/>
          </p:cNvSpPr>
          <p:nvPr>
            <p:ph type="dt" sz="half" idx="10"/>
          </p:nvPr>
        </p:nvSpPr>
        <p:spPr/>
        <p:txBody>
          <a:bodyPr/>
          <a:lstStyle/>
          <a:p>
            <a:r>
              <a:rPr lang="en-US"/>
              <a:t>2021-11-30</a:t>
            </a:r>
          </a:p>
        </p:txBody>
      </p:sp>
      <p:sp>
        <p:nvSpPr>
          <p:cNvPr id="6" name="Footer Placeholder 5">
            <a:extLst>
              <a:ext uri="{FF2B5EF4-FFF2-40B4-BE49-F238E27FC236}">
                <a16:creationId xmlns:a16="http://schemas.microsoft.com/office/drawing/2014/main" id="{DF5EB2A1-AA1E-4D77-B305-C02CBD09B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FD332-5C55-499F-A154-A860DFB24D36}"/>
              </a:ext>
            </a:extLst>
          </p:cNvPr>
          <p:cNvSpPr>
            <a:spLocks noGrp="1"/>
          </p:cNvSpPr>
          <p:nvPr>
            <p:ph type="sldNum" sz="quarter" idx="12"/>
          </p:nvPr>
        </p:nvSpPr>
        <p:spPr/>
        <p:txBody>
          <a:bodyPr/>
          <a:lstStyle/>
          <a:p>
            <a:fld id="{EDF2D2A5-17B7-4799-8F35-9E191AFC72F3}" type="slidenum">
              <a:rPr lang="en-US" smtClean="0"/>
              <a:t>‹#›</a:t>
            </a:fld>
            <a:endParaRPr lang="en-US"/>
          </a:p>
        </p:txBody>
      </p:sp>
    </p:spTree>
    <p:extLst>
      <p:ext uri="{BB962C8B-B14F-4D97-AF65-F5344CB8AC3E}">
        <p14:creationId xmlns:p14="http://schemas.microsoft.com/office/powerpoint/2010/main" val="2632489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9BBE32-DC94-4CA5-A488-1D67114B05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53A429-9765-4A9D-89A4-C93D044C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C6E0D-C088-4B7F-88E0-5429F794CC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2021-11-30</a:t>
            </a:r>
          </a:p>
        </p:txBody>
      </p:sp>
      <p:sp>
        <p:nvSpPr>
          <p:cNvPr id="5" name="Footer Placeholder 4">
            <a:extLst>
              <a:ext uri="{FF2B5EF4-FFF2-40B4-BE49-F238E27FC236}">
                <a16:creationId xmlns:a16="http://schemas.microsoft.com/office/drawing/2014/main" id="{1523B35A-FB98-471B-A404-5DA5147F3B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2F72D7-B146-4A6E-B92B-7FEE7F212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2D2A5-17B7-4799-8F35-9E191AFC72F3}" type="slidenum">
              <a:rPr lang="en-US" smtClean="0"/>
              <a:t>‹#›</a:t>
            </a:fld>
            <a:endParaRPr lang="en-US"/>
          </a:p>
        </p:txBody>
      </p:sp>
    </p:spTree>
    <p:extLst>
      <p:ext uri="{BB962C8B-B14F-4D97-AF65-F5344CB8AC3E}">
        <p14:creationId xmlns:p14="http://schemas.microsoft.com/office/powerpoint/2010/main" val="28400917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1" r:id="rId3"/>
    <p:sldLayoutId id="2147483652" r:id="rId4"/>
    <p:sldLayoutId id="2147483653" r:id="rId5"/>
    <p:sldLayoutId id="2147483732"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FBEFDE-DEDB-4C46-9CB2-BB9E4A34F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7BC82B7-3991-4021-B6B3-760412880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D0C6C-01DA-4ED0-AC7E-6577596F14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B6E63-3B05-4853-A4CE-FC7445DA675C}" type="datetimeFigureOut">
              <a:rPr lang="en-US" smtClean="0"/>
              <a:t>2022-07-22</a:t>
            </a:fld>
            <a:endParaRPr lang="en-US"/>
          </a:p>
        </p:txBody>
      </p:sp>
      <p:sp>
        <p:nvSpPr>
          <p:cNvPr id="5" name="Footer Placeholder 4">
            <a:extLst>
              <a:ext uri="{FF2B5EF4-FFF2-40B4-BE49-F238E27FC236}">
                <a16:creationId xmlns:a16="http://schemas.microsoft.com/office/drawing/2014/main" id="{2B89C3E0-75FE-40A5-9200-10C17CBEBB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FE6126-A8FA-4A15-9AF7-EC584744C1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9DF5A-17D4-4856-BD4B-713EFC21A28B}" type="slidenum">
              <a:rPr lang="en-US" smtClean="0"/>
              <a:t>‹#›</a:t>
            </a:fld>
            <a:endParaRPr lang="en-US"/>
          </a:p>
        </p:txBody>
      </p:sp>
    </p:spTree>
    <p:extLst>
      <p:ext uri="{BB962C8B-B14F-4D97-AF65-F5344CB8AC3E}">
        <p14:creationId xmlns:p14="http://schemas.microsoft.com/office/powerpoint/2010/main" val="3522845993"/>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3773" y="274638"/>
            <a:ext cx="10972800" cy="11327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20140" y="1556102"/>
            <a:ext cx="10301328" cy="48002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5457927" y="6356353"/>
            <a:ext cx="125955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69F7022F-BFDE-A24F-8B41-A294A002DD0C}" type="slidenum">
              <a:rPr lang="en-US" smtClean="0"/>
              <a:pPr/>
              <a:t>‹#›</a:t>
            </a:fld>
            <a:endParaRPr lang="en-US"/>
          </a:p>
        </p:txBody>
      </p:sp>
      <p:pic>
        <p:nvPicPr>
          <p:cNvPr id="7" name="Picture 6"/>
          <p:cNvPicPr>
            <a:picLocks noChangeAspect="1"/>
          </p:cNvPicPr>
          <p:nvPr/>
        </p:nvPicPr>
        <p:blipFill>
          <a:blip r:embed="rId4"/>
          <a:stretch>
            <a:fillRect/>
          </a:stretch>
        </p:blipFill>
        <p:spPr>
          <a:xfrm>
            <a:off x="-152400" y="-157943"/>
            <a:ext cx="12496800" cy="528614"/>
          </a:xfrm>
          <a:prstGeom prst="rect">
            <a:avLst/>
          </a:prstGeom>
        </p:spPr>
      </p:pic>
      <p:pic>
        <p:nvPicPr>
          <p:cNvPr id="11" name="Picture 10"/>
          <p:cNvPicPr>
            <a:picLocks noChangeAspect="1"/>
          </p:cNvPicPr>
          <p:nvPr/>
        </p:nvPicPr>
        <p:blipFill>
          <a:blip r:embed="rId5"/>
          <a:stretch>
            <a:fillRect/>
          </a:stretch>
        </p:blipFill>
        <p:spPr>
          <a:xfrm>
            <a:off x="40764" y="6355515"/>
            <a:ext cx="675927" cy="475653"/>
          </a:xfrm>
          <a:prstGeom prst="rect">
            <a:avLst/>
          </a:prstGeom>
        </p:spPr>
      </p:pic>
      <p:pic>
        <p:nvPicPr>
          <p:cNvPr id="12" name="Picture 11"/>
          <p:cNvPicPr>
            <a:picLocks noChangeAspect="1"/>
          </p:cNvPicPr>
          <p:nvPr/>
        </p:nvPicPr>
        <p:blipFill>
          <a:blip r:embed="rId6"/>
          <a:stretch>
            <a:fillRect/>
          </a:stretch>
        </p:blipFill>
        <p:spPr>
          <a:xfrm>
            <a:off x="10093902" y="6404943"/>
            <a:ext cx="2059691" cy="429509"/>
          </a:xfrm>
          <a:prstGeom prst="rect">
            <a:avLst/>
          </a:prstGeom>
        </p:spPr>
      </p:pic>
    </p:spTree>
    <p:extLst>
      <p:ext uri="{BB962C8B-B14F-4D97-AF65-F5344CB8AC3E}">
        <p14:creationId xmlns:p14="http://schemas.microsoft.com/office/powerpoint/2010/main" val="1424304241"/>
      </p:ext>
    </p:extLst>
  </p:cSld>
  <p:clrMap bg1="lt1" tx1="dk1" bg2="lt2" tx2="dk2" accent1="accent1" accent2="accent2" accent3="accent3" accent4="accent4" accent5="accent5" accent6="accent6" hlink="hlink" folHlink="folHlink"/>
  <p:sldLayoutIdLst>
    <p:sldLayoutId id="2147483731" r:id="rId1"/>
    <p:sldLayoutId id="2147483730"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3pPr>
      <a:lvl4pPr marL="16002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4pPr>
      <a:lvl5pPr marL="2057400" indent="-228600" algn="l" defTabSz="457200" rtl="0" eaLnBrk="1" latinLnBrk="0" hangingPunct="1">
        <a:lnSpc>
          <a:spcPct val="100000"/>
        </a:lnSpc>
        <a:spcBef>
          <a:spcPts val="800"/>
        </a:spcBef>
        <a:spcAft>
          <a:spcPts val="800"/>
        </a:spcAft>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D61FC-71F1-4DB4-85FD-261A4A1CF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93F703-60B0-49EB-B413-D8A14AD335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CEAF8-CBCA-46FB-A013-14F140C94C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96F19-4E8A-47DB-83E1-2AA4CFBAC160}" type="datetimeFigureOut">
              <a:rPr lang="en-US" smtClean="0"/>
              <a:t>2022-07-22</a:t>
            </a:fld>
            <a:endParaRPr lang="en-US"/>
          </a:p>
        </p:txBody>
      </p:sp>
      <p:sp>
        <p:nvSpPr>
          <p:cNvPr id="5" name="Footer Placeholder 4">
            <a:extLst>
              <a:ext uri="{FF2B5EF4-FFF2-40B4-BE49-F238E27FC236}">
                <a16:creationId xmlns:a16="http://schemas.microsoft.com/office/drawing/2014/main" id="{D8765D45-C44B-4665-A674-24E061389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3B4-59FA-4865-894A-0BDC997260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D8FC6-6EBF-46AE-9F57-0CD6E507C0F0}" type="slidenum">
              <a:rPr lang="en-US" smtClean="0"/>
              <a:t>‹#›</a:t>
            </a:fld>
            <a:endParaRPr lang="en-US"/>
          </a:p>
        </p:txBody>
      </p:sp>
    </p:spTree>
    <p:extLst>
      <p:ext uri="{BB962C8B-B14F-4D97-AF65-F5344CB8AC3E}">
        <p14:creationId xmlns:p14="http://schemas.microsoft.com/office/powerpoint/2010/main" val="2849780771"/>
      </p:ext>
    </p:extLst>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D47C4-9ECC-40BF-8BCE-F7783FA79681}" type="datetimeFigureOut">
              <a:rPr lang="en-GB" smtClean="0"/>
              <a:t>22/07/2022</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B800A-74B0-4B69-838A-374BF47D5CE9}" type="slidenum">
              <a:rPr lang="en-GB" smtClean="0"/>
              <a:t>‹#›</a:t>
            </a:fld>
            <a:endParaRPr lang="en-GB"/>
          </a:p>
        </p:txBody>
      </p:sp>
    </p:spTree>
    <p:extLst>
      <p:ext uri="{BB962C8B-B14F-4D97-AF65-F5344CB8AC3E}">
        <p14:creationId xmlns:p14="http://schemas.microsoft.com/office/powerpoint/2010/main" val="174358292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cheri-compiler-explorer.cl.cam.ac.uk/z/bfx9Eo"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cheri-compiler-explorer.cl.cam.ac.uk/z/xo1nd8"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phrack.org/issues/49/14.html"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msrc-blog.microsoft.com/2022/01/20/an_armful_of_cheri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cl.cam.ac.uk/techreports/UCAM-CL-TR-947.pdf"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www.cl.cam.ac.uk/research/security/ctsrd/pdfs/201904-asplos-cheriabi.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l.cam.ac.uk/research/security/ctsrd/pdfs/201904-asplos-cheriabi.pdf"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www.arm.com/architecture/cpu/morello" TargetMode="External"/><Relationship Id="rId5" Type="http://schemas.openxmlformats.org/officeDocument/2006/relationships/hyperlink" Target="https://www.arm.com/blogs/blueprint/morello" TargetMode="External"/><Relationship Id="rId4" Type="http://schemas.openxmlformats.org/officeDocument/2006/relationships/hyperlink" Target="https://www.morello-project.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l.cam.ac.uk/research/security/ctsrd/pdfs/201711-iccd2017-efficient-tags.pdf"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656_E52B693F.xm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hyperlink" Target="http://www.capabilitieslimited.co.uk/pdfs/20210917-capltd-cheri-desktop-report-version1-FINAL.pdf" TargetMode="External"/><Relationship Id="rId4" Type="http://schemas.openxmlformats.org/officeDocument/2006/relationships/hyperlink" Target="https://www.cl.cam.ac.uk/research/security/ctsrd/pdfs/20210507-dsbd-cheri-morello.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nader.org/books/unsafe-at-any-spe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hyperlink" Target="http://www.capabilitieslimited.co.uk/pdfs/20210917-capltd-cheri-desktop-report-version1-FINAL.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s://www.cl.cam.ac.uk/research/security/ctsrd/pdfs/201904-asplos-cheriabi.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33.xml"/><Relationship Id="rId16" Type="http://schemas.openxmlformats.org/officeDocument/2006/relationships/image" Target="../media/image30.svg"/><Relationship Id="rId1" Type="http://schemas.openxmlformats.org/officeDocument/2006/relationships/slideLayout" Target="../slideLayouts/slideLayout1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2.sv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2.sv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l.cam.ac.uk/research/security/ctsrd/pdfs/201910micro-cheri-temporal-safety.pdf"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68E_475FEF1E.xm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tmp"/><Relationship Id="rId4" Type="http://schemas.openxmlformats.org/officeDocument/2006/relationships/hyperlink" Target="https://nvd.nist.gov/general/visualizations/vulnerability-visualizations/cvss-severity-distribution-over-time" TargetMode="Externa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hyperlink" Target="https://www.cl.cam.ac.uk/research/security/ctsrd/pdfs/2020oakland-cornucopia.pdf"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s://openhub.net/languages/cpp" TargetMode="External"/><Relationship Id="rId2" Type="http://schemas.openxmlformats.org/officeDocument/2006/relationships/hyperlink" Target="https://openhub.net/languages/c" TargetMode="Externa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github.com/microsoft/MSRC-Security-Research/blob/master/presentations/2019_02_BlueHatIL/2019_01%20-%20BlueHatIL%20-%20Trends%2C%20challenge%2C%20and%20shifts%20in%20software%20vulnerability%20mitigation.pdf"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hyperlink" Target="https://www.cl.cam.ac.uk/research/security/ctsrd/pdfs/201704-asplos-cherijni.pdf" TargetMode="External"/></Relationships>
</file>

<file path=ppt/slides/_rels/slide51.xml.rels><?xml version="1.0" encoding="UTF-8" standalone="yes"?>
<Relationships xmlns="http://schemas.openxmlformats.org/package/2006/relationships"><Relationship Id="rId3" Type="http://schemas.microsoft.com/office/2018/10/relationships/comments" Target="../comments/modernComment_DD0_C6E733E8.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hyperlink" Target="https://github.com/rust-lang/rust/issues/95228" TargetMode="External"/><Relationship Id="rId5" Type="http://schemas.openxmlformats.org/officeDocument/2006/relationships/hyperlink" Target="https://gankra.github.io/blah/fix-rust-pointers/" TargetMode="External"/><Relationship Id="rId4" Type="http://schemas.openxmlformats.org/officeDocument/2006/relationships/hyperlink" Target="https://doc.rust-lang.org/nightly/std/ptr/index.html#strict-provenance"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cheri-cpu.org/"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hyperlink" Target="https://github.com/CTSRD-CHERI/cheri-exercises" TargetMode="External"/><Relationship Id="rId5" Type="http://schemas.openxmlformats.org/officeDocument/2006/relationships/hyperlink" Target="https://github.com/ctsrd-cheri/cheribuild" TargetMode="External"/><Relationship Id="rId4" Type="http://schemas.openxmlformats.org/officeDocument/2006/relationships/hyperlink" Target="https://github.com/CTSRD-CHERI/cheripedia/wiki/Getting-Started"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homes.cs.washington.edu/~levy/capabook" TargetMode="External"/><Relationship Id="rId3" Type="http://schemas.openxmlformats.org/officeDocument/2006/relationships/hyperlink" Target="https://www.cl.cam.ac.uk/research/security/ctsrd/pdfs/201904-asplos-cheriabi.pdf" TargetMode="External"/><Relationship Id="rId7" Type="http://schemas.openxmlformats.org/officeDocument/2006/relationships/hyperlink" Target="https://www.cl.cam.ac.uk/techreports/UCAM-CL-TR-951.pdf"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hyperlink" Target="https://www.cl.cam.ac.uk/research/security/ctsrd/pdfs/2017mit-cybersecurity-cheri-web.pdf" TargetMode="External"/><Relationship Id="rId5" Type="http://schemas.openxmlformats.org/officeDocument/2006/relationships/hyperlink" Target="https://www.cl.cam.ac.uk/techreports/UCAM-CL-TR-961.pdf" TargetMode="External"/><Relationship Id="rId4" Type="http://schemas.openxmlformats.org/officeDocument/2006/relationships/hyperlink" Target="https://www.cl.cam.ac.uk/techreports/UCAM-CL-TR-932.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hyperlink" Target="https://github.com/microsoft/MSRC-Security-Research/blob/master/presentations/2019_02_BlueHatIL/2019_01%20-%20BlueHatIL%20-%20Trends%2C%20challenge%2C%20and%20shifts%20in%20software%20vulnerability%20mitigation.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hyperlink" Target="https://docs.google.com/document/d/e/2PACX-1vRZr-HJcYmf2Y76DhewaiJOhRNpjGHCxliAQTBhFxzv1QTae9o8mhBmDl32CRIuaWZLt5kVeH9e9jXv/pub"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hyperlink" Target="https://www.cl.cam.ac.uk/research/security/ctsrd/pdfs/201904-asplos-cheriabi.pdf"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github.com/microsoft/MSRC-Security-Research/blob/master/presentations/2021_08_BlackHatUSA/BHUSA21_Security_Analysis_of_CHERI_ISA.pdf"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www.cl.cam.ac.uk/research/security/ctsrd/pdfs/20210507-dsbd-cheri-morello.pdf"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s://www.cl.cam.ac.uk/research/security/ctsrd/pdfs/20210507-dsbd-cheri-morello.pdf"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hyperlink" Target="https://www.cl.cam.ac.uk/research/security/ctsrd/pdfs/2020oakland-cornucopia.pdf"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hyperlink" Target="https://www.cl.cam.ac.uk/research/security/ctsrd/pdfs/2020oakland-cornucopia.pdf"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microsoft.com/office/2018/10/relationships/comments" Target="../comments/modernComment_DF5_20E738C7.xml"/><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hyperlink" Target="https://www.cl.cam.ac.uk/research/security/ctsrd/pdfs/2020oakland-cornucopia.pdf"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8" Type="http://schemas.openxmlformats.org/officeDocument/2006/relationships/hyperlink" Target="https://www.cl.cam.ac.uk/research/security/ctsrd/pdfs/2020oakland-cornucopia.pdf"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hyperlink" Target="https://www.cl.cam.ac.uk/research/security/ctsrd/pdfs/2020oakland-cornucopia.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cl.cam.ac.uk/research/security/ctsrd/pdfs/201503-asplos2015-cheri-cmachine.pdf"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www.cl.cam.ac.uk/research/security/ctsrd/pdfs/201904-asplos-cheriabi.pdf" TargetMode="Externa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49.sv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49.sv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51.svg"/></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6.xml.rels><?xml version="1.0" encoding="UTF-8" standalone="yes"?>
<Relationships xmlns="http://schemas.openxmlformats.org/package/2006/relationships"><Relationship Id="rId2" Type="http://schemas.openxmlformats.org/officeDocument/2006/relationships/hyperlink" Target="https://www.cl.cam.ac.uk/research/security/ctsrd/pdfs/201704-asplos-cherijni.pdf"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692_14E9C628.xm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cheri-compiler-explorer.cl.cam.ac.uk/z/xo1nd8" TargetMode="External"/><Relationship Id="rId4" Type="http://schemas.openxmlformats.org/officeDocument/2006/relationships/hyperlink" Target="https://cheri-compiler-explorer.cl.cam.ac.uk/z/bfx9E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79CC5971-CE32-012E-4F4F-028B14D023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8" y="1756264"/>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2EE408-9437-4CE6-8306-39DF82D3B48B}"/>
              </a:ext>
            </a:extLst>
          </p:cNvPr>
          <p:cNvSpPr>
            <a:spLocks noGrp="1"/>
          </p:cNvSpPr>
          <p:nvPr>
            <p:ph type="ctrTitle"/>
          </p:nvPr>
        </p:nvSpPr>
        <p:spPr>
          <a:xfrm>
            <a:off x="618008" y="1122363"/>
            <a:ext cx="10972800" cy="2387600"/>
          </a:xfrm>
        </p:spPr>
        <p:txBody>
          <a:bodyPr>
            <a:normAutofit/>
          </a:bodyPr>
          <a:lstStyle/>
          <a:p>
            <a:r>
              <a:rPr lang="en-US" dirty="0">
                <a:solidFill>
                  <a:schemeClr val="bg1"/>
                </a:solidFill>
                <a:effectLst>
                  <a:outerShdw blurRad="50800" dist="38100" dir="2700000" algn="tl" rotWithShape="0">
                    <a:prstClr val="black">
                      <a:alpha val="40000"/>
                    </a:prstClr>
                  </a:outerShdw>
                </a:effectLst>
              </a:rPr>
              <a:t>CHERI:</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A Modern Capability Architecture</a:t>
            </a:r>
          </a:p>
        </p:txBody>
      </p:sp>
      <p:sp>
        <p:nvSpPr>
          <p:cNvPr id="3" name="Subtitle 2">
            <a:extLst>
              <a:ext uri="{FF2B5EF4-FFF2-40B4-BE49-F238E27FC236}">
                <a16:creationId xmlns:a16="http://schemas.microsoft.com/office/drawing/2014/main" id="{74AE4B48-A08B-4E47-B981-73065ABEAAB0}"/>
              </a:ext>
            </a:extLst>
          </p:cNvPr>
          <p:cNvSpPr>
            <a:spLocks noGrp="1"/>
          </p:cNvSpPr>
          <p:nvPr>
            <p:ph type="subTitle" idx="1"/>
          </p:nvPr>
        </p:nvSpPr>
        <p:spPr/>
        <p:txBody>
          <a:bodyPr>
            <a:normAutofit lnSpcReduction="10000"/>
          </a:bodyPr>
          <a:lstStyle/>
          <a:p>
            <a:r>
              <a:rPr lang="en-US" dirty="0">
                <a:effectLst>
                  <a:outerShdw blurRad="50800" dist="38100" dir="2700000" algn="tl" rotWithShape="0">
                    <a:prstClr val="black">
                      <a:alpha val="40000"/>
                    </a:prstClr>
                  </a:outerShdw>
                </a:effectLst>
              </a:rPr>
              <a:t>Dr. Nathaniel “nwf” Filardo</a:t>
            </a:r>
          </a:p>
          <a:p>
            <a:r>
              <a:rPr lang="en-US" dirty="0">
                <a:effectLst>
                  <a:outerShdw blurRad="50800" dist="38100" dir="2700000" algn="tl" rotWithShape="0">
                    <a:prstClr val="black">
                      <a:alpha val="40000"/>
                    </a:prstClr>
                  </a:outerShdw>
                </a:effectLst>
              </a:rPr>
              <a:t>Microsoft Research, Cambridge, UK</a:t>
            </a:r>
          </a:p>
          <a:p>
            <a:endParaRPr lang="en-US" dirty="0">
              <a:effectLst>
                <a:outerShdw blurRad="50800" dist="38100" dir="2700000" algn="tl" rotWithShape="0">
                  <a:prstClr val="black">
                    <a:alpha val="40000"/>
                  </a:prstClr>
                </a:outerShdw>
              </a:effectLst>
            </a:endParaRPr>
          </a:p>
          <a:p>
            <a:r>
              <a:rPr lang="en-US" dirty="0">
                <a:effectLst>
                  <a:outerShdw blurRad="50800" dist="38100" dir="2700000" algn="tl" rotWithShape="0">
                    <a:prstClr val="black">
                      <a:alpha val="40000"/>
                    </a:prstClr>
                  </a:outerShdw>
                </a:effectLst>
              </a:rPr>
              <a:t>2022/07/22</a:t>
            </a:r>
          </a:p>
        </p:txBody>
      </p:sp>
    </p:spTree>
    <p:extLst>
      <p:ext uri="{BB962C8B-B14F-4D97-AF65-F5344CB8AC3E}">
        <p14:creationId xmlns:p14="http://schemas.microsoft.com/office/powerpoint/2010/main" val="3168164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9BDC51-7909-41FF-B7EE-F235252C7471}"/>
              </a:ext>
            </a:extLst>
          </p:cNvPr>
          <p:cNvSpPr>
            <a:spLocks noGrp="1"/>
          </p:cNvSpPr>
          <p:nvPr>
            <p:ph sz="quarter" idx="13"/>
          </p:nvPr>
        </p:nvSpPr>
        <p:spPr>
          <a:xfrm>
            <a:off x="558800" y="2508636"/>
            <a:ext cx="8951346" cy="3968365"/>
          </a:xfrm>
        </p:spPr>
        <p:txBody>
          <a:bodyPr anchor="ctr"/>
          <a:lstStyle/>
          <a:p>
            <a:pPr marL="0" indent="0">
              <a:buNone/>
            </a:pPr>
            <a:r>
              <a:rPr lang="en-US" dirty="0"/>
              <a:t>CPU insufficiently informed:</a:t>
            </a:r>
          </a:p>
          <a:p>
            <a:pPr marL="457200" indent="-457200">
              <a:buFont typeface="+mj-lt"/>
              <a:buAutoNum type="arabicPeriod"/>
            </a:pPr>
            <a:r>
              <a:rPr lang="en-US" dirty="0"/>
              <a:t>Nobody told </a:t>
            </a:r>
            <a:r>
              <a:rPr lang="en-US" dirty="0">
                <a:latin typeface="Consolas" panose="020B0609020204030204" pitchFamily="49" charset="0"/>
              </a:rPr>
              <a:t>foo()</a:t>
            </a:r>
            <a:r>
              <a:rPr lang="en-US" dirty="0"/>
              <a:t> where the ends of the passed </a:t>
            </a:r>
            <a:r>
              <a:rPr lang="en-US" dirty="0" err="1">
                <a:latin typeface="Consolas" panose="020B0609020204030204" pitchFamily="49" charset="0"/>
              </a:rPr>
              <a:t>buf</a:t>
            </a:r>
            <a:r>
              <a:rPr lang="en-US" dirty="0"/>
              <a:t>-fer were</a:t>
            </a:r>
          </a:p>
          <a:p>
            <a:pPr marL="457200" indent="-457200">
              <a:buFont typeface="+mj-lt"/>
              <a:buAutoNum type="arabicPeriod"/>
            </a:pPr>
            <a:r>
              <a:rPr lang="en-US" dirty="0"/>
              <a:t>When </a:t>
            </a:r>
            <a:r>
              <a:rPr lang="en-US" dirty="0">
                <a:latin typeface="Consolas" panose="020B0609020204030204" pitchFamily="49" charset="0"/>
              </a:rPr>
              <a:t>foo()</a:t>
            </a:r>
            <a:r>
              <a:rPr lang="en-US" dirty="0"/>
              <a:t> wrote out of bounds, the store silently corrupted a pointer</a:t>
            </a:r>
          </a:p>
          <a:p>
            <a:pPr marL="457200" indent="-457200">
              <a:buFont typeface="+mj-lt"/>
              <a:buAutoNum type="arabicPeriod"/>
            </a:pPr>
            <a:r>
              <a:rPr lang="en-US" dirty="0"/>
              <a:t>When </a:t>
            </a:r>
            <a:r>
              <a:rPr lang="en-US" dirty="0">
                <a:latin typeface="Consolas" panose="020B0609020204030204" pitchFamily="49" charset="0"/>
              </a:rPr>
              <a:t>main()</a:t>
            </a:r>
            <a:r>
              <a:rPr lang="en-US" dirty="0"/>
              <a:t> jumped to popped return address, CPU didn’t notice corruption</a:t>
            </a:r>
          </a:p>
          <a:p>
            <a:endParaRPr lang="en-US" dirty="0"/>
          </a:p>
          <a:p>
            <a:pPr marL="0" indent="0">
              <a:buNone/>
            </a:pPr>
            <a:r>
              <a:rPr lang="en-US" dirty="0"/>
              <a:t>A common factor: </a:t>
            </a:r>
            <a:r>
              <a:rPr lang="en-US" i="1" dirty="0"/>
              <a:t>C pointers compiled to integer addresses</a:t>
            </a:r>
            <a:r>
              <a:rPr lang="en-US" dirty="0"/>
              <a:t>.</a:t>
            </a:r>
          </a:p>
        </p:txBody>
      </p:sp>
      <p:sp>
        <p:nvSpPr>
          <p:cNvPr id="3" name="Title 2">
            <a:extLst>
              <a:ext uri="{FF2B5EF4-FFF2-40B4-BE49-F238E27FC236}">
                <a16:creationId xmlns:a16="http://schemas.microsoft.com/office/drawing/2014/main" id="{DB5EBF0C-F92F-434E-88BA-B098A602B505}"/>
              </a:ext>
            </a:extLst>
          </p:cNvPr>
          <p:cNvSpPr>
            <a:spLocks noGrp="1"/>
          </p:cNvSpPr>
          <p:nvPr>
            <p:ph type="ctrTitle"/>
          </p:nvPr>
        </p:nvSpPr>
        <p:spPr/>
        <p:txBody>
          <a:bodyPr>
            <a:normAutofit/>
          </a:bodyPr>
          <a:lstStyle/>
          <a:p>
            <a:r>
              <a:rPr lang="en-US" dirty="0"/>
              <a:t>Misbehaving C Program: What went wrong?</a:t>
            </a:r>
          </a:p>
        </p:txBody>
      </p:sp>
      <p:sp>
        <p:nvSpPr>
          <p:cNvPr id="9" name="Rectangle 8">
            <a:extLst>
              <a:ext uri="{FF2B5EF4-FFF2-40B4-BE49-F238E27FC236}">
                <a16:creationId xmlns:a16="http://schemas.microsoft.com/office/drawing/2014/main" id="{065F8A99-6C57-40A1-855F-89A87A53AC7F}"/>
              </a:ext>
            </a:extLst>
          </p:cNvPr>
          <p:cNvSpPr/>
          <p:nvPr/>
        </p:nvSpPr>
        <p:spPr>
          <a:xfrm>
            <a:off x="10456529" y="956887"/>
            <a:ext cx="946383" cy="4145803"/>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a:extLst>
              <a:ext uri="{FF2B5EF4-FFF2-40B4-BE49-F238E27FC236}">
                <a16:creationId xmlns:a16="http://schemas.microsoft.com/office/drawing/2014/main" id="{5F66EB95-1F3B-4202-B3C0-ACBCCDB46082}"/>
              </a:ext>
            </a:extLst>
          </p:cNvPr>
          <p:cNvSpPr/>
          <p:nvPr/>
        </p:nvSpPr>
        <p:spPr>
          <a:xfrm>
            <a:off x="10456529" y="1735224"/>
            <a:ext cx="946383" cy="245575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1400" dirty="0">
                <a:solidFill>
                  <a:schemeClr val="tx1"/>
                </a:solidFill>
              </a:rPr>
              <a:t>Allocation</a:t>
            </a:r>
          </a:p>
        </p:txBody>
      </p:sp>
      <p:sp>
        <p:nvSpPr>
          <p:cNvPr id="15" name="TextBox 14">
            <a:extLst>
              <a:ext uri="{FF2B5EF4-FFF2-40B4-BE49-F238E27FC236}">
                <a16:creationId xmlns:a16="http://schemas.microsoft.com/office/drawing/2014/main" id="{36BB45A4-1906-406A-85F8-090898D0BB55}"/>
              </a:ext>
            </a:extLst>
          </p:cNvPr>
          <p:cNvSpPr txBox="1"/>
          <p:nvPr/>
        </p:nvSpPr>
        <p:spPr>
          <a:xfrm>
            <a:off x="10321433" y="5175256"/>
            <a:ext cx="1245140" cy="923330"/>
          </a:xfrm>
          <a:prstGeom prst="rect">
            <a:avLst/>
          </a:prstGeom>
          <a:noFill/>
        </p:spPr>
        <p:txBody>
          <a:bodyPr wrap="square" rtlCol="0">
            <a:spAutoFit/>
          </a:bodyPr>
          <a:lstStyle/>
          <a:p>
            <a:pPr algn="ctr"/>
            <a:r>
              <a:rPr lang="en-US" dirty="0"/>
              <a:t>Virtual</a:t>
            </a:r>
          </a:p>
          <a:p>
            <a:pPr algn="ctr"/>
            <a:r>
              <a:rPr lang="en-US" dirty="0"/>
              <a:t>address</a:t>
            </a:r>
            <a:br>
              <a:rPr lang="en-US" dirty="0"/>
            </a:br>
            <a:r>
              <a:rPr lang="en-US" dirty="0"/>
              <a:t>space</a:t>
            </a:r>
          </a:p>
        </p:txBody>
      </p:sp>
      <p:sp>
        <p:nvSpPr>
          <p:cNvPr id="23" name="Slide Number Placeholder 22">
            <a:extLst>
              <a:ext uri="{FF2B5EF4-FFF2-40B4-BE49-F238E27FC236}">
                <a16:creationId xmlns:a16="http://schemas.microsoft.com/office/drawing/2014/main" id="{2492512F-ECBE-46E4-A526-BAA6555AF996}"/>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10</a:t>
            </a:fld>
            <a:endParaRPr lang="en-US" dirty="0">
              <a:solidFill>
                <a:prstClr val="white">
                  <a:lumMod val="50000"/>
                </a:prstClr>
              </a:solidFill>
            </a:endParaRPr>
          </a:p>
        </p:txBody>
      </p:sp>
      <p:cxnSp>
        <p:nvCxnSpPr>
          <p:cNvPr id="4" name="Straight Connector 3">
            <a:extLst>
              <a:ext uri="{FF2B5EF4-FFF2-40B4-BE49-F238E27FC236}">
                <a16:creationId xmlns:a16="http://schemas.microsoft.com/office/drawing/2014/main" id="{47068CD0-8BA2-4169-3DA4-46AA2CCF934B}"/>
              </a:ext>
            </a:extLst>
          </p:cNvPr>
          <p:cNvCxnSpPr>
            <a:cxnSpLocks/>
          </p:cNvCxnSpPr>
          <p:nvPr/>
        </p:nvCxnSpPr>
        <p:spPr>
          <a:xfrm>
            <a:off x="10456529" y="4176274"/>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7B01A97-9EBB-6212-79CF-A521A5F6B00A}"/>
              </a:ext>
            </a:extLst>
          </p:cNvPr>
          <p:cNvCxnSpPr>
            <a:cxnSpLocks/>
          </p:cNvCxnSpPr>
          <p:nvPr/>
        </p:nvCxnSpPr>
        <p:spPr>
          <a:xfrm>
            <a:off x="10456529" y="1750798"/>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5C6C932-0C67-E1F0-AF72-9AF83ECE38E5}"/>
              </a:ext>
            </a:extLst>
          </p:cNvPr>
          <p:cNvCxnSpPr>
            <a:cxnSpLocks/>
            <a:stCxn id="10" idx="3"/>
          </p:cNvCxnSpPr>
          <p:nvPr/>
        </p:nvCxnSpPr>
        <p:spPr>
          <a:xfrm>
            <a:off x="8353855" y="2703388"/>
            <a:ext cx="2107744"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0ABE5AA-3132-880B-D794-24C0205AF4F6}"/>
              </a:ext>
            </a:extLst>
          </p:cNvPr>
          <p:cNvSpPr/>
          <p:nvPr/>
        </p:nvSpPr>
        <p:spPr>
          <a:xfrm>
            <a:off x="2684575" y="2474788"/>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Address (64 bits)</a:t>
            </a:r>
          </a:p>
        </p:txBody>
      </p:sp>
      <p:cxnSp>
        <p:nvCxnSpPr>
          <p:cNvPr id="14" name="Straight Connector 13">
            <a:extLst>
              <a:ext uri="{FF2B5EF4-FFF2-40B4-BE49-F238E27FC236}">
                <a16:creationId xmlns:a16="http://schemas.microsoft.com/office/drawing/2014/main" id="{92F4513C-209E-B8E7-564C-EDCC8A19CBBA}"/>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8" name="Right Brace 17">
            <a:extLst>
              <a:ext uri="{FF2B5EF4-FFF2-40B4-BE49-F238E27FC236}">
                <a16:creationId xmlns:a16="http://schemas.microsoft.com/office/drawing/2014/main" id="{C1963F94-0C25-20B9-8D60-20E995C2820F}"/>
              </a:ext>
            </a:extLst>
          </p:cNvPr>
          <p:cNvSpPr/>
          <p:nvPr/>
        </p:nvSpPr>
        <p:spPr>
          <a:xfrm flipH="1">
            <a:off x="2227004" y="2474788"/>
            <a:ext cx="278905" cy="460851"/>
          </a:xfrm>
          <a:prstGeom prst="rightBrace">
            <a:avLst/>
          </a:pr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FA3E9754-C04B-03D4-F364-FB6874663398}"/>
              </a:ext>
            </a:extLst>
          </p:cNvPr>
          <p:cNvSpPr txBox="1"/>
          <p:nvPr/>
        </p:nvSpPr>
        <p:spPr>
          <a:xfrm rot="16200000">
            <a:off x="1146868" y="2385152"/>
            <a:ext cx="1544265" cy="646331"/>
          </a:xfrm>
          <a:prstGeom prst="rect">
            <a:avLst/>
          </a:prstGeom>
          <a:noFill/>
        </p:spPr>
        <p:txBody>
          <a:bodyPr wrap="square" rtlCol="0">
            <a:spAutoFit/>
          </a:bodyPr>
          <a:lstStyle/>
          <a:p>
            <a:pPr algn="ctr"/>
            <a:r>
              <a:rPr lang="en-US" dirty="0"/>
              <a:t>64-bit</a:t>
            </a:r>
          </a:p>
          <a:p>
            <a:pPr algn="ctr"/>
            <a:r>
              <a:rPr lang="en-US" dirty="0"/>
              <a:t>pointer</a:t>
            </a:r>
          </a:p>
        </p:txBody>
      </p:sp>
    </p:spTree>
    <p:extLst>
      <p:ext uri="{BB962C8B-B14F-4D97-AF65-F5344CB8AC3E}">
        <p14:creationId xmlns:p14="http://schemas.microsoft.com/office/powerpoint/2010/main" val="240201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ADCBF808-8949-EECB-CDE7-FC58504C1C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741690"/>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6B5E2AD-C93D-A9DE-9AAD-62490610AF0D}"/>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CHERI Memory Capabilities</a:t>
            </a:r>
          </a:p>
        </p:txBody>
      </p:sp>
      <p:sp>
        <p:nvSpPr>
          <p:cNvPr id="6" name="Text Placeholder 5">
            <a:extLst>
              <a:ext uri="{FF2B5EF4-FFF2-40B4-BE49-F238E27FC236}">
                <a16:creationId xmlns:a16="http://schemas.microsoft.com/office/drawing/2014/main" id="{6A7A3034-81CB-2262-1398-1B47BEA6C429}"/>
              </a:ext>
            </a:extLst>
          </p:cNvPr>
          <p:cNvSpPr>
            <a:spLocks noGrp="1"/>
          </p:cNvSpPr>
          <p:nvPr>
            <p:ph type="body" idx="1"/>
          </p:nvPr>
        </p:nvSpPr>
        <p:spPr/>
        <p:txBody>
          <a:bodyPr>
            <a:normAutofit/>
          </a:bodyPr>
          <a:lstStyle/>
          <a:p>
            <a:pPr algn="ctr"/>
            <a:r>
              <a:rPr lang="en-US" sz="3200" dirty="0">
                <a:solidFill>
                  <a:schemeClr val="bg1">
                    <a:lumMod val="85000"/>
                  </a:schemeClr>
                </a:solidFill>
                <a:effectLst>
                  <a:outerShdw blurRad="50800" dist="38100" dir="2700000" algn="tl" rotWithShape="0">
                    <a:prstClr val="black">
                      <a:alpha val="40000"/>
                    </a:prstClr>
                  </a:outerShdw>
                </a:effectLst>
              </a:rPr>
              <a:t>Architecture Overview</a:t>
            </a:r>
          </a:p>
        </p:txBody>
      </p:sp>
      <p:sp>
        <p:nvSpPr>
          <p:cNvPr id="2" name="Slide Number Placeholder 1">
            <a:extLst>
              <a:ext uri="{FF2B5EF4-FFF2-40B4-BE49-F238E27FC236}">
                <a16:creationId xmlns:a16="http://schemas.microsoft.com/office/drawing/2014/main" id="{B96985F1-236C-80BB-DA5B-6A61196EC33D}"/>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11</a:t>
            </a:fld>
            <a:endParaRPr lang="en-US" dirty="0">
              <a:solidFill>
                <a:prstClr val="white">
                  <a:lumMod val="50000"/>
                </a:prstClr>
              </a:solidFill>
            </a:endParaRPr>
          </a:p>
        </p:txBody>
      </p:sp>
    </p:spTree>
    <p:extLst>
      <p:ext uri="{BB962C8B-B14F-4D97-AF65-F5344CB8AC3E}">
        <p14:creationId xmlns:p14="http://schemas.microsoft.com/office/powerpoint/2010/main" val="613989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C4C746-CFFB-4C76-B028-770B665DA051}"/>
              </a:ext>
            </a:extLst>
          </p:cNvPr>
          <p:cNvSpPr>
            <a:spLocks noGrp="1"/>
          </p:cNvSpPr>
          <p:nvPr>
            <p:ph sz="quarter" idx="13"/>
          </p:nvPr>
        </p:nvSpPr>
        <p:spPr>
          <a:xfrm>
            <a:off x="6096000" y="3111471"/>
            <a:ext cx="3698307" cy="3328047"/>
          </a:xfrm>
        </p:spPr>
        <p:txBody>
          <a:bodyPr>
            <a:normAutofit fontScale="92500" lnSpcReduction="10000"/>
          </a:bodyPr>
          <a:lstStyle/>
          <a:p>
            <a:pPr marL="0" indent="0">
              <a:buNone/>
            </a:pPr>
            <a:r>
              <a:rPr lang="en-US" dirty="0">
                <a:latin typeface="Consolas" panose="020B0609020204030204" pitchFamily="49" charset="0"/>
              </a:rPr>
              <a:t>struct {</a:t>
            </a:r>
          </a:p>
          <a:p>
            <a:pPr marL="0" indent="0">
              <a:buNone/>
            </a:pPr>
            <a:r>
              <a:rPr lang="en-US" dirty="0">
                <a:latin typeface="Consolas" panose="020B0609020204030204" pitchFamily="49" charset="0"/>
              </a:rPr>
              <a:t>  </a:t>
            </a:r>
            <a:r>
              <a:rPr lang="en-US" dirty="0">
                <a:solidFill>
                  <a:srgbClr val="7030A0"/>
                </a:solidFill>
                <a:latin typeface="Consolas" panose="020B0609020204030204" pitchFamily="49" charset="0"/>
              </a:rPr>
              <a:t>int address       : 64;</a:t>
            </a:r>
          </a:p>
          <a:p>
            <a:pPr marL="0" indent="0">
              <a:buNone/>
            </a:pPr>
            <a:endParaRPr lang="en-US" dirty="0">
              <a:latin typeface="Consolas" panose="020B0609020204030204" pitchFamily="49" charset="0"/>
            </a:endParaRPr>
          </a:p>
          <a:p>
            <a:pPr marL="0" indent="0">
              <a:buNone/>
            </a:pPr>
            <a:r>
              <a:rPr lang="en-US" dirty="0">
                <a:solidFill>
                  <a:schemeClr val="accent5">
                    <a:lumMod val="75000"/>
                  </a:schemeClr>
                </a:solidFill>
                <a:latin typeface="Consolas" panose="020B0609020204030204" pitchFamily="49" charset="0"/>
              </a:rPr>
              <a:t>  int </a:t>
            </a:r>
            <a:r>
              <a:rPr lang="en-US" dirty="0" err="1">
                <a:solidFill>
                  <a:schemeClr val="accent5">
                    <a:lumMod val="75000"/>
                  </a:schemeClr>
                </a:solidFill>
                <a:latin typeface="Consolas" panose="020B0609020204030204" pitchFamily="49" charset="0"/>
              </a:rPr>
              <a:t>bound_lower</a:t>
            </a:r>
            <a:r>
              <a:rPr lang="en-US" dirty="0">
                <a:solidFill>
                  <a:schemeClr val="accent5">
                    <a:lumMod val="75000"/>
                  </a:schemeClr>
                </a:solidFill>
                <a:latin typeface="Consolas" panose="020B0609020204030204" pitchFamily="49" charset="0"/>
              </a:rPr>
              <a:t>   : 64;</a:t>
            </a:r>
          </a:p>
          <a:p>
            <a:pPr marL="0" indent="0">
              <a:buNone/>
            </a:pPr>
            <a:r>
              <a:rPr lang="en-US" dirty="0">
                <a:solidFill>
                  <a:schemeClr val="accent5">
                    <a:lumMod val="75000"/>
                  </a:schemeClr>
                </a:solidFill>
                <a:latin typeface="Consolas" panose="020B0609020204030204" pitchFamily="49" charset="0"/>
              </a:rPr>
              <a:t>  int </a:t>
            </a:r>
            <a:r>
              <a:rPr lang="en-US" dirty="0" err="1">
                <a:solidFill>
                  <a:schemeClr val="accent5">
                    <a:lumMod val="75000"/>
                  </a:schemeClr>
                </a:solidFill>
                <a:latin typeface="Consolas" panose="020B0609020204030204" pitchFamily="49" charset="0"/>
              </a:rPr>
              <a:t>bound_upper</a:t>
            </a:r>
            <a:r>
              <a:rPr lang="en-US" dirty="0">
                <a:solidFill>
                  <a:schemeClr val="accent5">
                    <a:lumMod val="75000"/>
                  </a:schemeClr>
                </a:solidFill>
                <a:latin typeface="Consolas" panose="020B0609020204030204" pitchFamily="49" charset="0"/>
              </a:rPr>
              <a:t>   : 64;</a:t>
            </a:r>
          </a:p>
          <a:p>
            <a:pPr marL="0" indent="0">
              <a:buNone/>
            </a:pPr>
            <a:endParaRPr lang="en-US" dirty="0">
              <a:solidFill>
                <a:schemeClr val="bg1">
                  <a:lumMod val="50000"/>
                </a:schemeClr>
              </a:solidFill>
              <a:latin typeface="Consolas" panose="020B0609020204030204" pitchFamily="49" charset="0"/>
            </a:endParaRPr>
          </a:p>
          <a:p>
            <a:pPr marL="0" indent="0">
              <a:buNone/>
            </a:pPr>
            <a:r>
              <a:rPr lang="en-US" dirty="0">
                <a:solidFill>
                  <a:schemeClr val="bg1">
                    <a:lumMod val="50000"/>
                  </a:schemeClr>
                </a:solidFill>
                <a:latin typeface="Consolas" panose="020B0609020204030204" pitchFamily="49" charset="0"/>
              </a:rPr>
              <a:t>  int metadata      : ?;</a:t>
            </a:r>
          </a:p>
          <a:p>
            <a:pPr marL="0" indent="0">
              <a:buNone/>
            </a:pPr>
            <a:r>
              <a:rPr lang="en-US" dirty="0">
                <a:solidFill>
                  <a:schemeClr val="accent4">
                    <a:lumMod val="75000"/>
                  </a:schemeClr>
                </a:solidFill>
                <a:latin typeface="Consolas" panose="020B0609020204030204" pitchFamily="49" charset="0"/>
              </a:rPr>
              <a:t>  bool valid        : 1;</a:t>
            </a:r>
          </a:p>
          <a:p>
            <a:pPr marL="0" indent="0">
              <a:buNone/>
            </a:pPr>
            <a:r>
              <a:rPr lang="en-US" dirty="0">
                <a:latin typeface="Consolas" panose="020B0609020204030204" pitchFamily="49" charset="0"/>
              </a:rPr>
              <a:t>} </a:t>
            </a:r>
            <a:r>
              <a:rPr lang="en-US" dirty="0" err="1">
                <a:latin typeface="Consolas" panose="020B0609020204030204" pitchFamily="49" charset="0"/>
              </a:rPr>
              <a:t>abstract_mem_cap</a:t>
            </a:r>
            <a:r>
              <a:rPr lang="en-US" dirty="0">
                <a:latin typeface="Consolas" panose="020B0609020204030204" pitchFamily="49" charset="0"/>
              </a:rPr>
              <a:t>;</a:t>
            </a:r>
          </a:p>
        </p:txBody>
      </p:sp>
      <p:sp>
        <p:nvSpPr>
          <p:cNvPr id="3" name="Title 2">
            <a:extLst>
              <a:ext uri="{FF2B5EF4-FFF2-40B4-BE49-F238E27FC236}">
                <a16:creationId xmlns:a16="http://schemas.microsoft.com/office/drawing/2014/main" id="{58BB68F2-9ECE-43E9-B577-6FF340212B14}"/>
              </a:ext>
            </a:extLst>
          </p:cNvPr>
          <p:cNvSpPr>
            <a:spLocks noGrp="1"/>
          </p:cNvSpPr>
          <p:nvPr>
            <p:ph type="ctrTitle"/>
          </p:nvPr>
        </p:nvSpPr>
        <p:spPr/>
        <p:txBody>
          <a:bodyPr/>
          <a:lstStyle/>
          <a:p>
            <a:r>
              <a:rPr lang="en-US" dirty="0"/>
              <a:t>Spatially-Safe C/C++ with Abstract Memory Capabilities</a:t>
            </a:r>
          </a:p>
        </p:txBody>
      </p:sp>
      <p:sp>
        <p:nvSpPr>
          <p:cNvPr id="5" name="Right Brace 4">
            <a:extLst>
              <a:ext uri="{FF2B5EF4-FFF2-40B4-BE49-F238E27FC236}">
                <a16:creationId xmlns:a16="http://schemas.microsoft.com/office/drawing/2014/main" id="{E24349FE-E6C0-4524-86DA-E6D610C71A30}"/>
              </a:ext>
            </a:extLst>
          </p:cNvPr>
          <p:cNvSpPr/>
          <p:nvPr/>
        </p:nvSpPr>
        <p:spPr>
          <a:xfrm flipH="1">
            <a:off x="2238856" y="1410376"/>
            <a:ext cx="319144" cy="152161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EF6368F-2D5D-48D1-9767-C700EEF9F660}"/>
              </a:ext>
            </a:extLst>
          </p:cNvPr>
          <p:cNvSpPr/>
          <p:nvPr/>
        </p:nvSpPr>
        <p:spPr>
          <a:xfrm>
            <a:off x="10461599" y="1062000"/>
            <a:ext cx="946384" cy="4147200"/>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Arrow Connector 10">
            <a:extLst>
              <a:ext uri="{FF2B5EF4-FFF2-40B4-BE49-F238E27FC236}">
                <a16:creationId xmlns:a16="http://schemas.microsoft.com/office/drawing/2014/main" id="{72D632DF-2AAF-4B53-B9E4-0F8027669609}"/>
              </a:ext>
            </a:extLst>
          </p:cNvPr>
          <p:cNvCxnSpPr>
            <a:cxnSpLocks/>
            <a:stCxn id="33" idx="3"/>
          </p:cNvCxnSpPr>
          <p:nvPr/>
        </p:nvCxnSpPr>
        <p:spPr>
          <a:xfrm>
            <a:off x="8353855" y="2703388"/>
            <a:ext cx="2107744"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0E4F6539-FE91-4BBF-BF2D-A1CE2ADE5FED}"/>
              </a:ext>
            </a:extLst>
          </p:cNvPr>
          <p:cNvSpPr/>
          <p:nvPr/>
        </p:nvSpPr>
        <p:spPr>
          <a:xfrm>
            <a:off x="10461600" y="1696286"/>
            <a:ext cx="946383" cy="245575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1400" dirty="0">
                <a:solidFill>
                  <a:schemeClr val="tx1"/>
                </a:solidFill>
              </a:rPr>
              <a:t>Allocation</a:t>
            </a:r>
          </a:p>
        </p:txBody>
      </p:sp>
      <p:cxnSp>
        <p:nvCxnSpPr>
          <p:cNvPr id="15" name="Straight Connector 14">
            <a:extLst>
              <a:ext uri="{FF2B5EF4-FFF2-40B4-BE49-F238E27FC236}">
                <a16:creationId xmlns:a16="http://schemas.microsoft.com/office/drawing/2014/main" id="{39C05A30-0445-4C62-94E8-58974108DCA6}"/>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8BC27DF-D2EE-4D11-9781-C6CADCE3E49E}"/>
              </a:ext>
            </a:extLst>
          </p:cNvPr>
          <p:cNvSpPr txBox="1"/>
          <p:nvPr/>
        </p:nvSpPr>
        <p:spPr>
          <a:xfrm>
            <a:off x="10124307" y="5340096"/>
            <a:ext cx="1620967" cy="646331"/>
          </a:xfrm>
          <a:prstGeom prst="rect">
            <a:avLst/>
          </a:prstGeom>
          <a:noFill/>
        </p:spPr>
        <p:txBody>
          <a:bodyPr wrap="square" rtlCol="0">
            <a:spAutoFit/>
          </a:bodyPr>
          <a:lstStyle/>
          <a:p>
            <a:pPr algn="ctr"/>
            <a:r>
              <a:rPr lang="en-US" dirty="0"/>
              <a:t>Address</a:t>
            </a:r>
            <a:br>
              <a:rPr lang="en-US" dirty="0"/>
            </a:br>
            <a:r>
              <a:rPr lang="en-US" dirty="0"/>
              <a:t>space</a:t>
            </a:r>
          </a:p>
        </p:txBody>
      </p:sp>
      <p:sp>
        <p:nvSpPr>
          <p:cNvPr id="19" name="Rectangle 18">
            <a:extLst>
              <a:ext uri="{FF2B5EF4-FFF2-40B4-BE49-F238E27FC236}">
                <a16:creationId xmlns:a16="http://schemas.microsoft.com/office/drawing/2014/main" id="{411465E9-4442-4AAE-A209-313850567DEA}"/>
              </a:ext>
            </a:extLst>
          </p:cNvPr>
          <p:cNvSpPr/>
          <p:nvPr/>
        </p:nvSpPr>
        <p:spPr>
          <a:xfrm>
            <a:off x="2697027" y="1410376"/>
            <a:ext cx="1148298" cy="457200"/>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Valid bit</a:t>
            </a:r>
          </a:p>
        </p:txBody>
      </p:sp>
      <p:cxnSp>
        <p:nvCxnSpPr>
          <p:cNvPr id="23" name="Straight Connector 22">
            <a:extLst>
              <a:ext uri="{FF2B5EF4-FFF2-40B4-BE49-F238E27FC236}">
                <a16:creationId xmlns:a16="http://schemas.microsoft.com/office/drawing/2014/main" id="{A3BC2E07-3102-44B9-AC03-04C917CE5C4E}"/>
              </a:ext>
            </a:extLst>
          </p:cNvPr>
          <p:cNvCxnSpPr>
            <a:cxnSpLocks/>
          </p:cNvCxnSpPr>
          <p:nvPr/>
        </p:nvCxnSpPr>
        <p:spPr>
          <a:xfrm>
            <a:off x="10461600" y="4151569"/>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2C1F7001-0EDC-4DB8-857B-B4C6950CAD88}"/>
              </a:ext>
            </a:extLst>
          </p:cNvPr>
          <p:cNvSpPr/>
          <p:nvPr/>
        </p:nvSpPr>
        <p:spPr>
          <a:xfrm>
            <a:off x="2684573" y="2021895"/>
            <a:ext cx="5669280" cy="457200"/>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Metadata, including bounds (??? bits)</a:t>
            </a:r>
          </a:p>
        </p:txBody>
      </p:sp>
      <p:sp>
        <p:nvSpPr>
          <p:cNvPr id="33" name="Rectangle 32">
            <a:extLst>
              <a:ext uri="{FF2B5EF4-FFF2-40B4-BE49-F238E27FC236}">
                <a16:creationId xmlns:a16="http://schemas.microsoft.com/office/drawing/2014/main" id="{5B34099C-F514-4E39-8491-2BA8BF961EC6}"/>
              </a:ext>
            </a:extLst>
          </p:cNvPr>
          <p:cNvSpPr/>
          <p:nvPr/>
        </p:nvSpPr>
        <p:spPr>
          <a:xfrm>
            <a:off x="2684575" y="2474788"/>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Address (64 bits)</a:t>
            </a:r>
          </a:p>
        </p:txBody>
      </p:sp>
      <p:sp>
        <p:nvSpPr>
          <p:cNvPr id="35" name="TextBox 34">
            <a:extLst>
              <a:ext uri="{FF2B5EF4-FFF2-40B4-BE49-F238E27FC236}">
                <a16:creationId xmlns:a16="http://schemas.microsoft.com/office/drawing/2014/main" id="{01B8AAB6-7B81-43BE-AE8D-956164E0F646}"/>
              </a:ext>
            </a:extLst>
          </p:cNvPr>
          <p:cNvSpPr txBox="1"/>
          <p:nvPr/>
        </p:nvSpPr>
        <p:spPr>
          <a:xfrm rot="16200000">
            <a:off x="1281277" y="1996982"/>
            <a:ext cx="1542545" cy="369332"/>
          </a:xfrm>
          <a:prstGeom prst="rect">
            <a:avLst/>
          </a:prstGeom>
          <a:noFill/>
        </p:spPr>
        <p:txBody>
          <a:bodyPr wrap="square" rtlCol="0">
            <a:spAutoFit/>
          </a:bodyPr>
          <a:lstStyle/>
          <a:p>
            <a:pPr algn="ctr"/>
            <a:r>
              <a:rPr lang="en-US" dirty="0"/>
              <a:t>Better Pointer</a:t>
            </a:r>
          </a:p>
        </p:txBody>
      </p:sp>
      <p:cxnSp>
        <p:nvCxnSpPr>
          <p:cNvPr id="41" name="Straight Arrow Connector 40">
            <a:extLst>
              <a:ext uri="{FF2B5EF4-FFF2-40B4-BE49-F238E27FC236}">
                <a16:creationId xmlns:a16="http://schemas.microsoft.com/office/drawing/2014/main" id="{39C41BA0-3369-4AA4-8237-480A262B04CE}"/>
              </a:ext>
            </a:extLst>
          </p:cNvPr>
          <p:cNvCxnSpPr>
            <a:cxnSpLocks/>
            <a:stCxn id="27" idx="3"/>
          </p:cNvCxnSpPr>
          <p:nvPr/>
        </p:nvCxnSpPr>
        <p:spPr>
          <a:xfrm flipV="1">
            <a:off x="8353853" y="1707938"/>
            <a:ext cx="2107746" cy="542557"/>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43" name="Slide Number Placeholder 42">
            <a:extLst>
              <a:ext uri="{FF2B5EF4-FFF2-40B4-BE49-F238E27FC236}">
                <a16:creationId xmlns:a16="http://schemas.microsoft.com/office/drawing/2014/main" id="{F95A1035-D2C5-4231-AE66-8C8D583C48E5}"/>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12</a:t>
            </a:fld>
            <a:endParaRPr lang="en-US" dirty="0">
              <a:solidFill>
                <a:prstClr val="white">
                  <a:lumMod val="50000"/>
                </a:prstClr>
              </a:solidFill>
            </a:endParaRPr>
          </a:p>
        </p:txBody>
      </p:sp>
      <p:sp>
        <p:nvSpPr>
          <p:cNvPr id="20" name="Content Placeholder 1">
            <a:extLst>
              <a:ext uri="{FF2B5EF4-FFF2-40B4-BE49-F238E27FC236}">
                <a16:creationId xmlns:a16="http://schemas.microsoft.com/office/drawing/2014/main" id="{D90AB2FA-2EE2-CFE1-5265-31985ADAE664}"/>
              </a:ext>
            </a:extLst>
          </p:cNvPr>
          <p:cNvSpPr txBox="1">
            <a:spLocks/>
          </p:cNvSpPr>
          <p:nvPr/>
        </p:nvSpPr>
        <p:spPr>
          <a:xfrm>
            <a:off x="27479" y="3746529"/>
            <a:ext cx="6552190" cy="210618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New </a:t>
            </a:r>
            <a:r>
              <a:rPr lang="en-US" b="1" dirty="0"/>
              <a:t>abstract datatype</a:t>
            </a:r>
            <a:r>
              <a:rPr lang="en-US" dirty="0"/>
              <a:t> for use </a:t>
            </a:r>
            <a:r>
              <a:rPr lang="en-US" i="1" dirty="0"/>
              <a:t>instead of</a:t>
            </a:r>
            <a:r>
              <a:rPr lang="en-US" dirty="0"/>
              <a:t> integer pointers</a:t>
            </a:r>
            <a:endParaRPr lang="en-US" b="1" dirty="0"/>
          </a:p>
          <a:p>
            <a:r>
              <a:rPr lang="en-US" dirty="0"/>
              <a:t>Still need the </a:t>
            </a:r>
            <a:r>
              <a:rPr lang="en-US" i="1" dirty="0">
                <a:solidFill>
                  <a:srgbClr val="7030A0"/>
                </a:solidFill>
              </a:rPr>
              <a:t>address</a:t>
            </a:r>
            <a:r>
              <a:rPr lang="en-US" dirty="0"/>
              <a:t> (virtual or physical)</a:t>
            </a:r>
          </a:p>
          <a:p>
            <a:r>
              <a:rPr lang="en-US" dirty="0"/>
              <a:t>Add </a:t>
            </a:r>
            <a:r>
              <a:rPr lang="en-US" i="1" dirty="0">
                <a:solidFill>
                  <a:schemeClr val="accent5">
                    <a:lumMod val="75000"/>
                  </a:schemeClr>
                </a:solidFill>
              </a:rPr>
              <a:t>bounds</a:t>
            </a:r>
            <a:r>
              <a:rPr lang="en-US" dirty="0"/>
              <a:t>, checked on every load/store</a:t>
            </a:r>
          </a:p>
          <a:p>
            <a:r>
              <a:rPr lang="en-US" dirty="0"/>
              <a:t>Add </a:t>
            </a:r>
            <a:r>
              <a:rPr lang="en-US" i="1" dirty="0">
                <a:solidFill>
                  <a:schemeClr val="accent4">
                    <a:lumMod val="75000"/>
                  </a:schemeClr>
                </a:solidFill>
              </a:rPr>
              <a:t>tag</a:t>
            </a:r>
            <a:r>
              <a:rPr lang="en-US" dirty="0"/>
              <a:t> to discriminate capability from data bytes</a:t>
            </a:r>
          </a:p>
          <a:p>
            <a:r>
              <a:rPr lang="en-US" dirty="0"/>
              <a:t>(Add other </a:t>
            </a:r>
            <a:r>
              <a:rPr lang="en-US" i="1" dirty="0">
                <a:solidFill>
                  <a:schemeClr val="bg1">
                    <a:lumMod val="50000"/>
                  </a:schemeClr>
                </a:solidFill>
              </a:rPr>
              <a:t>metadata</a:t>
            </a:r>
            <a:r>
              <a:rPr lang="en-US" dirty="0"/>
              <a:t> too?)</a:t>
            </a:r>
          </a:p>
        </p:txBody>
      </p:sp>
      <p:cxnSp>
        <p:nvCxnSpPr>
          <p:cNvPr id="9" name="Straight Arrow Connector 8">
            <a:extLst>
              <a:ext uri="{FF2B5EF4-FFF2-40B4-BE49-F238E27FC236}">
                <a16:creationId xmlns:a16="http://schemas.microsoft.com/office/drawing/2014/main" id="{BC7D9722-7C95-4F25-A299-8AF16E60B308}"/>
              </a:ext>
            </a:extLst>
          </p:cNvPr>
          <p:cNvCxnSpPr>
            <a:cxnSpLocks/>
            <a:stCxn id="27" idx="3"/>
          </p:cNvCxnSpPr>
          <p:nvPr/>
        </p:nvCxnSpPr>
        <p:spPr>
          <a:xfrm>
            <a:off x="8353853" y="2250495"/>
            <a:ext cx="2107746" cy="1901074"/>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BBDD497-7DF9-0BF5-C913-8A9FFB57E1F4}"/>
              </a:ext>
            </a:extLst>
          </p:cNvPr>
          <p:cNvSpPr txBox="1"/>
          <p:nvPr/>
        </p:nvSpPr>
        <p:spPr>
          <a:xfrm>
            <a:off x="558801" y="989783"/>
            <a:ext cx="6170686" cy="369332"/>
          </a:xfrm>
          <a:prstGeom prst="rect">
            <a:avLst/>
          </a:prstGeom>
          <a:noFill/>
        </p:spPr>
        <p:txBody>
          <a:bodyPr wrap="square">
            <a:spAutoFit/>
          </a:bodyPr>
          <a:lstStyle/>
          <a:p>
            <a:r>
              <a:rPr lang="en-US" dirty="0"/>
              <a:t>How could we make these transgressions fail-stop?</a:t>
            </a:r>
          </a:p>
        </p:txBody>
      </p:sp>
      <p:cxnSp>
        <p:nvCxnSpPr>
          <p:cNvPr id="4" name="Straight Connector 3">
            <a:extLst>
              <a:ext uri="{FF2B5EF4-FFF2-40B4-BE49-F238E27FC236}">
                <a16:creationId xmlns:a16="http://schemas.microsoft.com/office/drawing/2014/main" id="{6B0ABB49-7D99-0F22-4F42-0DC057BC4BD4}"/>
              </a:ext>
            </a:extLst>
          </p:cNvPr>
          <p:cNvCxnSpPr>
            <a:cxnSpLocks/>
          </p:cNvCxnSpPr>
          <p:nvPr/>
        </p:nvCxnSpPr>
        <p:spPr>
          <a:xfrm>
            <a:off x="10461600" y="1707938"/>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73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7" grpId="0" animBg="1"/>
      <p:bldP spid="33"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BB68F2-9ECE-43E9-B577-6FF340212B14}"/>
              </a:ext>
            </a:extLst>
          </p:cNvPr>
          <p:cNvSpPr>
            <a:spLocks noGrp="1"/>
          </p:cNvSpPr>
          <p:nvPr>
            <p:ph type="ctrTitle"/>
          </p:nvPr>
        </p:nvSpPr>
        <p:spPr/>
        <p:txBody>
          <a:bodyPr/>
          <a:lstStyle/>
          <a:p>
            <a:r>
              <a:rPr lang="en-US" dirty="0"/>
              <a:t>Spatially-Safe C/C++ with CHERI Memory Capabilities</a:t>
            </a:r>
          </a:p>
        </p:txBody>
      </p:sp>
      <p:sp>
        <p:nvSpPr>
          <p:cNvPr id="5" name="Right Brace 4">
            <a:extLst>
              <a:ext uri="{FF2B5EF4-FFF2-40B4-BE49-F238E27FC236}">
                <a16:creationId xmlns:a16="http://schemas.microsoft.com/office/drawing/2014/main" id="{E24349FE-E6C0-4524-86DA-E6D610C71A30}"/>
              </a:ext>
            </a:extLst>
          </p:cNvPr>
          <p:cNvSpPr/>
          <p:nvPr/>
        </p:nvSpPr>
        <p:spPr>
          <a:xfrm flipH="1">
            <a:off x="2238856" y="1410376"/>
            <a:ext cx="319144" cy="152161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EF6368F-2D5D-48D1-9767-C700EEF9F660}"/>
              </a:ext>
            </a:extLst>
          </p:cNvPr>
          <p:cNvSpPr/>
          <p:nvPr/>
        </p:nvSpPr>
        <p:spPr>
          <a:xfrm>
            <a:off x="10461599" y="1062000"/>
            <a:ext cx="946384" cy="4147200"/>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Arrow Connector 10">
            <a:extLst>
              <a:ext uri="{FF2B5EF4-FFF2-40B4-BE49-F238E27FC236}">
                <a16:creationId xmlns:a16="http://schemas.microsoft.com/office/drawing/2014/main" id="{72D632DF-2AAF-4B53-B9E4-0F8027669609}"/>
              </a:ext>
            </a:extLst>
          </p:cNvPr>
          <p:cNvCxnSpPr>
            <a:cxnSpLocks/>
            <a:stCxn id="33" idx="3"/>
          </p:cNvCxnSpPr>
          <p:nvPr/>
        </p:nvCxnSpPr>
        <p:spPr>
          <a:xfrm>
            <a:off x="8353855" y="2703388"/>
            <a:ext cx="2107744"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0E4F6539-FE91-4BBF-BF2D-A1CE2ADE5FED}"/>
              </a:ext>
            </a:extLst>
          </p:cNvPr>
          <p:cNvSpPr/>
          <p:nvPr/>
        </p:nvSpPr>
        <p:spPr>
          <a:xfrm>
            <a:off x="10461600" y="1696286"/>
            <a:ext cx="946383" cy="245575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1400" dirty="0">
                <a:solidFill>
                  <a:schemeClr val="tx1"/>
                </a:solidFill>
              </a:rPr>
              <a:t>Allocation</a:t>
            </a:r>
          </a:p>
        </p:txBody>
      </p:sp>
      <p:cxnSp>
        <p:nvCxnSpPr>
          <p:cNvPr id="15" name="Straight Connector 14">
            <a:extLst>
              <a:ext uri="{FF2B5EF4-FFF2-40B4-BE49-F238E27FC236}">
                <a16:creationId xmlns:a16="http://schemas.microsoft.com/office/drawing/2014/main" id="{39C05A30-0445-4C62-94E8-58974108DCA6}"/>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8BC27DF-D2EE-4D11-9781-C6CADCE3E49E}"/>
              </a:ext>
            </a:extLst>
          </p:cNvPr>
          <p:cNvSpPr txBox="1"/>
          <p:nvPr/>
        </p:nvSpPr>
        <p:spPr>
          <a:xfrm>
            <a:off x="10124307" y="5340096"/>
            <a:ext cx="1620967" cy="646331"/>
          </a:xfrm>
          <a:prstGeom prst="rect">
            <a:avLst/>
          </a:prstGeom>
          <a:noFill/>
        </p:spPr>
        <p:txBody>
          <a:bodyPr wrap="square" rtlCol="0">
            <a:spAutoFit/>
          </a:bodyPr>
          <a:lstStyle/>
          <a:p>
            <a:pPr algn="ctr"/>
            <a:r>
              <a:rPr lang="en-US" dirty="0"/>
              <a:t>Address</a:t>
            </a:r>
            <a:br>
              <a:rPr lang="en-US" dirty="0"/>
            </a:br>
            <a:r>
              <a:rPr lang="en-US" dirty="0"/>
              <a:t>space</a:t>
            </a:r>
          </a:p>
        </p:txBody>
      </p:sp>
      <p:sp>
        <p:nvSpPr>
          <p:cNvPr id="19" name="Rectangle 18">
            <a:extLst>
              <a:ext uri="{FF2B5EF4-FFF2-40B4-BE49-F238E27FC236}">
                <a16:creationId xmlns:a16="http://schemas.microsoft.com/office/drawing/2014/main" id="{411465E9-4442-4AAE-A209-313850567DEA}"/>
              </a:ext>
            </a:extLst>
          </p:cNvPr>
          <p:cNvSpPr/>
          <p:nvPr/>
        </p:nvSpPr>
        <p:spPr>
          <a:xfrm>
            <a:off x="2697027" y="1410376"/>
            <a:ext cx="1148298" cy="457200"/>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Valid bit</a:t>
            </a:r>
          </a:p>
        </p:txBody>
      </p:sp>
      <p:cxnSp>
        <p:nvCxnSpPr>
          <p:cNvPr id="23" name="Straight Connector 22">
            <a:extLst>
              <a:ext uri="{FF2B5EF4-FFF2-40B4-BE49-F238E27FC236}">
                <a16:creationId xmlns:a16="http://schemas.microsoft.com/office/drawing/2014/main" id="{A3BC2E07-3102-44B9-AC03-04C917CE5C4E}"/>
              </a:ext>
            </a:extLst>
          </p:cNvPr>
          <p:cNvCxnSpPr>
            <a:cxnSpLocks/>
          </p:cNvCxnSpPr>
          <p:nvPr/>
        </p:nvCxnSpPr>
        <p:spPr>
          <a:xfrm>
            <a:off x="10461600" y="4151569"/>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2C1F7001-0EDC-4DB8-857B-B4C6950CAD88}"/>
              </a:ext>
            </a:extLst>
          </p:cNvPr>
          <p:cNvSpPr/>
          <p:nvPr/>
        </p:nvSpPr>
        <p:spPr>
          <a:xfrm>
            <a:off x="2684573" y="2021895"/>
            <a:ext cx="5669280" cy="457200"/>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Metadata, including bounds (64 bits)</a:t>
            </a:r>
          </a:p>
        </p:txBody>
      </p:sp>
      <p:sp>
        <p:nvSpPr>
          <p:cNvPr id="33" name="Rectangle 32">
            <a:extLst>
              <a:ext uri="{FF2B5EF4-FFF2-40B4-BE49-F238E27FC236}">
                <a16:creationId xmlns:a16="http://schemas.microsoft.com/office/drawing/2014/main" id="{5B34099C-F514-4E39-8491-2BA8BF961EC6}"/>
              </a:ext>
            </a:extLst>
          </p:cNvPr>
          <p:cNvSpPr/>
          <p:nvPr/>
        </p:nvSpPr>
        <p:spPr>
          <a:xfrm>
            <a:off x="2684575" y="2474788"/>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Address (64 bits)</a:t>
            </a:r>
          </a:p>
        </p:txBody>
      </p:sp>
      <p:sp>
        <p:nvSpPr>
          <p:cNvPr id="35" name="TextBox 34">
            <a:extLst>
              <a:ext uri="{FF2B5EF4-FFF2-40B4-BE49-F238E27FC236}">
                <a16:creationId xmlns:a16="http://schemas.microsoft.com/office/drawing/2014/main" id="{01B8AAB6-7B81-43BE-AE8D-956164E0F646}"/>
              </a:ext>
            </a:extLst>
          </p:cNvPr>
          <p:cNvSpPr txBox="1"/>
          <p:nvPr/>
        </p:nvSpPr>
        <p:spPr>
          <a:xfrm rot="16200000">
            <a:off x="1157235" y="1841518"/>
            <a:ext cx="1515271" cy="646331"/>
          </a:xfrm>
          <a:prstGeom prst="rect">
            <a:avLst/>
          </a:prstGeom>
          <a:noFill/>
        </p:spPr>
        <p:txBody>
          <a:bodyPr wrap="square" rtlCol="0">
            <a:spAutoFit/>
          </a:bodyPr>
          <a:lstStyle/>
          <a:p>
            <a:pPr algn="ctr"/>
            <a:r>
              <a:rPr lang="en-US" dirty="0"/>
              <a:t>129-bit CHERI Capability</a:t>
            </a:r>
          </a:p>
        </p:txBody>
      </p:sp>
      <p:cxnSp>
        <p:nvCxnSpPr>
          <p:cNvPr id="41" name="Straight Arrow Connector 40">
            <a:extLst>
              <a:ext uri="{FF2B5EF4-FFF2-40B4-BE49-F238E27FC236}">
                <a16:creationId xmlns:a16="http://schemas.microsoft.com/office/drawing/2014/main" id="{39C41BA0-3369-4AA4-8237-480A262B04CE}"/>
              </a:ext>
            </a:extLst>
          </p:cNvPr>
          <p:cNvCxnSpPr>
            <a:cxnSpLocks/>
            <a:stCxn id="27" idx="3"/>
          </p:cNvCxnSpPr>
          <p:nvPr/>
        </p:nvCxnSpPr>
        <p:spPr>
          <a:xfrm flipV="1">
            <a:off x="8353853" y="1707938"/>
            <a:ext cx="2107746" cy="542557"/>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43" name="Slide Number Placeholder 42">
            <a:extLst>
              <a:ext uri="{FF2B5EF4-FFF2-40B4-BE49-F238E27FC236}">
                <a16:creationId xmlns:a16="http://schemas.microsoft.com/office/drawing/2014/main" id="{F95A1035-D2C5-4231-AE66-8C8D583C48E5}"/>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13</a:t>
            </a:fld>
            <a:endParaRPr lang="en-US" dirty="0">
              <a:solidFill>
                <a:prstClr val="white">
                  <a:lumMod val="50000"/>
                </a:prstClr>
              </a:solidFill>
            </a:endParaRPr>
          </a:p>
        </p:txBody>
      </p:sp>
      <p:sp>
        <p:nvSpPr>
          <p:cNvPr id="20" name="Content Placeholder 1">
            <a:extLst>
              <a:ext uri="{FF2B5EF4-FFF2-40B4-BE49-F238E27FC236}">
                <a16:creationId xmlns:a16="http://schemas.microsoft.com/office/drawing/2014/main" id="{D90AB2FA-2EE2-CFE1-5265-31985ADAE664}"/>
              </a:ext>
            </a:extLst>
          </p:cNvPr>
          <p:cNvSpPr txBox="1">
            <a:spLocks/>
          </p:cNvSpPr>
          <p:nvPr/>
        </p:nvSpPr>
        <p:spPr>
          <a:xfrm>
            <a:off x="27479" y="3746529"/>
            <a:ext cx="6552190" cy="292073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CHERI defines </a:t>
            </a:r>
            <a:r>
              <a:rPr lang="en-US" i="1" dirty="0"/>
              <a:t>architectural representation</a:t>
            </a:r>
            <a:r>
              <a:rPr lang="en-US" dirty="0"/>
              <a:t> of </a:t>
            </a:r>
            <a:r>
              <a:rPr lang="en-US" b="1" dirty="0"/>
              <a:t>capabilities</a:t>
            </a:r>
          </a:p>
          <a:p>
            <a:pPr lvl="1"/>
            <a:r>
              <a:rPr lang="en-US" dirty="0"/>
              <a:t>2x integer pointer size (+1 bit) via </a:t>
            </a:r>
            <a:r>
              <a:rPr lang="en-US" dirty="0">
                <a:solidFill>
                  <a:schemeClr val="accent1"/>
                </a:solidFill>
              </a:rPr>
              <a:t>bounds </a:t>
            </a:r>
            <a:r>
              <a:rPr lang="en-US" i="1" dirty="0">
                <a:solidFill>
                  <a:schemeClr val="accent1"/>
                </a:solidFill>
              </a:rPr>
              <a:t>compression</a:t>
            </a:r>
          </a:p>
          <a:p>
            <a:r>
              <a:rPr lang="en-US" dirty="0"/>
              <a:t>Understood by CPU </a:t>
            </a:r>
            <a:r>
              <a:rPr lang="en-US" i="1" dirty="0"/>
              <a:t>hardware</a:t>
            </a:r>
            <a:r>
              <a:rPr lang="en-US" dirty="0"/>
              <a:t>!</a:t>
            </a:r>
          </a:p>
          <a:p>
            <a:pPr lvl="1"/>
            <a:r>
              <a:rPr lang="en-US" dirty="0"/>
              <a:t>Registers extended to hold capabilities</a:t>
            </a:r>
          </a:p>
          <a:p>
            <a:r>
              <a:rPr lang="en-US" dirty="0"/>
              <a:t>Every load and store instruction executed must be</a:t>
            </a:r>
            <a:br>
              <a:rPr lang="en-US" dirty="0"/>
            </a:br>
            <a:r>
              <a:rPr lang="en-US" dirty="0"/>
              <a:t>	to an </a:t>
            </a:r>
            <a:r>
              <a:rPr lang="en-US" dirty="0">
                <a:solidFill>
                  <a:srgbClr val="7030A0"/>
                </a:solidFill>
              </a:rPr>
              <a:t>address</a:t>
            </a:r>
            <a:r>
              <a:rPr lang="en-US" dirty="0"/>
              <a:t> in </a:t>
            </a:r>
            <a:r>
              <a:rPr lang="en-US" dirty="0">
                <a:solidFill>
                  <a:schemeClr val="accent5">
                    <a:lumMod val="75000"/>
                  </a:schemeClr>
                </a:solidFill>
              </a:rPr>
              <a:t>bounds</a:t>
            </a:r>
            <a:r>
              <a:rPr lang="en-US" dirty="0"/>
              <a:t> of a </a:t>
            </a:r>
            <a:r>
              <a:rPr lang="en-US" dirty="0">
                <a:solidFill>
                  <a:schemeClr val="accent4">
                    <a:lumMod val="75000"/>
                  </a:schemeClr>
                </a:solidFill>
              </a:rPr>
              <a:t>valid</a:t>
            </a:r>
            <a:r>
              <a:rPr lang="en-US" dirty="0"/>
              <a:t> capability!</a:t>
            </a:r>
          </a:p>
          <a:p>
            <a:pPr lvl="1"/>
            <a:r>
              <a:rPr lang="en-US" dirty="0"/>
              <a:t>Or else the CPU </a:t>
            </a:r>
            <a:r>
              <a:rPr lang="en-US" i="1" dirty="0"/>
              <a:t>traps</a:t>
            </a:r>
            <a:r>
              <a:rPr lang="en-US" dirty="0"/>
              <a:t>: </a:t>
            </a:r>
            <a:r>
              <a:rPr lang="en-US" b="1" dirty="0"/>
              <a:t>capability fault</a:t>
            </a:r>
            <a:r>
              <a:rPr lang="en-US" dirty="0"/>
              <a:t>, like page fault</a:t>
            </a:r>
          </a:p>
          <a:p>
            <a:r>
              <a:rPr lang="en-US" dirty="0"/>
              <a:t>(Add </a:t>
            </a:r>
            <a:r>
              <a:rPr lang="en-US" i="1" dirty="0">
                <a:solidFill>
                  <a:schemeClr val="tx2"/>
                </a:solidFill>
              </a:rPr>
              <a:t>permissions</a:t>
            </a:r>
            <a:r>
              <a:rPr lang="en-US" dirty="0"/>
              <a:t> and other </a:t>
            </a:r>
            <a:r>
              <a:rPr lang="en-US" i="1" dirty="0">
                <a:solidFill>
                  <a:schemeClr val="bg1">
                    <a:lumMod val="50000"/>
                  </a:schemeClr>
                </a:solidFill>
              </a:rPr>
              <a:t>metadata</a:t>
            </a:r>
            <a:r>
              <a:rPr lang="en-US" dirty="0"/>
              <a:t> too)</a:t>
            </a:r>
          </a:p>
          <a:p>
            <a:pPr lvl="1"/>
            <a:endParaRPr lang="en-US" dirty="0"/>
          </a:p>
        </p:txBody>
      </p:sp>
      <p:cxnSp>
        <p:nvCxnSpPr>
          <p:cNvPr id="9" name="Straight Arrow Connector 8">
            <a:extLst>
              <a:ext uri="{FF2B5EF4-FFF2-40B4-BE49-F238E27FC236}">
                <a16:creationId xmlns:a16="http://schemas.microsoft.com/office/drawing/2014/main" id="{BC7D9722-7C95-4F25-A299-8AF16E60B308}"/>
              </a:ext>
            </a:extLst>
          </p:cNvPr>
          <p:cNvCxnSpPr>
            <a:cxnSpLocks/>
            <a:stCxn id="27" idx="3"/>
          </p:cNvCxnSpPr>
          <p:nvPr/>
        </p:nvCxnSpPr>
        <p:spPr>
          <a:xfrm>
            <a:off x="8353853" y="2250495"/>
            <a:ext cx="2107746" cy="1901074"/>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BBDD497-7DF9-0BF5-C913-8A9FFB57E1F4}"/>
              </a:ext>
            </a:extLst>
          </p:cNvPr>
          <p:cNvSpPr txBox="1"/>
          <p:nvPr/>
        </p:nvSpPr>
        <p:spPr>
          <a:xfrm>
            <a:off x="558800" y="989783"/>
            <a:ext cx="7598131" cy="369332"/>
          </a:xfrm>
          <a:prstGeom prst="rect">
            <a:avLst/>
          </a:prstGeom>
          <a:noFill/>
        </p:spPr>
        <p:txBody>
          <a:bodyPr wrap="square">
            <a:spAutoFit/>
          </a:bodyPr>
          <a:lstStyle/>
          <a:p>
            <a:r>
              <a:rPr lang="en-US" dirty="0"/>
              <a:t>Abstract datatypes are all well and good, but we’re building </a:t>
            </a:r>
            <a:r>
              <a:rPr lang="en-US" b="1" i="1" dirty="0"/>
              <a:t>systems</a:t>
            </a:r>
            <a:r>
              <a:rPr lang="en-US" dirty="0"/>
              <a:t> here!</a:t>
            </a:r>
          </a:p>
        </p:txBody>
      </p:sp>
      <p:sp>
        <p:nvSpPr>
          <p:cNvPr id="24" name="Content Placeholder 1">
            <a:extLst>
              <a:ext uri="{FF2B5EF4-FFF2-40B4-BE49-F238E27FC236}">
                <a16:creationId xmlns:a16="http://schemas.microsoft.com/office/drawing/2014/main" id="{062C456A-CC9F-91D4-B86C-140FA22D6478}"/>
              </a:ext>
            </a:extLst>
          </p:cNvPr>
          <p:cNvSpPr txBox="1">
            <a:spLocks/>
          </p:cNvSpPr>
          <p:nvPr/>
        </p:nvSpPr>
        <p:spPr>
          <a:xfrm>
            <a:off x="6307777" y="3155525"/>
            <a:ext cx="3698307" cy="332804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dirty="0">
                <a:latin typeface="Consolas" panose="020B0609020204030204" pitchFamily="49" charset="0"/>
              </a:rPr>
              <a:t>struct {</a:t>
            </a:r>
          </a:p>
          <a:p>
            <a:pPr marL="0" indent="0">
              <a:buFont typeface="Wingdings" panose="05000000000000000000" pitchFamily="2" charset="2"/>
              <a:buNone/>
            </a:pPr>
            <a:r>
              <a:rPr lang="en-US" dirty="0">
                <a:latin typeface="Consolas" panose="020B0609020204030204" pitchFamily="49" charset="0"/>
              </a:rPr>
              <a:t>  </a:t>
            </a:r>
            <a:r>
              <a:rPr lang="en-US" dirty="0">
                <a:solidFill>
                  <a:srgbClr val="7030A0"/>
                </a:solidFill>
                <a:latin typeface="Consolas" panose="020B0609020204030204" pitchFamily="49" charset="0"/>
              </a:rPr>
              <a:t>int address       : 64;</a:t>
            </a:r>
          </a:p>
          <a:p>
            <a:pPr marL="0" indent="0">
              <a:buFont typeface="Wingdings" panose="05000000000000000000" pitchFamily="2" charset="2"/>
              <a:buNone/>
            </a:pPr>
            <a:endParaRPr lang="en-US" dirty="0">
              <a:latin typeface="Consolas" panose="020B0609020204030204" pitchFamily="49" charset="0"/>
            </a:endParaRPr>
          </a:p>
          <a:p>
            <a:pPr marL="0" indent="0">
              <a:buFont typeface="Wingdings" panose="05000000000000000000" pitchFamily="2" charset="2"/>
              <a:buNone/>
            </a:pPr>
            <a:r>
              <a:rPr lang="en-US" dirty="0">
                <a:solidFill>
                  <a:schemeClr val="accent5">
                    <a:lumMod val="75000"/>
                  </a:schemeClr>
                </a:solidFill>
                <a:latin typeface="Consolas" panose="020B0609020204030204" pitchFamily="49" charset="0"/>
              </a:rPr>
              <a:t>  int </a:t>
            </a:r>
            <a:r>
              <a:rPr lang="en-US" dirty="0" err="1">
                <a:solidFill>
                  <a:schemeClr val="accent5">
                    <a:lumMod val="75000"/>
                  </a:schemeClr>
                </a:solidFill>
                <a:latin typeface="Consolas" panose="020B0609020204030204" pitchFamily="49" charset="0"/>
              </a:rPr>
              <a:t>top_mantissa_exp</a:t>
            </a:r>
            <a:r>
              <a:rPr lang="en-US" dirty="0">
                <a:solidFill>
                  <a:schemeClr val="accent5">
                    <a:lumMod val="75000"/>
                  </a:schemeClr>
                </a:solidFill>
                <a:latin typeface="Consolas" panose="020B0609020204030204" pitchFamily="49" charset="0"/>
              </a:rPr>
              <a:t>    : 12;</a:t>
            </a:r>
          </a:p>
          <a:p>
            <a:pPr marL="0" indent="0">
              <a:buFont typeface="Wingdings" panose="05000000000000000000" pitchFamily="2" charset="2"/>
              <a:buNone/>
            </a:pPr>
            <a:r>
              <a:rPr lang="en-US" dirty="0">
                <a:solidFill>
                  <a:schemeClr val="accent5">
                    <a:lumMod val="75000"/>
                  </a:schemeClr>
                </a:solidFill>
                <a:latin typeface="Consolas" panose="020B0609020204030204" pitchFamily="49" charset="0"/>
              </a:rPr>
              <a:t>  int </a:t>
            </a:r>
            <a:r>
              <a:rPr lang="en-US" dirty="0" err="1">
                <a:solidFill>
                  <a:schemeClr val="accent5">
                    <a:lumMod val="75000"/>
                  </a:schemeClr>
                </a:solidFill>
                <a:latin typeface="Consolas" panose="020B0609020204030204" pitchFamily="49" charset="0"/>
              </a:rPr>
              <a:t>bottom_mantissa_exp</a:t>
            </a:r>
            <a:r>
              <a:rPr lang="en-US" dirty="0">
                <a:solidFill>
                  <a:schemeClr val="accent5">
                    <a:lumMod val="75000"/>
                  </a:schemeClr>
                </a:solidFill>
                <a:latin typeface="Consolas" panose="020B0609020204030204" pitchFamily="49" charset="0"/>
              </a:rPr>
              <a:t> : 14;</a:t>
            </a:r>
          </a:p>
          <a:p>
            <a:pPr marL="0" indent="0">
              <a:buFont typeface="Wingdings" panose="05000000000000000000" pitchFamily="2" charset="2"/>
              <a:buNone/>
            </a:pPr>
            <a:r>
              <a:rPr lang="en-US" dirty="0">
                <a:solidFill>
                  <a:schemeClr val="accent5">
                    <a:lumMod val="75000"/>
                  </a:schemeClr>
                </a:solidFill>
                <a:latin typeface="Consolas" panose="020B0609020204030204" pitchFamily="49" charset="0"/>
              </a:rPr>
              <a:t>  int </a:t>
            </a:r>
            <a:r>
              <a:rPr lang="en-US" dirty="0" err="1">
                <a:solidFill>
                  <a:schemeClr val="accent5">
                    <a:lumMod val="75000"/>
                  </a:schemeClr>
                </a:solidFill>
                <a:latin typeface="Consolas" panose="020B0609020204030204" pitchFamily="49" charset="0"/>
              </a:rPr>
              <a:t>bounds_denormalized</a:t>
            </a:r>
            <a:r>
              <a:rPr lang="en-US" dirty="0">
                <a:solidFill>
                  <a:schemeClr val="accent5">
                    <a:lumMod val="75000"/>
                  </a:schemeClr>
                </a:solidFill>
                <a:latin typeface="Consolas" panose="020B0609020204030204" pitchFamily="49" charset="0"/>
              </a:rPr>
              <a:t> : 1;</a:t>
            </a:r>
          </a:p>
          <a:p>
            <a:pPr marL="0" indent="0">
              <a:buFont typeface="Wingdings" panose="05000000000000000000" pitchFamily="2" charset="2"/>
              <a:buNone/>
            </a:pPr>
            <a:endParaRPr lang="en-US" dirty="0">
              <a:latin typeface="Consolas" panose="020B0609020204030204" pitchFamily="49" charset="0"/>
            </a:endParaRPr>
          </a:p>
          <a:p>
            <a:pPr marL="0" indent="0">
              <a:buFont typeface="Wingdings" panose="05000000000000000000" pitchFamily="2" charset="2"/>
              <a:buNone/>
            </a:pPr>
            <a:r>
              <a:rPr lang="en-US" dirty="0">
                <a:solidFill>
                  <a:schemeClr val="bg1">
                    <a:lumMod val="50000"/>
                  </a:schemeClr>
                </a:solidFill>
                <a:latin typeface="Consolas" panose="020B0609020204030204" pitchFamily="49" charset="0"/>
              </a:rPr>
              <a:t>  </a:t>
            </a:r>
            <a:r>
              <a:rPr lang="en-US" dirty="0">
                <a:solidFill>
                  <a:schemeClr val="tx2"/>
                </a:solidFill>
                <a:latin typeface="Consolas" panose="020B0609020204030204" pitchFamily="49" charset="0"/>
              </a:rPr>
              <a:t>int permissions         : 16;</a:t>
            </a:r>
          </a:p>
          <a:p>
            <a:pPr marL="0" indent="0">
              <a:buFont typeface="Wingdings" panose="05000000000000000000" pitchFamily="2" charset="2"/>
              <a:buNone/>
            </a:pPr>
            <a:r>
              <a:rPr lang="en-US" dirty="0">
                <a:solidFill>
                  <a:schemeClr val="bg1">
                    <a:lumMod val="50000"/>
                  </a:schemeClr>
                </a:solidFill>
                <a:latin typeface="Consolas" panose="020B0609020204030204" pitchFamily="49" charset="0"/>
              </a:rPr>
              <a:t>  int flags               : 1;</a:t>
            </a:r>
          </a:p>
          <a:p>
            <a:pPr marL="0" indent="0">
              <a:buFont typeface="Wingdings" panose="05000000000000000000" pitchFamily="2" charset="2"/>
              <a:buNone/>
            </a:pPr>
            <a:r>
              <a:rPr lang="en-US" dirty="0">
                <a:solidFill>
                  <a:schemeClr val="bg1">
                    <a:lumMod val="50000"/>
                  </a:schemeClr>
                </a:solidFill>
                <a:latin typeface="Consolas" panose="020B0609020204030204" pitchFamily="49" charset="0"/>
              </a:rPr>
              <a:t>  int seal                : 18;</a:t>
            </a:r>
          </a:p>
          <a:p>
            <a:pPr marL="0" indent="0">
              <a:buFont typeface="Wingdings" panose="05000000000000000000" pitchFamily="2" charset="2"/>
              <a:buNone/>
            </a:pPr>
            <a:r>
              <a:rPr lang="en-US" dirty="0">
                <a:latin typeface="Consolas" panose="020B0609020204030204" pitchFamily="49" charset="0"/>
              </a:rPr>
              <a:t>  </a:t>
            </a:r>
            <a:r>
              <a:rPr lang="en-US" dirty="0">
                <a:solidFill>
                  <a:schemeClr val="accent4">
                    <a:lumMod val="75000"/>
                  </a:schemeClr>
                </a:solidFill>
                <a:latin typeface="Consolas" panose="020B0609020204030204" pitchFamily="49" charset="0"/>
              </a:rPr>
              <a:t>bool valid : 1; // out of band!</a:t>
            </a:r>
          </a:p>
          <a:p>
            <a:pPr marL="0" indent="0">
              <a:buFont typeface="Wingdings" panose="05000000000000000000" pitchFamily="2" charset="2"/>
              <a:buNone/>
            </a:pPr>
            <a:r>
              <a:rPr lang="en-US" dirty="0">
                <a:latin typeface="Consolas" panose="020B0609020204030204" pitchFamily="49" charset="0"/>
              </a:rPr>
              <a:t>} </a:t>
            </a:r>
            <a:r>
              <a:rPr lang="en-US" dirty="0" err="1">
                <a:latin typeface="Consolas" panose="020B0609020204030204" pitchFamily="49" charset="0"/>
              </a:rPr>
              <a:t>CHERI_mem_cap</a:t>
            </a:r>
            <a:r>
              <a:rPr lang="en-US" dirty="0">
                <a:latin typeface="Consolas" panose="020B0609020204030204" pitchFamily="49" charset="0"/>
              </a:rPr>
              <a:t>;</a:t>
            </a:r>
          </a:p>
        </p:txBody>
      </p:sp>
      <p:cxnSp>
        <p:nvCxnSpPr>
          <p:cNvPr id="2" name="Straight Connector 1">
            <a:extLst>
              <a:ext uri="{FF2B5EF4-FFF2-40B4-BE49-F238E27FC236}">
                <a16:creationId xmlns:a16="http://schemas.microsoft.com/office/drawing/2014/main" id="{1E09AA59-16DD-5CD6-D8AF-57DD5B0934BE}"/>
              </a:ext>
            </a:extLst>
          </p:cNvPr>
          <p:cNvCxnSpPr>
            <a:cxnSpLocks/>
          </p:cNvCxnSpPr>
          <p:nvPr/>
        </p:nvCxnSpPr>
        <p:spPr>
          <a:xfrm>
            <a:off x="10461600" y="1707938"/>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76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xEl>
                                              <p:pRg st="6" end="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xEl>
                                              <p:pRg st="7" end="7"/>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
                                            <p:txEl>
                                              <p:pRg st="8" end="8"/>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7" grpId="0" animBg="1"/>
      <p:bldP spid="33"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lide Number Placeholder 59">
            <a:extLst>
              <a:ext uri="{FF2B5EF4-FFF2-40B4-BE49-F238E27FC236}">
                <a16:creationId xmlns:a16="http://schemas.microsoft.com/office/drawing/2014/main" id="{E0B8700A-DDF7-46EB-BCC8-0C2672956942}"/>
              </a:ext>
              <a:ext uri="{C183D7F6-B498-43B3-948B-1728B52AA6E4}">
                <adec:decorative xmlns:adec="http://schemas.microsoft.com/office/drawing/2017/decorative" val="1"/>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14</a:t>
            </a:fld>
            <a:endParaRPr lang="en-US">
              <a:solidFill>
                <a:prstClr val="white">
                  <a:lumMod val="50000"/>
                </a:prstClr>
              </a:solidFill>
            </a:endParaRPr>
          </a:p>
        </p:txBody>
      </p:sp>
      <p:sp>
        <p:nvSpPr>
          <p:cNvPr id="32" name="Content Placeholder 31">
            <a:extLst>
              <a:ext uri="{FF2B5EF4-FFF2-40B4-BE49-F238E27FC236}">
                <a16:creationId xmlns:a16="http://schemas.microsoft.com/office/drawing/2014/main" id="{157803C7-F242-27A3-9D19-65225AD347DF}"/>
              </a:ext>
            </a:extLst>
          </p:cNvPr>
          <p:cNvSpPr>
            <a:spLocks noGrp="1"/>
          </p:cNvSpPr>
          <p:nvPr>
            <p:ph sz="quarter" idx="13"/>
          </p:nvPr>
        </p:nvSpPr>
        <p:spPr>
          <a:xfrm>
            <a:off x="558800" y="5048230"/>
            <a:ext cx="11074400" cy="1428771"/>
          </a:xfrm>
        </p:spPr>
        <p:txBody>
          <a:bodyPr/>
          <a:lstStyle/>
          <a:p>
            <a:r>
              <a:rPr lang="en-US" sz="2400" dirty="0"/>
              <a:t>CHERI embodies a very simple (1-bit) “dynamic type” system:</a:t>
            </a:r>
          </a:p>
          <a:p>
            <a:pPr marL="800100" lvl="1" indent="-342900">
              <a:buFont typeface="Arial" panose="020B0604020202020204" pitchFamily="34" charset="0"/>
              <a:buChar char="•"/>
            </a:pPr>
            <a:r>
              <a:rPr lang="en-US" sz="2400" dirty="0"/>
              <a:t>Every word is </a:t>
            </a:r>
            <a:r>
              <a:rPr lang="en-US" sz="2400" i="1" dirty="0"/>
              <a:t>either</a:t>
            </a:r>
            <a:r>
              <a:rPr lang="en-US" sz="2400" dirty="0"/>
              <a:t> a capability </a:t>
            </a:r>
            <a:r>
              <a:rPr lang="en-US" sz="2400" i="1" dirty="0"/>
              <a:t>or</a:t>
            </a:r>
            <a:r>
              <a:rPr lang="en-US" sz="2400" dirty="0"/>
              <a:t> an integer</a:t>
            </a:r>
          </a:p>
          <a:p>
            <a:pPr marL="800100" lvl="1" indent="-342900">
              <a:buFont typeface="Arial" panose="020B0604020202020204" pitchFamily="34" charset="0"/>
              <a:buChar char="•"/>
            </a:pPr>
            <a:r>
              <a:rPr lang="en-US" sz="2400" dirty="0"/>
              <a:t>Using an integer where a capability is required traps</a:t>
            </a:r>
          </a:p>
          <a:p>
            <a:pPr marL="0" indent="0">
              <a:buNone/>
            </a:pPr>
            <a:endParaRPr lang="en-US" dirty="0"/>
          </a:p>
        </p:txBody>
      </p:sp>
      <p:sp>
        <p:nvSpPr>
          <p:cNvPr id="3" name="Title 2">
            <a:extLst>
              <a:ext uri="{FF2B5EF4-FFF2-40B4-BE49-F238E27FC236}">
                <a16:creationId xmlns:a16="http://schemas.microsoft.com/office/drawing/2014/main" id="{CB3B3089-AF3A-465D-8DF8-1532C377FABF}"/>
              </a:ext>
            </a:extLst>
          </p:cNvPr>
          <p:cNvSpPr>
            <a:spLocks noGrp="1"/>
          </p:cNvSpPr>
          <p:nvPr>
            <p:ph type="ctrTitle"/>
          </p:nvPr>
        </p:nvSpPr>
        <p:spPr/>
        <p:txBody>
          <a:bodyPr>
            <a:normAutofit/>
          </a:bodyPr>
          <a:lstStyle/>
          <a:p>
            <a:r>
              <a:rPr lang="en-US" dirty="0"/>
              <a:t>CHERI: Tagged Capabilities in Registers and Memory</a:t>
            </a:r>
          </a:p>
        </p:txBody>
      </p:sp>
      <p:sp>
        <p:nvSpPr>
          <p:cNvPr id="10" name="Memory Heading">
            <a:extLst>
              <a:ext uri="{FF2B5EF4-FFF2-40B4-BE49-F238E27FC236}">
                <a16:creationId xmlns:a16="http://schemas.microsoft.com/office/drawing/2014/main" id="{11EA34DE-9D2E-4687-AB39-8F579397ED18}"/>
              </a:ext>
            </a:extLst>
          </p:cNvPr>
          <p:cNvSpPr txBox="1"/>
          <p:nvPr/>
        </p:nvSpPr>
        <p:spPr>
          <a:xfrm>
            <a:off x="858356" y="994196"/>
            <a:ext cx="1574615" cy="923330"/>
          </a:xfrm>
          <a:prstGeom prst="rect">
            <a:avLst/>
          </a:prstGeom>
          <a:noFill/>
        </p:spPr>
        <p:txBody>
          <a:bodyPr wrap="square" rtlCol="0">
            <a:spAutoFit/>
          </a:bodyPr>
          <a:lstStyle/>
          <a:p>
            <a:pPr algn="ctr"/>
            <a:r>
              <a:rPr lang="en-US" dirty="0"/>
              <a:t>16-byte ranges of physical memory</a:t>
            </a:r>
          </a:p>
        </p:txBody>
      </p:sp>
      <p:sp>
        <p:nvSpPr>
          <p:cNvPr id="17" name="Memory Tags Heading">
            <a:extLst>
              <a:ext uri="{FF2B5EF4-FFF2-40B4-BE49-F238E27FC236}">
                <a16:creationId xmlns:a16="http://schemas.microsoft.com/office/drawing/2014/main" id="{01E5A4C0-5171-4733-B6AD-DE5EE41401E7}"/>
              </a:ext>
            </a:extLst>
          </p:cNvPr>
          <p:cNvSpPr txBox="1"/>
          <p:nvPr/>
        </p:nvSpPr>
        <p:spPr>
          <a:xfrm>
            <a:off x="2388806" y="1696574"/>
            <a:ext cx="1137482" cy="369332"/>
          </a:xfrm>
          <a:prstGeom prst="rect">
            <a:avLst/>
          </a:prstGeom>
          <a:noFill/>
        </p:spPr>
        <p:txBody>
          <a:bodyPr wrap="square" rtlCol="0">
            <a:spAutoFit/>
          </a:bodyPr>
          <a:lstStyle/>
          <a:p>
            <a:pPr algn="ctr"/>
            <a:r>
              <a:rPr lang="en-US" dirty="0"/>
              <a:t>Cap valid?</a:t>
            </a:r>
          </a:p>
        </p:txBody>
      </p:sp>
      <p:sp>
        <p:nvSpPr>
          <p:cNvPr id="9" name="m6 cap">
            <a:extLst>
              <a:ext uri="{FF2B5EF4-FFF2-40B4-BE49-F238E27FC236}">
                <a16:creationId xmlns:a16="http://schemas.microsoft.com/office/drawing/2014/main" id="{2AA94D3F-6DD3-4B19-A180-6287D46EB0C0}"/>
              </a:ext>
            </a:extLst>
          </p:cNvPr>
          <p:cNvSpPr/>
          <p:nvPr/>
        </p:nvSpPr>
        <p:spPr>
          <a:xfrm>
            <a:off x="902030" y="437486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Capability</a:t>
            </a:r>
          </a:p>
        </p:txBody>
      </p:sp>
      <p:sp>
        <p:nvSpPr>
          <p:cNvPr id="16" name="m6 tag">
            <a:extLst>
              <a:ext uri="{FF2B5EF4-FFF2-40B4-BE49-F238E27FC236}">
                <a16:creationId xmlns:a16="http://schemas.microsoft.com/office/drawing/2014/main" id="{C7CD5C15-75D6-4B30-8747-1094F9564A74}"/>
              </a:ext>
            </a:extLst>
          </p:cNvPr>
          <p:cNvSpPr/>
          <p:nvPr/>
        </p:nvSpPr>
        <p:spPr>
          <a:xfrm>
            <a:off x="2596058" y="4382054"/>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8" name="m5 data">
            <a:extLst>
              <a:ext uri="{FF2B5EF4-FFF2-40B4-BE49-F238E27FC236}">
                <a16:creationId xmlns:a16="http://schemas.microsoft.com/office/drawing/2014/main" id="{4DF22CCD-3638-4DDC-BECE-84C8D8020A3A}"/>
              </a:ext>
            </a:extLst>
          </p:cNvPr>
          <p:cNvSpPr/>
          <p:nvPr/>
        </p:nvSpPr>
        <p:spPr>
          <a:xfrm>
            <a:off x="902031" y="3915202"/>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Capability</a:t>
            </a:r>
          </a:p>
        </p:txBody>
      </p:sp>
      <p:sp>
        <p:nvSpPr>
          <p:cNvPr id="15" name="m5 tag">
            <a:extLst>
              <a:ext uri="{FF2B5EF4-FFF2-40B4-BE49-F238E27FC236}">
                <a16:creationId xmlns:a16="http://schemas.microsoft.com/office/drawing/2014/main" id="{9BB231B2-B14F-41E3-9302-A246A012E1EC}"/>
              </a:ext>
            </a:extLst>
          </p:cNvPr>
          <p:cNvSpPr/>
          <p:nvPr/>
        </p:nvSpPr>
        <p:spPr>
          <a:xfrm>
            <a:off x="2596058" y="3915202"/>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7" name="m4 cap">
            <a:extLst>
              <a:ext uri="{FF2B5EF4-FFF2-40B4-BE49-F238E27FC236}">
                <a16:creationId xmlns:a16="http://schemas.microsoft.com/office/drawing/2014/main" id="{1F63C932-3F35-4CD0-B843-545B80D2A634}"/>
              </a:ext>
            </a:extLst>
          </p:cNvPr>
          <p:cNvSpPr/>
          <p:nvPr/>
        </p:nvSpPr>
        <p:spPr>
          <a:xfrm>
            <a:off x="902032" y="3455544"/>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Capability</a:t>
            </a:r>
          </a:p>
        </p:txBody>
      </p:sp>
      <p:sp>
        <p:nvSpPr>
          <p:cNvPr id="14" name="m4 tag">
            <a:extLst>
              <a:ext uri="{FF2B5EF4-FFF2-40B4-BE49-F238E27FC236}">
                <a16:creationId xmlns:a16="http://schemas.microsoft.com/office/drawing/2014/main" id="{5E657D0F-C509-444F-AC0B-070FECB42FDD}"/>
              </a:ext>
            </a:extLst>
          </p:cNvPr>
          <p:cNvSpPr/>
          <p:nvPr/>
        </p:nvSpPr>
        <p:spPr>
          <a:xfrm>
            <a:off x="2596059" y="3459043"/>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6" name="m3 cap">
            <a:extLst>
              <a:ext uri="{FF2B5EF4-FFF2-40B4-BE49-F238E27FC236}">
                <a16:creationId xmlns:a16="http://schemas.microsoft.com/office/drawing/2014/main" id="{703D507B-A0E6-4C3C-A925-0A4638F30A80}"/>
              </a:ext>
            </a:extLst>
          </p:cNvPr>
          <p:cNvSpPr/>
          <p:nvPr/>
        </p:nvSpPr>
        <p:spPr>
          <a:xfrm>
            <a:off x="902032" y="2995886"/>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Capability</a:t>
            </a:r>
          </a:p>
        </p:txBody>
      </p:sp>
      <p:sp>
        <p:nvSpPr>
          <p:cNvPr id="13" name="m3 tag">
            <a:extLst>
              <a:ext uri="{FF2B5EF4-FFF2-40B4-BE49-F238E27FC236}">
                <a16:creationId xmlns:a16="http://schemas.microsoft.com/office/drawing/2014/main" id="{822B4D8A-7438-487C-B1FF-C7979139F15C}"/>
              </a:ext>
            </a:extLst>
          </p:cNvPr>
          <p:cNvSpPr/>
          <p:nvPr/>
        </p:nvSpPr>
        <p:spPr>
          <a:xfrm>
            <a:off x="2596059" y="2995886"/>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5" name="m2 data">
            <a:extLst>
              <a:ext uri="{FF2B5EF4-FFF2-40B4-BE49-F238E27FC236}">
                <a16:creationId xmlns:a16="http://schemas.microsoft.com/office/drawing/2014/main" id="{D384B532-6C04-4DD1-A5D9-E650A201919E}"/>
              </a:ext>
            </a:extLst>
          </p:cNvPr>
          <p:cNvSpPr/>
          <p:nvPr/>
        </p:nvSpPr>
        <p:spPr>
          <a:xfrm>
            <a:off x="902033" y="2536228"/>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a:t>
            </a:r>
          </a:p>
        </p:txBody>
      </p:sp>
      <p:sp>
        <p:nvSpPr>
          <p:cNvPr id="12" name="m2 tag">
            <a:extLst>
              <a:ext uri="{FF2B5EF4-FFF2-40B4-BE49-F238E27FC236}">
                <a16:creationId xmlns:a16="http://schemas.microsoft.com/office/drawing/2014/main" id="{DAF6D02A-ED6F-41FF-9935-474BE94A640C}"/>
              </a:ext>
            </a:extLst>
          </p:cNvPr>
          <p:cNvSpPr/>
          <p:nvPr/>
        </p:nvSpPr>
        <p:spPr>
          <a:xfrm>
            <a:off x="2596061" y="2536228"/>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a:t>
            </a:r>
          </a:p>
        </p:txBody>
      </p:sp>
      <p:sp>
        <p:nvSpPr>
          <p:cNvPr id="4" name="m1 data">
            <a:extLst>
              <a:ext uri="{FF2B5EF4-FFF2-40B4-BE49-F238E27FC236}">
                <a16:creationId xmlns:a16="http://schemas.microsoft.com/office/drawing/2014/main" id="{6C9DDFD7-B429-411B-ABEE-04D25BF86BE3}"/>
              </a:ext>
            </a:extLst>
          </p:cNvPr>
          <p:cNvSpPr/>
          <p:nvPr/>
        </p:nvSpPr>
        <p:spPr>
          <a:xfrm>
            <a:off x="902034" y="207657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a:t>
            </a:r>
          </a:p>
        </p:txBody>
      </p:sp>
      <p:sp>
        <p:nvSpPr>
          <p:cNvPr id="11" name="m1 tag">
            <a:extLst>
              <a:ext uri="{FF2B5EF4-FFF2-40B4-BE49-F238E27FC236}">
                <a16:creationId xmlns:a16="http://schemas.microsoft.com/office/drawing/2014/main" id="{6AD5B74D-DFA3-4B9E-851F-A334E6BD369E}"/>
              </a:ext>
            </a:extLst>
          </p:cNvPr>
          <p:cNvSpPr/>
          <p:nvPr/>
        </p:nvSpPr>
        <p:spPr>
          <a:xfrm>
            <a:off x="2596061" y="2073404"/>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a:t>
            </a:r>
          </a:p>
        </p:txBody>
      </p:sp>
      <p:sp>
        <p:nvSpPr>
          <p:cNvPr id="18" name="Register Heading">
            <a:extLst>
              <a:ext uri="{FF2B5EF4-FFF2-40B4-BE49-F238E27FC236}">
                <a16:creationId xmlns:a16="http://schemas.microsoft.com/office/drawing/2014/main" id="{614FEF05-B9A6-4E8C-9939-F47D1CA17210}"/>
              </a:ext>
            </a:extLst>
          </p:cNvPr>
          <p:cNvSpPr txBox="1"/>
          <p:nvPr/>
        </p:nvSpPr>
        <p:spPr>
          <a:xfrm>
            <a:off x="4649033" y="1537042"/>
            <a:ext cx="1446967" cy="369332"/>
          </a:xfrm>
          <a:prstGeom prst="rect">
            <a:avLst/>
          </a:prstGeom>
          <a:noFill/>
        </p:spPr>
        <p:txBody>
          <a:bodyPr wrap="square" rtlCol="0">
            <a:spAutoFit/>
          </a:bodyPr>
          <a:lstStyle/>
          <a:p>
            <a:pPr algn="ctr"/>
            <a:r>
              <a:rPr lang="en-US" dirty="0"/>
              <a:t>Register</a:t>
            </a:r>
          </a:p>
        </p:txBody>
      </p:sp>
      <p:sp>
        <p:nvSpPr>
          <p:cNvPr id="19" name="Register Tags Heading">
            <a:extLst>
              <a:ext uri="{FF2B5EF4-FFF2-40B4-BE49-F238E27FC236}">
                <a16:creationId xmlns:a16="http://schemas.microsoft.com/office/drawing/2014/main" id="{571C4414-2CFF-4AC5-A945-2AB7F485EB76}"/>
              </a:ext>
            </a:extLst>
          </p:cNvPr>
          <p:cNvSpPr txBox="1"/>
          <p:nvPr/>
        </p:nvSpPr>
        <p:spPr>
          <a:xfrm>
            <a:off x="5788806" y="1658972"/>
            <a:ext cx="1446967" cy="369332"/>
          </a:xfrm>
          <a:prstGeom prst="rect">
            <a:avLst/>
          </a:prstGeom>
          <a:noFill/>
        </p:spPr>
        <p:txBody>
          <a:bodyPr wrap="square" rtlCol="0">
            <a:spAutoFit/>
          </a:bodyPr>
          <a:lstStyle/>
          <a:p>
            <a:pPr algn="ctr"/>
            <a:r>
              <a:rPr lang="en-US" dirty="0"/>
              <a:t>Cap valid?</a:t>
            </a:r>
          </a:p>
        </p:txBody>
      </p:sp>
      <p:sp>
        <p:nvSpPr>
          <p:cNvPr id="44" name="$6">
            <a:extLst>
              <a:ext uri="{FF2B5EF4-FFF2-40B4-BE49-F238E27FC236}">
                <a16:creationId xmlns:a16="http://schemas.microsoft.com/office/drawing/2014/main" id="{348A1148-1E50-4FBE-9B71-364F4F89532E}"/>
              </a:ext>
              <a:ext uri="{C183D7F6-B498-43B3-948B-1728B52AA6E4}">
                <adec:decorative xmlns:adec="http://schemas.microsoft.com/office/drawing/2017/decorative" val="1"/>
              </a:ext>
            </a:extLst>
          </p:cNvPr>
          <p:cNvSpPr txBox="1"/>
          <p:nvPr/>
        </p:nvSpPr>
        <p:spPr>
          <a:xfrm>
            <a:off x="3609393" y="4357273"/>
            <a:ext cx="1446967" cy="369332"/>
          </a:xfrm>
          <a:prstGeom prst="rect">
            <a:avLst/>
          </a:prstGeom>
          <a:noFill/>
        </p:spPr>
        <p:txBody>
          <a:bodyPr wrap="square" rtlCol="0">
            <a:spAutoFit/>
          </a:bodyPr>
          <a:lstStyle/>
          <a:p>
            <a:pPr algn="ctr"/>
            <a:r>
              <a:rPr lang="en-US">
                <a:latin typeface="Consolas" panose="020B0609020204030204" pitchFamily="49" charset="0"/>
              </a:rPr>
              <a:t>$6</a:t>
            </a:r>
          </a:p>
        </p:txBody>
      </p:sp>
      <p:sp>
        <p:nvSpPr>
          <p:cNvPr id="25" name="$6 cap">
            <a:extLst>
              <a:ext uri="{FF2B5EF4-FFF2-40B4-BE49-F238E27FC236}">
                <a16:creationId xmlns:a16="http://schemas.microsoft.com/office/drawing/2014/main" id="{2C5F7783-E77C-4F21-9B74-4A28A0F1AB96}"/>
              </a:ext>
            </a:extLst>
          </p:cNvPr>
          <p:cNvSpPr/>
          <p:nvPr/>
        </p:nvSpPr>
        <p:spPr>
          <a:xfrm>
            <a:off x="4585209" y="4329695"/>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Capability</a:t>
            </a:r>
          </a:p>
        </p:txBody>
      </p:sp>
      <p:sp>
        <p:nvSpPr>
          <p:cNvPr id="31" name="$6 tag">
            <a:extLst>
              <a:ext uri="{FF2B5EF4-FFF2-40B4-BE49-F238E27FC236}">
                <a16:creationId xmlns:a16="http://schemas.microsoft.com/office/drawing/2014/main" id="{B845C0D8-CBAF-4DBD-8CA5-78B422D3EE16}"/>
              </a:ext>
            </a:extLst>
          </p:cNvPr>
          <p:cNvSpPr/>
          <p:nvPr/>
        </p:nvSpPr>
        <p:spPr>
          <a:xfrm>
            <a:off x="6159822" y="4330389"/>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43" name="$5">
            <a:extLst>
              <a:ext uri="{FF2B5EF4-FFF2-40B4-BE49-F238E27FC236}">
                <a16:creationId xmlns:a16="http://schemas.microsoft.com/office/drawing/2014/main" id="{FE22B855-F8E0-4254-9D3E-D38B7B84C205}"/>
              </a:ext>
              <a:ext uri="{C183D7F6-B498-43B3-948B-1728B52AA6E4}">
                <adec:decorative xmlns:adec="http://schemas.microsoft.com/office/drawing/2017/decorative" val="1"/>
              </a:ext>
            </a:extLst>
          </p:cNvPr>
          <p:cNvSpPr txBox="1"/>
          <p:nvPr/>
        </p:nvSpPr>
        <p:spPr>
          <a:xfrm>
            <a:off x="3606660" y="3897615"/>
            <a:ext cx="1446967" cy="369332"/>
          </a:xfrm>
          <a:prstGeom prst="rect">
            <a:avLst/>
          </a:prstGeom>
          <a:noFill/>
        </p:spPr>
        <p:txBody>
          <a:bodyPr wrap="square" rtlCol="0">
            <a:spAutoFit/>
          </a:bodyPr>
          <a:lstStyle/>
          <a:p>
            <a:pPr algn="ctr"/>
            <a:r>
              <a:rPr lang="en-US">
                <a:latin typeface="Consolas" panose="020B0609020204030204" pitchFamily="49" charset="0"/>
              </a:rPr>
              <a:t>$5</a:t>
            </a:r>
          </a:p>
        </p:txBody>
      </p:sp>
      <p:sp>
        <p:nvSpPr>
          <p:cNvPr id="24" name="$5 cap">
            <a:extLst>
              <a:ext uri="{FF2B5EF4-FFF2-40B4-BE49-F238E27FC236}">
                <a16:creationId xmlns:a16="http://schemas.microsoft.com/office/drawing/2014/main" id="{37853386-1F62-43A1-9EB5-20B9A754E8C0}"/>
              </a:ext>
            </a:extLst>
          </p:cNvPr>
          <p:cNvSpPr/>
          <p:nvPr/>
        </p:nvSpPr>
        <p:spPr>
          <a:xfrm>
            <a:off x="4585209" y="3870037"/>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Capability</a:t>
            </a:r>
          </a:p>
        </p:txBody>
      </p:sp>
      <p:sp>
        <p:nvSpPr>
          <p:cNvPr id="30" name="$5 tag">
            <a:extLst>
              <a:ext uri="{FF2B5EF4-FFF2-40B4-BE49-F238E27FC236}">
                <a16:creationId xmlns:a16="http://schemas.microsoft.com/office/drawing/2014/main" id="{0D44D494-DB22-4434-BC70-2B32B8D4CCE2}"/>
              </a:ext>
            </a:extLst>
          </p:cNvPr>
          <p:cNvSpPr/>
          <p:nvPr/>
        </p:nvSpPr>
        <p:spPr>
          <a:xfrm>
            <a:off x="6159822" y="3870037"/>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42" name="$4">
            <a:extLst>
              <a:ext uri="{FF2B5EF4-FFF2-40B4-BE49-F238E27FC236}">
                <a16:creationId xmlns:a16="http://schemas.microsoft.com/office/drawing/2014/main" id="{31BC7BFE-7663-427D-BBA2-C526B6C869BC}"/>
              </a:ext>
              <a:ext uri="{C183D7F6-B498-43B3-948B-1728B52AA6E4}">
                <adec:decorative xmlns:adec="http://schemas.microsoft.com/office/drawing/2017/decorative" val="1"/>
              </a:ext>
            </a:extLst>
          </p:cNvPr>
          <p:cNvSpPr txBox="1"/>
          <p:nvPr/>
        </p:nvSpPr>
        <p:spPr>
          <a:xfrm>
            <a:off x="3604851" y="3441753"/>
            <a:ext cx="1446967" cy="369332"/>
          </a:xfrm>
          <a:prstGeom prst="rect">
            <a:avLst/>
          </a:prstGeom>
          <a:noFill/>
        </p:spPr>
        <p:txBody>
          <a:bodyPr wrap="square" rtlCol="0">
            <a:spAutoFit/>
          </a:bodyPr>
          <a:lstStyle/>
          <a:p>
            <a:pPr algn="ctr"/>
            <a:r>
              <a:rPr lang="en-US">
                <a:latin typeface="Consolas" panose="020B0609020204030204" pitchFamily="49" charset="0"/>
              </a:rPr>
              <a:t>$4</a:t>
            </a:r>
          </a:p>
        </p:txBody>
      </p:sp>
      <p:sp>
        <p:nvSpPr>
          <p:cNvPr id="23" name="$4 cap">
            <a:extLst>
              <a:ext uri="{FF2B5EF4-FFF2-40B4-BE49-F238E27FC236}">
                <a16:creationId xmlns:a16="http://schemas.microsoft.com/office/drawing/2014/main" id="{F44512CB-9C09-4BAF-AF17-970A6FE3E91F}"/>
              </a:ext>
            </a:extLst>
          </p:cNvPr>
          <p:cNvSpPr/>
          <p:nvPr/>
        </p:nvSpPr>
        <p:spPr>
          <a:xfrm>
            <a:off x="4585209" y="3410379"/>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Capability</a:t>
            </a:r>
          </a:p>
        </p:txBody>
      </p:sp>
      <p:sp>
        <p:nvSpPr>
          <p:cNvPr id="29" name="$4 tag">
            <a:extLst>
              <a:ext uri="{FF2B5EF4-FFF2-40B4-BE49-F238E27FC236}">
                <a16:creationId xmlns:a16="http://schemas.microsoft.com/office/drawing/2014/main" id="{F99942B7-4967-4B9E-956D-6C7DE44C69D6}"/>
              </a:ext>
            </a:extLst>
          </p:cNvPr>
          <p:cNvSpPr/>
          <p:nvPr/>
        </p:nvSpPr>
        <p:spPr>
          <a:xfrm>
            <a:off x="6159822" y="3410068"/>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41" name="$3">
            <a:extLst>
              <a:ext uri="{FF2B5EF4-FFF2-40B4-BE49-F238E27FC236}">
                <a16:creationId xmlns:a16="http://schemas.microsoft.com/office/drawing/2014/main" id="{FC47A991-8ADA-4948-B84D-71861B92C6E0}"/>
              </a:ext>
              <a:ext uri="{C183D7F6-B498-43B3-948B-1728B52AA6E4}">
                <adec:decorative xmlns:adec="http://schemas.microsoft.com/office/drawing/2017/decorative" val="1"/>
              </a:ext>
            </a:extLst>
          </p:cNvPr>
          <p:cNvSpPr txBox="1"/>
          <p:nvPr/>
        </p:nvSpPr>
        <p:spPr>
          <a:xfrm>
            <a:off x="3604852" y="2988041"/>
            <a:ext cx="1446967" cy="369332"/>
          </a:xfrm>
          <a:prstGeom prst="rect">
            <a:avLst/>
          </a:prstGeom>
          <a:noFill/>
        </p:spPr>
        <p:txBody>
          <a:bodyPr wrap="square" rtlCol="0">
            <a:spAutoFit/>
          </a:bodyPr>
          <a:lstStyle/>
          <a:p>
            <a:pPr algn="ctr"/>
            <a:r>
              <a:rPr lang="en-US">
                <a:latin typeface="Consolas" panose="020B0609020204030204" pitchFamily="49" charset="0"/>
              </a:rPr>
              <a:t>$3</a:t>
            </a:r>
          </a:p>
        </p:txBody>
      </p:sp>
      <p:sp>
        <p:nvSpPr>
          <p:cNvPr id="22" name="$3 cap">
            <a:extLst>
              <a:ext uri="{FF2B5EF4-FFF2-40B4-BE49-F238E27FC236}">
                <a16:creationId xmlns:a16="http://schemas.microsoft.com/office/drawing/2014/main" id="{0D44DC45-6F9E-4A78-BFC9-83FC5C4A30CE}"/>
              </a:ext>
            </a:extLst>
          </p:cNvPr>
          <p:cNvSpPr/>
          <p:nvPr/>
        </p:nvSpPr>
        <p:spPr>
          <a:xfrm>
            <a:off x="4585209" y="2950721"/>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Capability</a:t>
            </a:r>
          </a:p>
        </p:txBody>
      </p:sp>
      <p:sp>
        <p:nvSpPr>
          <p:cNvPr id="28" name="$3 tag">
            <a:extLst>
              <a:ext uri="{FF2B5EF4-FFF2-40B4-BE49-F238E27FC236}">
                <a16:creationId xmlns:a16="http://schemas.microsoft.com/office/drawing/2014/main" id="{B6272B06-6870-4321-B87C-EEA59E15AD17}"/>
              </a:ext>
            </a:extLst>
          </p:cNvPr>
          <p:cNvSpPr/>
          <p:nvPr/>
        </p:nvSpPr>
        <p:spPr>
          <a:xfrm>
            <a:off x="6159822" y="2950721"/>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40" name="$2">
            <a:extLst>
              <a:ext uri="{FF2B5EF4-FFF2-40B4-BE49-F238E27FC236}">
                <a16:creationId xmlns:a16="http://schemas.microsoft.com/office/drawing/2014/main" id="{C30E62A9-0EA1-4365-A33E-C259C17465EE}"/>
              </a:ext>
              <a:ext uri="{C183D7F6-B498-43B3-948B-1728B52AA6E4}">
                <adec:decorative xmlns:adec="http://schemas.microsoft.com/office/drawing/2017/decorative" val="1"/>
              </a:ext>
            </a:extLst>
          </p:cNvPr>
          <p:cNvSpPr txBox="1"/>
          <p:nvPr/>
        </p:nvSpPr>
        <p:spPr>
          <a:xfrm>
            <a:off x="3604852" y="2516469"/>
            <a:ext cx="1446967" cy="369332"/>
          </a:xfrm>
          <a:prstGeom prst="rect">
            <a:avLst/>
          </a:prstGeom>
          <a:noFill/>
        </p:spPr>
        <p:txBody>
          <a:bodyPr wrap="square" rtlCol="0">
            <a:spAutoFit/>
          </a:bodyPr>
          <a:lstStyle/>
          <a:p>
            <a:pPr algn="ctr"/>
            <a:r>
              <a:rPr lang="en-US">
                <a:latin typeface="Consolas" panose="020B0609020204030204" pitchFamily="49" charset="0"/>
              </a:rPr>
              <a:t>$2</a:t>
            </a:r>
          </a:p>
        </p:txBody>
      </p:sp>
      <p:sp>
        <p:nvSpPr>
          <p:cNvPr id="21" name="$2 data">
            <a:extLst>
              <a:ext uri="{FF2B5EF4-FFF2-40B4-BE49-F238E27FC236}">
                <a16:creationId xmlns:a16="http://schemas.microsoft.com/office/drawing/2014/main" id="{A30AB867-7EDA-4081-A2D0-6F34B320E731}"/>
              </a:ext>
            </a:extLst>
          </p:cNvPr>
          <p:cNvSpPr/>
          <p:nvPr/>
        </p:nvSpPr>
        <p:spPr>
          <a:xfrm>
            <a:off x="4585209" y="2491063"/>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a:t>
            </a:r>
          </a:p>
        </p:txBody>
      </p:sp>
      <p:sp>
        <p:nvSpPr>
          <p:cNvPr id="27" name="$2 tag">
            <a:extLst>
              <a:ext uri="{FF2B5EF4-FFF2-40B4-BE49-F238E27FC236}">
                <a16:creationId xmlns:a16="http://schemas.microsoft.com/office/drawing/2014/main" id="{0D6326D1-C540-4B2D-99A5-AC0808917B1C}"/>
              </a:ext>
            </a:extLst>
          </p:cNvPr>
          <p:cNvSpPr/>
          <p:nvPr/>
        </p:nvSpPr>
        <p:spPr>
          <a:xfrm>
            <a:off x="6159822" y="2491063"/>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a:t>
            </a:r>
          </a:p>
        </p:txBody>
      </p:sp>
      <p:sp>
        <p:nvSpPr>
          <p:cNvPr id="20" name="$1 data">
            <a:extLst>
              <a:ext uri="{FF2B5EF4-FFF2-40B4-BE49-F238E27FC236}">
                <a16:creationId xmlns:a16="http://schemas.microsoft.com/office/drawing/2014/main" id="{CD2F9050-BB17-4975-8D2B-61B1F2A1BB86}"/>
              </a:ext>
            </a:extLst>
          </p:cNvPr>
          <p:cNvSpPr/>
          <p:nvPr/>
        </p:nvSpPr>
        <p:spPr>
          <a:xfrm>
            <a:off x="4585209" y="2031405"/>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a:t>
            </a:r>
          </a:p>
        </p:txBody>
      </p:sp>
      <p:sp>
        <p:nvSpPr>
          <p:cNvPr id="39" name="$1">
            <a:extLst>
              <a:ext uri="{FF2B5EF4-FFF2-40B4-BE49-F238E27FC236}">
                <a16:creationId xmlns:a16="http://schemas.microsoft.com/office/drawing/2014/main" id="{D506BA89-4A8C-407C-B4E8-174ADE07DC63}"/>
              </a:ext>
              <a:ext uri="{C183D7F6-B498-43B3-948B-1728B52AA6E4}">
                <adec:decorative xmlns:adec="http://schemas.microsoft.com/office/drawing/2017/decorative" val="1"/>
              </a:ext>
            </a:extLst>
          </p:cNvPr>
          <p:cNvSpPr txBox="1"/>
          <p:nvPr/>
        </p:nvSpPr>
        <p:spPr>
          <a:xfrm>
            <a:off x="3604852" y="2062779"/>
            <a:ext cx="1446967" cy="369332"/>
          </a:xfrm>
          <a:prstGeom prst="rect">
            <a:avLst/>
          </a:prstGeom>
          <a:noFill/>
        </p:spPr>
        <p:txBody>
          <a:bodyPr wrap="square" rtlCol="0">
            <a:spAutoFit/>
          </a:bodyPr>
          <a:lstStyle/>
          <a:p>
            <a:pPr algn="ctr"/>
            <a:r>
              <a:rPr lang="en-US">
                <a:latin typeface="Consolas" panose="020B0609020204030204" pitchFamily="49" charset="0"/>
              </a:rPr>
              <a:t>$1</a:t>
            </a:r>
          </a:p>
        </p:txBody>
      </p:sp>
      <p:sp>
        <p:nvSpPr>
          <p:cNvPr id="26" name="$1 tag">
            <a:extLst>
              <a:ext uri="{FF2B5EF4-FFF2-40B4-BE49-F238E27FC236}">
                <a16:creationId xmlns:a16="http://schemas.microsoft.com/office/drawing/2014/main" id="{487ACB32-1151-4075-9CA3-8213F1F8471E}"/>
              </a:ext>
            </a:extLst>
          </p:cNvPr>
          <p:cNvSpPr/>
          <p:nvPr/>
        </p:nvSpPr>
        <p:spPr>
          <a:xfrm>
            <a:off x="6159829" y="2031405"/>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a:t>
            </a:r>
          </a:p>
        </p:txBody>
      </p:sp>
      <p:cxnSp>
        <p:nvCxnSpPr>
          <p:cNvPr id="61" name="Straight Arrow Connector 60" descr="$6 holds a capability pointing to m5">
            <a:extLst>
              <a:ext uri="{FF2B5EF4-FFF2-40B4-BE49-F238E27FC236}">
                <a16:creationId xmlns:a16="http://schemas.microsoft.com/office/drawing/2014/main" id="{83101B80-C77C-41E0-998A-EE98D41299AD}"/>
              </a:ext>
            </a:extLst>
          </p:cNvPr>
          <p:cNvCxnSpPr>
            <a:cxnSpLocks/>
            <a:stCxn id="25" idx="1"/>
            <a:endCxn id="15" idx="3"/>
          </p:cNvCxnSpPr>
          <p:nvPr/>
        </p:nvCxnSpPr>
        <p:spPr>
          <a:xfrm flipH="1" flipV="1">
            <a:off x="3247527" y="4131241"/>
            <a:ext cx="1337682" cy="429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Instruction 1">
            <a:extLst>
              <a:ext uri="{FF2B5EF4-FFF2-40B4-BE49-F238E27FC236}">
                <a16:creationId xmlns:a16="http://schemas.microsoft.com/office/drawing/2014/main" id="{3C2AA5B0-5312-4147-98C4-DF01EB4BD914}"/>
              </a:ext>
            </a:extLst>
          </p:cNvPr>
          <p:cNvSpPr txBox="1"/>
          <p:nvPr/>
        </p:nvSpPr>
        <p:spPr>
          <a:xfrm>
            <a:off x="8557573" y="1537042"/>
            <a:ext cx="3394026" cy="369332"/>
          </a:xfrm>
          <a:prstGeom prst="rect">
            <a:avLst/>
          </a:prstGeom>
          <a:noFill/>
        </p:spPr>
        <p:txBody>
          <a:bodyPr wrap="square" rtlCol="0">
            <a:spAutoFit/>
          </a:bodyPr>
          <a:lstStyle/>
          <a:p>
            <a:r>
              <a:rPr lang="en-GB" err="1">
                <a:latin typeface="Consolas" panose="020B0609020204030204" pitchFamily="49" charset="0"/>
              </a:rPr>
              <a:t>load.cap</a:t>
            </a:r>
            <a:r>
              <a:rPr lang="en-GB">
                <a:latin typeface="Consolas" panose="020B0609020204030204" pitchFamily="49" charset="0"/>
              </a:rPr>
              <a:t>    $2, 0($6)</a:t>
            </a:r>
          </a:p>
        </p:txBody>
      </p:sp>
      <p:sp>
        <p:nvSpPr>
          <p:cNvPr id="52" name="Instruction PC">
            <a:extLst>
              <a:ext uri="{FF2B5EF4-FFF2-40B4-BE49-F238E27FC236}">
                <a16:creationId xmlns:a16="http://schemas.microsoft.com/office/drawing/2014/main" id="{49786FAD-CC1A-42AB-8BAA-85885B8F8C57}"/>
              </a:ext>
              <a:ext uri="{C183D7F6-B498-43B3-948B-1728B52AA6E4}">
                <adec:decorative xmlns:adec="http://schemas.microsoft.com/office/drawing/2017/decorative" val="1"/>
              </a:ext>
            </a:extLst>
          </p:cNvPr>
          <p:cNvSpPr/>
          <p:nvPr/>
        </p:nvSpPr>
        <p:spPr>
          <a:xfrm>
            <a:off x="8084554" y="1641159"/>
            <a:ext cx="327374" cy="170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cap from m5 to $2">
            <a:extLst>
              <a:ext uri="{FF2B5EF4-FFF2-40B4-BE49-F238E27FC236}">
                <a16:creationId xmlns:a16="http://schemas.microsoft.com/office/drawing/2014/main" id="{CDCCB6A5-B1CE-4A1A-A1F0-AC45CC55235B}"/>
              </a:ext>
            </a:extLst>
          </p:cNvPr>
          <p:cNvSpPr/>
          <p:nvPr/>
        </p:nvSpPr>
        <p:spPr>
          <a:xfrm>
            <a:off x="907561" y="3915202"/>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Capability</a:t>
            </a:r>
          </a:p>
        </p:txBody>
      </p:sp>
      <p:sp>
        <p:nvSpPr>
          <p:cNvPr id="67" name="$2 replacement tag">
            <a:extLst>
              <a:ext uri="{FF2B5EF4-FFF2-40B4-BE49-F238E27FC236}">
                <a16:creationId xmlns:a16="http://schemas.microsoft.com/office/drawing/2014/main" id="{2CA1AFA0-0F55-4FEB-B50E-8F8D5CE63A19}"/>
              </a:ext>
            </a:extLst>
          </p:cNvPr>
          <p:cNvSpPr/>
          <p:nvPr/>
        </p:nvSpPr>
        <p:spPr>
          <a:xfrm>
            <a:off x="2596057" y="3926839"/>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49" name="Instruction 2">
            <a:extLst>
              <a:ext uri="{FF2B5EF4-FFF2-40B4-BE49-F238E27FC236}">
                <a16:creationId xmlns:a16="http://schemas.microsoft.com/office/drawing/2014/main" id="{FB3D3B4C-A95E-4351-9FE6-A9F4A55714E5}"/>
              </a:ext>
            </a:extLst>
          </p:cNvPr>
          <p:cNvSpPr txBox="1"/>
          <p:nvPr/>
        </p:nvSpPr>
        <p:spPr>
          <a:xfrm>
            <a:off x="8557573" y="1781804"/>
            <a:ext cx="3394026" cy="369332"/>
          </a:xfrm>
          <a:prstGeom prst="rect">
            <a:avLst/>
          </a:prstGeom>
          <a:noFill/>
        </p:spPr>
        <p:txBody>
          <a:bodyPr wrap="square" rtlCol="0">
            <a:spAutoFit/>
          </a:bodyPr>
          <a:lstStyle/>
          <a:p>
            <a:r>
              <a:rPr lang="en-GB" dirty="0" err="1">
                <a:latin typeface="Consolas" panose="020B0609020204030204" pitchFamily="49" charset="0"/>
              </a:rPr>
              <a:t>store.data</a:t>
            </a:r>
            <a:r>
              <a:rPr lang="en-GB" dirty="0">
                <a:latin typeface="Consolas" panose="020B0609020204030204" pitchFamily="49" charset="0"/>
              </a:rPr>
              <a:t>  $1, 0($6)</a:t>
            </a:r>
          </a:p>
        </p:txBody>
      </p:sp>
      <p:sp>
        <p:nvSpPr>
          <p:cNvPr id="64" name="data from $1 to m5">
            <a:extLst>
              <a:ext uri="{FF2B5EF4-FFF2-40B4-BE49-F238E27FC236}">
                <a16:creationId xmlns:a16="http://schemas.microsoft.com/office/drawing/2014/main" id="{9CBA12DA-8E5C-4232-BD85-C55F11AC4C8E}"/>
              </a:ext>
            </a:extLst>
          </p:cNvPr>
          <p:cNvSpPr/>
          <p:nvPr/>
        </p:nvSpPr>
        <p:spPr>
          <a:xfrm>
            <a:off x="4585205" y="2025203"/>
            <a:ext cx="946732"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a:t>
            </a:r>
          </a:p>
        </p:txBody>
      </p:sp>
      <p:sp>
        <p:nvSpPr>
          <p:cNvPr id="66" name="m5 replacement data">
            <a:extLst>
              <a:ext uri="{FF2B5EF4-FFF2-40B4-BE49-F238E27FC236}">
                <a16:creationId xmlns:a16="http://schemas.microsoft.com/office/drawing/2014/main" id="{C29230DE-67D5-4B49-9A29-C5C9AD0BD116}"/>
              </a:ext>
            </a:extLst>
          </p:cNvPr>
          <p:cNvSpPr/>
          <p:nvPr/>
        </p:nvSpPr>
        <p:spPr>
          <a:xfrm>
            <a:off x="901465" y="3919243"/>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a:t>
            </a:r>
          </a:p>
        </p:txBody>
      </p:sp>
      <p:sp>
        <p:nvSpPr>
          <p:cNvPr id="68" name="m5 replacement tag">
            <a:extLst>
              <a:ext uri="{FF2B5EF4-FFF2-40B4-BE49-F238E27FC236}">
                <a16:creationId xmlns:a16="http://schemas.microsoft.com/office/drawing/2014/main" id="{A9C8D603-4BC1-4E0C-9833-6A00475FF559}"/>
              </a:ext>
            </a:extLst>
          </p:cNvPr>
          <p:cNvSpPr/>
          <p:nvPr/>
        </p:nvSpPr>
        <p:spPr>
          <a:xfrm>
            <a:off x="2596676" y="391430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a:t>
            </a:r>
          </a:p>
        </p:txBody>
      </p:sp>
      <p:sp>
        <p:nvSpPr>
          <p:cNvPr id="50" name="Instruction 3">
            <a:extLst>
              <a:ext uri="{FF2B5EF4-FFF2-40B4-BE49-F238E27FC236}">
                <a16:creationId xmlns:a16="http://schemas.microsoft.com/office/drawing/2014/main" id="{2B7643D7-F88E-4021-8D68-55AF5D48B701}"/>
              </a:ext>
            </a:extLst>
          </p:cNvPr>
          <p:cNvSpPr txBox="1"/>
          <p:nvPr/>
        </p:nvSpPr>
        <p:spPr>
          <a:xfrm>
            <a:off x="8555661" y="2039209"/>
            <a:ext cx="3394026" cy="369332"/>
          </a:xfrm>
          <a:prstGeom prst="rect">
            <a:avLst/>
          </a:prstGeom>
          <a:noFill/>
        </p:spPr>
        <p:txBody>
          <a:bodyPr wrap="square" rtlCol="0">
            <a:spAutoFit/>
          </a:bodyPr>
          <a:lstStyle/>
          <a:p>
            <a:r>
              <a:rPr lang="en-GB" err="1">
                <a:latin typeface="Consolas" panose="020B0609020204030204" pitchFamily="49" charset="0"/>
              </a:rPr>
              <a:t>load.cap</a:t>
            </a:r>
            <a:r>
              <a:rPr lang="en-GB">
                <a:latin typeface="Consolas" panose="020B0609020204030204" pitchFamily="49" charset="0"/>
              </a:rPr>
              <a:t>    $3, 0($6)</a:t>
            </a:r>
          </a:p>
        </p:txBody>
      </p:sp>
      <p:sp>
        <p:nvSpPr>
          <p:cNvPr id="47" name="data from $m5 to $3">
            <a:extLst>
              <a:ext uri="{FF2B5EF4-FFF2-40B4-BE49-F238E27FC236}">
                <a16:creationId xmlns:a16="http://schemas.microsoft.com/office/drawing/2014/main" id="{687DA7D3-0A66-4596-BB81-1AC8310E6674}"/>
              </a:ext>
            </a:extLst>
          </p:cNvPr>
          <p:cNvSpPr/>
          <p:nvPr/>
        </p:nvSpPr>
        <p:spPr>
          <a:xfrm>
            <a:off x="908179" y="3914300"/>
            <a:ext cx="1574616"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a:t>
            </a:r>
          </a:p>
        </p:txBody>
      </p:sp>
      <p:sp>
        <p:nvSpPr>
          <p:cNvPr id="48" name="tag from $m5 to $3">
            <a:extLst>
              <a:ext uri="{FF2B5EF4-FFF2-40B4-BE49-F238E27FC236}">
                <a16:creationId xmlns:a16="http://schemas.microsoft.com/office/drawing/2014/main" id="{D34F1D6A-058C-457C-AC93-768B9BCCBB96}"/>
              </a:ext>
            </a:extLst>
          </p:cNvPr>
          <p:cNvSpPr/>
          <p:nvPr/>
        </p:nvSpPr>
        <p:spPr>
          <a:xfrm>
            <a:off x="2589344" y="3914300"/>
            <a:ext cx="651469" cy="42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a:t>
            </a:r>
          </a:p>
        </p:txBody>
      </p:sp>
      <p:sp>
        <p:nvSpPr>
          <p:cNvPr id="53" name="Instruction 4">
            <a:extLst>
              <a:ext uri="{FF2B5EF4-FFF2-40B4-BE49-F238E27FC236}">
                <a16:creationId xmlns:a16="http://schemas.microsoft.com/office/drawing/2014/main" id="{D578B3B1-E66A-42B6-BD4A-A32202644EE1}"/>
              </a:ext>
            </a:extLst>
          </p:cNvPr>
          <p:cNvSpPr txBox="1"/>
          <p:nvPr/>
        </p:nvSpPr>
        <p:spPr>
          <a:xfrm>
            <a:off x="8555661" y="2321428"/>
            <a:ext cx="3394026" cy="369332"/>
          </a:xfrm>
          <a:prstGeom prst="rect">
            <a:avLst/>
          </a:prstGeom>
          <a:noFill/>
        </p:spPr>
        <p:txBody>
          <a:bodyPr wrap="square" rtlCol="0">
            <a:spAutoFit/>
          </a:bodyPr>
          <a:lstStyle/>
          <a:p>
            <a:r>
              <a:rPr lang="en-GB" dirty="0" err="1">
                <a:latin typeface="Consolas" panose="020B0609020204030204" pitchFamily="49" charset="0"/>
              </a:rPr>
              <a:t>load.data</a:t>
            </a:r>
            <a:r>
              <a:rPr lang="en-GB" dirty="0">
                <a:latin typeface="Consolas" panose="020B0609020204030204" pitchFamily="49" charset="0"/>
              </a:rPr>
              <a:t>   $1, 0($3)</a:t>
            </a:r>
          </a:p>
        </p:txBody>
      </p:sp>
      <p:sp>
        <p:nvSpPr>
          <p:cNvPr id="58" name="Explosion: 14 Points 57">
            <a:extLst>
              <a:ext uri="{FF2B5EF4-FFF2-40B4-BE49-F238E27FC236}">
                <a16:creationId xmlns:a16="http://schemas.microsoft.com/office/drawing/2014/main" id="{0DF8FCD0-EFCB-4984-8D1F-0FE22709D033}"/>
              </a:ext>
            </a:extLst>
          </p:cNvPr>
          <p:cNvSpPr/>
          <p:nvPr/>
        </p:nvSpPr>
        <p:spPr>
          <a:xfrm>
            <a:off x="8411928" y="2408541"/>
            <a:ext cx="3394027" cy="1623286"/>
          </a:xfrm>
          <a:prstGeom prst="irregularSeal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a:t>Trap!  </a:t>
            </a:r>
            <a:r>
              <a:rPr lang="en-GB" dirty="0">
                <a:latin typeface="Consolas" panose="020B0609020204030204" pitchFamily="49" charset="0"/>
              </a:rPr>
              <a:t>$3</a:t>
            </a:r>
            <a:r>
              <a:rPr lang="en-GB" dirty="0"/>
              <a:t> is untagged</a:t>
            </a:r>
          </a:p>
        </p:txBody>
      </p:sp>
    </p:spTree>
    <p:extLst>
      <p:ext uri="{BB962C8B-B14F-4D97-AF65-F5344CB8AC3E}">
        <p14:creationId xmlns:p14="http://schemas.microsoft.com/office/powerpoint/2010/main" val="379937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1.66667E-6 2.22222E-6 L -1.66667E-6 0.04166 " pathEditMode="relative" rAng="0" ptsTypes="AA">
                                      <p:cBhvr>
                                        <p:cTn id="80" dur="2000" fill="hold"/>
                                        <p:tgtEl>
                                          <p:spTgt spid="52"/>
                                        </p:tgtEl>
                                        <p:attrNameLst>
                                          <p:attrName>ppt_x</p:attrName>
                                          <p:attrName>ppt_y</p:attrName>
                                        </p:attrNameLst>
                                      </p:cBhvr>
                                      <p:rCtr x="0" y="2083"/>
                                    </p:animMotion>
                                  </p:childTnLst>
                                </p:cTn>
                              </p:par>
                              <p:par>
                                <p:cTn id="81" presetID="1" presetClass="entr" presetSubtype="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0" presetClass="path" presetSubtype="0" accel="50000" decel="50000" fill="hold" grpId="1" nodeType="withEffect">
                                  <p:stCondLst>
                                    <p:cond delay="0"/>
                                  </p:stCondLst>
                                  <p:childTnLst>
                                    <p:animMotion origin="layout" path="M 0.00261 0.00185 L 0.29245 -0.20926 " pathEditMode="relative" rAng="0" ptsTypes="AA">
                                      <p:cBhvr>
                                        <p:cTn id="84" dur="2000" fill="hold"/>
                                        <p:tgtEl>
                                          <p:spTgt spid="67"/>
                                        </p:tgtEl>
                                        <p:attrNameLst>
                                          <p:attrName>ppt_x</p:attrName>
                                          <p:attrName>ppt_y</p:attrName>
                                        </p:attrNameLst>
                                      </p:cBhvr>
                                      <p:rCtr x="14492" y="-10556"/>
                                    </p:animMotion>
                                  </p:childTnLst>
                                </p:cTn>
                              </p:par>
                              <p:par>
                                <p:cTn id="85" presetID="42" presetClass="path" presetSubtype="0" accel="50000" decel="50000" fill="hold" grpId="0" nodeType="withEffect">
                                  <p:stCondLst>
                                    <p:cond delay="0"/>
                                  </p:stCondLst>
                                  <p:childTnLst>
                                    <p:animMotion origin="layout" path="M -0.00104 0.00093 L 0.30196 -0.20764 " pathEditMode="relative" rAng="0" ptsTypes="AA">
                                      <p:cBhvr>
                                        <p:cTn id="86" dur="2000" fill="hold"/>
                                        <p:tgtEl>
                                          <p:spTgt spid="63"/>
                                        </p:tgtEl>
                                        <p:attrNameLst>
                                          <p:attrName>ppt_x</p:attrName>
                                          <p:attrName>ppt_y</p:attrName>
                                        </p:attrNameLst>
                                      </p:cBhvr>
                                      <p:rCtr x="15143" y="-10440"/>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2" nodeType="clickEffect">
                                  <p:stCondLst>
                                    <p:cond delay="0"/>
                                  </p:stCondLst>
                                  <p:childTnLst>
                                    <p:animMotion origin="layout" path="M -1.66667E-6 0.04166 L -1.66667E-6 0.0794 " pathEditMode="relative" rAng="0" ptsTypes="AA">
                                      <p:cBhvr>
                                        <p:cTn id="90" dur="2000" fill="hold"/>
                                        <p:tgtEl>
                                          <p:spTgt spid="52"/>
                                        </p:tgtEl>
                                        <p:attrNameLst>
                                          <p:attrName>ppt_x</p:attrName>
                                          <p:attrName>ppt_y</p:attrName>
                                        </p:attrNameLst>
                                      </p:cBhvr>
                                      <p:rCtr x="0" y="1875"/>
                                    </p:animMotion>
                                  </p:childTnLst>
                                </p:cTn>
                              </p:par>
                              <p:par>
                                <p:cTn id="91" presetID="1" presetClass="entr" presetSubtype="0" fill="hold" grpId="0" nodeType="with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par>
                                <p:cTn id="93" presetID="42" presetClass="path" presetSubtype="0" accel="50000" decel="50000" fill="hold" grpId="1" nodeType="withEffect">
                                  <p:stCondLst>
                                    <p:cond delay="0"/>
                                  </p:stCondLst>
                                  <p:childTnLst>
                                    <p:animMotion origin="layout" path="M -3.75E-6 -3.7037E-7 L -0.30208 0.27569 " pathEditMode="relative" rAng="0" ptsTypes="AA">
                                      <p:cBhvr>
                                        <p:cTn id="94" dur="2000" fill="hold"/>
                                        <p:tgtEl>
                                          <p:spTgt spid="64"/>
                                        </p:tgtEl>
                                        <p:attrNameLst>
                                          <p:attrName>ppt_x</p:attrName>
                                          <p:attrName>ppt_y</p:attrName>
                                        </p:attrNameLst>
                                      </p:cBhvr>
                                      <p:rCtr x="-15104" y="13773"/>
                                    </p:animMotion>
                                  </p:childTnLst>
                                </p:cTn>
                              </p:par>
                            </p:childTnLst>
                          </p:cTn>
                        </p:par>
                        <p:par>
                          <p:cTn id="95" fill="hold">
                            <p:stCondLst>
                              <p:cond delay="2000"/>
                            </p:stCondLst>
                            <p:childTnLst>
                              <p:par>
                                <p:cTn id="96" presetID="1" presetClass="entr" presetSubtype="0" fill="hold" grpId="0" nodeType="afterEffect">
                                  <p:stCondLst>
                                    <p:cond delay="0"/>
                                  </p:stCondLst>
                                  <p:childTnLst>
                                    <p:set>
                                      <p:cBhvr>
                                        <p:cTn id="97" dur="1" fill="hold">
                                          <p:stCondLst>
                                            <p:cond delay="0"/>
                                          </p:stCondLst>
                                        </p:cTn>
                                        <p:tgtEl>
                                          <p:spTgt spid="66"/>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grpId="3" nodeType="clickEffect">
                                  <p:stCondLst>
                                    <p:cond delay="0"/>
                                  </p:stCondLst>
                                  <p:childTnLst>
                                    <p:animMotion origin="layout" path="M -1.66667E-6 0.0794 L -0.00013 0.1169 " pathEditMode="relative" rAng="0" ptsTypes="AA">
                                      <p:cBhvr>
                                        <p:cTn id="103" dur="2000" fill="hold"/>
                                        <p:tgtEl>
                                          <p:spTgt spid="52"/>
                                        </p:tgtEl>
                                        <p:attrNameLst>
                                          <p:attrName>ppt_x</p:attrName>
                                          <p:attrName>ppt_y</p:attrName>
                                        </p:attrNameLst>
                                      </p:cBhvr>
                                      <p:rCtr x="-13" y="1875"/>
                                    </p:animMotion>
                                  </p:childTnLst>
                                </p:cTn>
                              </p:par>
                              <p:par>
                                <p:cTn id="104" presetID="1" presetClass="entr" presetSubtype="0" fill="hold" grpId="1" nodeType="withEffect">
                                  <p:stCondLst>
                                    <p:cond delay="0"/>
                                  </p:stCondLst>
                                  <p:childTnLst>
                                    <p:set>
                                      <p:cBhvr>
                                        <p:cTn id="105" dur="1" fill="hold">
                                          <p:stCondLst>
                                            <p:cond delay="0"/>
                                          </p:stCondLst>
                                        </p:cTn>
                                        <p:tgtEl>
                                          <p:spTgt spid="4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par>
                                <p:cTn id="108" presetID="42" presetClass="path" presetSubtype="0" accel="50000" decel="50000" fill="hold" grpId="0" nodeType="withEffect">
                                  <p:stCondLst>
                                    <p:cond delay="0"/>
                                  </p:stCondLst>
                                  <p:childTnLst>
                                    <p:animMotion origin="layout" path="M 0.00469 0.00232 L 0.3013 -0.14051 " pathEditMode="relative" rAng="0" ptsTypes="AA">
                                      <p:cBhvr>
                                        <p:cTn id="109" dur="2000" fill="hold"/>
                                        <p:tgtEl>
                                          <p:spTgt spid="47"/>
                                        </p:tgtEl>
                                        <p:attrNameLst>
                                          <p:attrName>ppt_x</p:attrName>
                                          <p:attrName>ppt_y</p:attrName>
                                        </p:attrNameLst>
                                      </p:cBhvr>
                                      <p:rCtr x="14831" y="-7153"/>
                                    </p:animMotion>
                                  </p:childTnLst>
                                </p:cTn>
                              </p:par>
                              <p:par>
                                <p:cTn id="110" presetID="42" presetClass="path" presetSubtype="0" accel="50000" decel="50000" fill="hold" grpId="1" nodeType="withEffect">
                                  <p:stCondLst>
                                    <p:cond delay="0"/>
                                  </p:stCondLst>
                                  <p:childTnLst>
                                    <p:animMotion origin="layout" path="M -2.5E-6 -0.00092 L 0.29284 -0.14051 " pathEditMode="relative" rAng="0" ptsTypes="AA">
                                      <p:cBhvr>
                                        <p:cTn id="111" dur="2000" fill="hold"/>
                                        <p:tgtEl>
                                          <p:spTgt spid="48"/>
                                        </p:tgtEl>
                                        <p:attrNameLst>
                                          <p:attrName>ppt_x</p:attrName>
                                          <p:attrName>ppt_y</p:attrName>
                                        </p:attrNameLst>
                                      </p:cBhvr>
                                      <p:rCtr x="14635" y="-6991"/>
                                    </p:animMotion>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8"/>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32">
                                            <p:txEl>
                                              <p:pRg st="0" end="0"/>
                                            </p:txEl>
                                          </p:spTgt>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32">
                                            <p:txEl>
                                              <p:pRg st="1" end="1"/>
                                            </p:txEl>
                                          </p:spTgt>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17" grpId="0"/>
      <p:bldP spid="16" grpId="0" animBg="1"/>
      <p:bldP spid="15" grpId="0" animBg="1"/>
      <p:bldP spid="14" grpId="0" animBg="1"/>
      <p:bldP spid="13" grpId="0" animBg="1"/>
      <p:bldP spid="12" grpId="0" animBg="1"/>
      <p:bldP spid="11" grpId="0" animBg="1"/>
      <p:bldP spid="18" grpId="0"/>
      <p:bldP spid="19" grpId="0"/>
      <p:bldP spid="44" grpId="0"/>
      <p:bldP spid="25" grpId="0" animBg="1"/>
      <p:bldP spid="31" grpId="0" animBg="1"/>
      <p:bldP spid="43" grpId="0"/>
      <p:bldP spid="24" grpId="0" animBg="1"/>
      <p:bldP spid="30" grpId="0" animBg="1"/>
      <p:bldP spid="42" grpId="0"/>
      <p:bldP spid="23" grpId="0" animBg="1"/>
      <p:bldP spid="29" grpId="0" animBg="1"/>
      <p:bldP spid="41" grpId="0"/>
      <p:bldP spid="22" grpId="0" animBg="1"/>
      <p:bldP spid="28" grpId="0" animBg="1"/>
      <p:bldP spid="40" grpId="0"/>
      <p:bldP spid="21" grpId="0" animBg="1"/>
      <p:bldP spid="27" grpId="0" animBg="1"/>
      <p:bldP spid="20" grpId="0" animBg="1"/>
      <p:bldP spid="39" grpId="0"/>
      <p:bldP spid="26" grpId="0" animBg="1"/>
      <p:bldP spid="51" grpId="0"/>
      <p:bldP spid="52" grpId="0" animBg="1"/>
      <p:bldP spid="52" grpId="1" animBg="1"/>
      <p:bldP spid="52" grpId="2" animBg="1"/>
      <p:bldP spid="52" grpId="3" animBg="1"/>
      <p:bldP spid="63" grpId="0" animBg="1"/>
      <p:bldP spid="67" grpId="0" animBg="1"/>
      <p:bldP spid="67" grpId="1" animBg="1"/>
      <p:bldP spid="49" grpId="0"/>
      <p:bldP spid="64" grpId="0" animBg="1"/>
      <p:bldP spid="64" grpId="1" animBg="1"/>
      <p:bldP spid="66" grpId="0" animBg="1"/>
      <p:bldP spid="68" grpId="0" animBg="1"/>
      <p:bldP spid="50" grpId="0"/>
      <p:bldP spid="47" grpId="0" animBg="1"/>
      <p:bldP spid="47" grpId="1" animBg="1"/>
      <p:bldP spid="48" grpId="0" animBg="1"/>
      <p:bldP spid="48" grpId="1" animBg="1"/>
      <p:bldP spid="53" grpId="0"/>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260463-9828-1AB4-8305-53293CB0E471}"/>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15</a:t>
            </a:fld>
            <a:endParaRPr lang="en-US" dirty="0">
              <a:solidFill>
                <a:prstClr val="white">
                  <a:lumMod val="50000"/>
                </a:prstClr>
              </a:solidFill>
            </a:endParaRPr>
          </a:p>
        </p:txBody>
      </p:sp>
      <p:sp>
        <p:nvSpPr>
          <p:cNvPr id="3" name="Content Placeholder 2">
            <a:extLst>
              <a:ext uri="{FF2B5EF4-FFF2-40B4-BE49-F238E27FC236}">
                <a16:creationId xmlns:a16="http://schemas.microsoft.com/office/drawing/2014/main" id="{5A44C93B-D00F-16BE-4A01-328D0323A983}"/>
              </a:ext>
            </a:extLst>
          </p:cNvPr>
          <p:cNvSpPr>
            <a:spLocks noGrp="1"/>
          </p:cNvSpPr>
          <p:nvPr>
            <p:ph sz="quarter" idx="13"/>
          </p:nvPr>
        </p:nvSpPr>
        <p:spPr>
          <a:xfrm>
            <a:off x="558800" y="3086308"/>
            <a:ext cx="11074400" cy="3742830"/>
          </a:xfrm>
        </p:spPr>
        <p:txBody>
          <a:bodyPr anchor="ctr">
            <a:normAutofit/>
          </a:bodyPr>
          <a:lstStyle/>
          <a:p>
            <a:r>
              <a:rPr lang="en-US" dirty="0">
                <a:solidFill>
                  <a:srgbClr val="7030A0"/>
                </a:solidFill>
              </a:rPr>
              <a:t>Address</a:t>
            </a:r>
            <a:r>
              <a:rPr lang="en-US" dirty="0"/>
              <a:t> arithmetic w/o changing bounds:</a:t>
            </a:r>
          </a:p>
          <a:p>
            <a:pPr lvl="1"/>
            <a:r>
              <a:rPr lang="en-US" dirty="0" err="1">
                <a:latin typeface="Consolas" panose="020B0609020204030204" pitchFamily="49" charset="0"/>
              </a:rPr>
              <a:t>CIncOffset</a:t>
            </a:r>
            <a:r>
              <a:rPr lang="en-US" dirty="0"/>
              <a:t> – add integer displacement to address</a:t>
            </a:r>
          </a:p>
          <a:p>
            <a:pPr lvl="1"/>
            <a:r>
              <a:rPr lang="en-US" dirty="0" err="1">
                <a:latin typeface="Consolas" panose="020B0609020204030204" pitchFamily="49" charset="0"/>
              </a:rPr>
              <a:t>CGetAddr</a:t>
            </a:r>
            <a:r>
              <a:rPr lang="en-US" dirty="0">
                <a:latin typeface="Consolas" panose="020B0609020204030204" pitchFamily="49" charset="0"/>
              </a:rPr>
              <a:t>, </a:t>
            </a:r>
            <a:r>
              <a:rPr lang="en-US" dirty="0" err="1">
                <a:latin typeface="Consolas" panose="020B0609020204030204" pitchFamily="49" charset="0"/>
              </a:rPr>
              <a:t>CSetAddr</a:t>
            </a:r>
            <a:r>
              <a:rPr lang="en-US" dirty="0"/>
              <a:t> – extract or inject address field as integer</a:t>
            </a:r>
          </a:p>
          <a:p>
            <a:pPr lvl="1"/>
            <a:endParaRPr lang="en-US" dirty="0"/>
          </a:p>
          <a:p>
            <a:r>
              <a:rPr lang="en-US" dirty="0">
                <a:solidFill>
                  <a:schemeClr val="accent5">
                    <a:lumMod val="75000"/>
                  </a:schemeClr>
                </a:solidFill>
              </a:rPr>
              <a:t>Rights</a:t>
            </a:r>
            <a:r>
              <a:rPr lang="en-US" dirty="0"/>
              <a:t> can be </a:t>
            </a:r>
            <a:r>
              <a:rPr lang="en-US" i="1" dirty="0"/>
              <a:t>decreased</a:t>
            </a:r>
            <a:r>
              <a:rPr lang="en-US" dirty="0"/>
              <a:t> but not </a:t>
            </a:r>
            <a:r>
              <a:rPr lang="en-US" i="1" dirty="0"/>
              <a:t>broadened</a:t>
            </a:r>
            <a:r>
              <a:rPr lang="en-US" dirty="0"/>
              <a:t>:</a:t>
            </a:r>
          </a:p>
          <a:p>
            <a:pPr lvl="1"/>
            <a:r>
              <a:rPr lang="en-US" dirty="0"/>
              <a:t>“</a:t>
            </a:r>
            <a:r>
              <a:rPr lang="en-US" dirty="0" err="1">
                <a:latin typeface="Consolas" panose="020B0609020204030204" pitchFamily="49" charset="0"/>
              </a:rPr>
              <a:t>CSetBounds</a:t>
            </a:r>
            <a:r>
              <a:rPr lang="en-US" dirty="0"/>
              <a:t>” – valid capability only if new bounds are </a:t>
            </a:r>
            <a:r>
              <a:rPr lang="en-US" i="1" dirty="0"/>
              <a:t>within</a:t>
            </a:r>
            <a:r>
              <a:rPr lang="en-US" dirty="0"/>
              <a:t> original bounds</a:t>
            </a:r>
          </a:p>
          <a:p>
            <a:pPr lvl="1"/>
            <a:endParaRPr lang="en-US" dirty="0"/>
          </a:p>
          <a:p>
            <a:r>
              <a:rPr lang="en-US" dirty="0">
                <a:solidFill>
                  <a:schemeClr val="accent4">
                    <a:lumMod val="75000"/>
                  </a:schemeClr>
                </a:solidFill>
              </a:rPr>
              <a:t>Provenance</a:t>
            </a:r>
            <a:r>
              <a:rPr lang="en-US" dirty="0"/>
              <a:t> tracking: manipulating or clobbering a capability’s </a:t>
            </a:r>
            <a:r>
              <a:rPr lang="en-US" i="1" dirty="0"/>
              <a:t>bytes</a:t>
            </a:r>
            <a:r>
              <a:rPr lang="en-US" dirty="0"/>
              <a:t> </a:t>
            </a:r>
            <a:r>
              <a:rPr lang="en-US" b="1" dirty="0"/>
              <a:t>clears</a:t>
            </a:r>
            <a:r>
              <a:rPr lang="en-US" dirty="0"/>
              <a:t> its </a:t>
            </a:r>
            <a:r>
              <a:rPr lang="en-US" dirty="0">
                <a:solidFill>
                  <a:schemeClr val="accent4">
                    <a:lumMod val="75000"/>
                  </a:schemeClr>
                </a:solidFill>
              </a:rPr>
              <a:t>valid</a:t>
            </a:r>
            <a:r>
              <a:rPr lang="en-US" dirty="0"/>
              <a:t> bit!</a:t>
            </a:r>
          </a:p>
          <a:p>
            <a:pPr lvl="1"/>
            <a:r>
              <a:rPr lang="en-US" dirty="0"/>
              <a:t>As seen, writing bytes (not cap) to memory clears memory tag</a:t>
            </a:r>
          </a:p>
          <a:p>
            <a:pPr lvl="1"/>
            <a:r>
              <a:rPr lang="en-US" dirty="0"/>
              <a:t>Doing “anything else” with register contents (bitwise ops, XOR, …) clears register tag</a:t>
            </a:r>
          </a:p>
        </p:txBody>
      </p:sp>
      <p:sp>
        <p:nvSpPr>
          <p:cNvPr id="4" name="Title 3">
            <a:extLst>
              <a:ext uri="{FF2B5EF4-FFF2-40B4-BE49-F238E27FC236}">
                <a16:creationId xmlns:a16="http://schemas.microsoft.com/office/drawing/2014/main" id="{BF9EF891-C83D-B39B-28EB-DB60750C3529}"/>
              </a:ext>
            </a:extLst>
          </p:cNvPr>
          <p:cNvSpPr>
            <a:spLocks noGrp="1"/>
          </p:cNvSpPr>
          <p:nvPr>
            <p:ph type="ctrTitle"/>
          </p:nvPr>
        </p:nvSpPr>
        <p:spPr/>
        <p:txBody>
          <a:bodyPr/>
          <a:lstStyle/>
          <a:p>
            <a:r>
              <a:rPr lang="en-US" dirty="0"/>
              <a:t>Operations on CHERI Capabilities</a:t>
            </a:r>
          </a:p>
        </p:txBody>
      </p:sp>
      <p:sp>
        <p:nvSpPr>
          <p:cNvPr id="14" name="Right Brace 13">
            <a:extLst>
              <a:ext uri="{FF2B5EF4-FFF2-40B4-BE49-F238E27FC236}">
                <a16:creationId xmlns:a16="http://schemas.microsoft.com/office/drawing/2014/main" id="{D09380F2-6711-F2AB-B2C1-57B364F710E7}"/>
              </a:ext>
            </a:extLst>
          </p:cNvPr>
          <p:cNvSpPr/>
          <p:nvPr/>
        </p:nvSpPr>
        <p:spPr>
          <a:xfrm flipH="1">
            <a:off x="2238856" y="1410376"/>
            <a:ext cx="319144" cy="152161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D3B82C23-9A91-4F28-ABC1-87751067EB9A}"/>
              </a:ext>
            </a:extLst>
          </p:cNvPr>
          <p:cNvSpPr/>
          <p:nvPr/>
        </p:nvSpPr>
        <p:spPr>
          <a:xfrm>
            <a:off x="10461599" y="1062000"/>
            <a:ext cx="946384" cy="4147200"/>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6" name="Straight Arrow Connector 15">
            <a:extLst>
              <a:ext uri="{FF2B5EF4-FFF2-40B4-BE49-F238E27FC236}">
                <a16:creationId xmlns:a16="http://schemas.microsoft.com/office/drawing/2014/main" id="{87E7752B-068A-6EBD-3DC3-601C80640E02}"/>
              </a:ext>
            </a:extLst>
          </p:cNvPr>
          <p:cNvCxnSpPr>
            <a:cxnSpLocks/>
            <a:stCxn id="21" idx="3"/>
          </p:cNvCxnSpPr>
          <p:nvPr/>
        </p:nvCxnSpPr>
        <p:spPr>
          <a:xfrm>
            <a:off x="8353857" y="2703388"/>
            <a:ext cx="2107742"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F5472D4-6F6A-26A6-3D78-BB7DC7028AB2}"/>
              </a:ext>
            </a:extLst>
          </p:cNvPr>
          <p:cNvSpPr txBox="1"/>
          <p:nvPr/>
        </p:nvSpPr>
        <p:spPr>
          <a:xfrm>
            <a:off x="10124307" y="5340096"/>
            <a:ext cx="1620967" cy="646331"/>
          </a:xfrm>
          <a:prstGeom prst="rect">
            <a:avLst/>
          </a:prstGeom>
          <a:noFill/>
        </p:spPr>
        <p:txBody>
          <a:bodyPr wrap="square" rtlCol="0">
            <a:spAutoFit/>
          </a:bodyPr>
          <a:lstStyle/>
          <a:p>
            <a:pPr algn="ctr"/>
            <a:r>
              <a:rPr lang="en-US" dirty="0"/>
              <a:t>Address</a:t>
            </a:r>
            <a:br>
              <a:rPr lang="en-US" dirty="0"/>
            </a:br>
            <a:r>
              <a:rPr lang="en-US" dirty="0"/>
              <a:t>space</a:t>
            </a:r>
          </a:p>
        </p:txBody>
      </p:sp>
      <p:sp>
        <p:nvSpPr>
          <p:cNvPr id="18" name="Rectangle 17">
            <a:extLst>
              <a:ext uri="{FF2B5EF4-FFF2-40B4-BE49-F238E27FC236}">
                <a16:creationId xmlns:a16="http://schemas.microsoft.com/office/drawing/2014/main" id="{7F33C8EE-7A62-4029-E1B7-663F980A8637}"/>
              </a:ext>
            </a:extLst>
          </p:cNvPr>
          <p:cNvSpPr/>
          <p:nvPr/>
        </p:nvSpPr>
        <p:spPr>
          <a:xfrm>
            <a:off x="2697027" y="1410376"/>
            <a:ext cx="1148298" cy="457200"/>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Valid bit</a:t>
            </a:r>
          </a:p>
        </p:txBody>
      </p:sp>
      <p:cxnSp>
        <p:nvCxnSpPr>
          <p:cNvPr id="19" name="Straight Connector 18">
            <a:extLst>
              <a:ext uri="{FF2B5EF4-FFF2-40B4-BE49-F238E27FC236}">
                <a16:creationId xmlns:a16="http://schemas.microsoft.com/office/drawing/2014/main" id="{044C5A48-B3B7-BA75-D47D-269EBC66EE71}"/>
              </a:ext>
            </a:extLst>
          </p:cNvPr>
          <p:cNvCxnSpPr>
            <a:cxnSpLocks/>
          </p:cNvCxnSpPr>
          <p:nvPr/>
        </p:nvCxnSpPr>
        <p:spPr>
          <a:xfrm>
            <a:off x="10461600" y="4151569"/>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1D96BADF-61B8-3287-7AC7-8F9933F4DE2D}"/>
              </a:ext>
            </a:extLst>
          </p:cNvPr>
          <p:cNvSpPr/>
          <p:nvPr/>
        </p:nvSpPr>
        <p:spPr>
          <a:xfrm>
            <a:off x="2684573" y="2021895"/>
            <a:ext cx="5669280" cy="457200"/>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Metadata, including bounds (64 bits)</a:t>
            </a:r>
          </a:p>
        </p:txBody>
      </p:sp>
      <p:sp>
        <p:nvSpPr>
          <p:cNvPr id="21" name="Rectangle 20">
            <a:extLst>
              <a:ext uri="{FF2B5EF4-FFF2-40B4-BE49-F238E27FC236}">
                <a16:creationId xmlns:a16="http://schemas.microsoft.com/office/drawing/2014/main" id="{46AF5EE9-29BA-099C-D4E2-979E71897798}"/>
              </a:ext>
            </a:extLst>
          </p:cNvPr>
          <p:cNvSpPr/>
          <p:nvPr/>
        </p:nvSpPr>
        <p:spPr>
          <a:xfrm>
            <a:off x="2684577" y="2474788"/>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Address (64 bits)</a:t>
            </a:r>
          </a:p>
        </p:txBody>
      </p:sp>
      <p:sp>
        <p:nvSpPr>
          <p:cNvPr id="22" name="TextBox 21">
            <a:extLst>
              <a:ext uri="{FF2B5EF4-FFF2-40B4-BE49-F238E27FC236}">
                <a16:creationId xmlns:a16="http://schemas.microsoft.com/office/drawing/2014/main" id="{7F13589D-14DC-3CF6-7007-0EFF72D5A78B}"/>
              </a:ext>
            </a:extLst>
          </p:cNvPr>
          <p:cNvSpPr txBox="1"/>
          <p:nvPr/>
        </p:nvSpPr>
        <p:spPr>
          <a:xfrm rot="16200000">
            <a:off x="1281277" y="1996982"/>
            <a:ext cx="1542545" cy="369332"/>
          </a:xfrm>
          <a:prstGeom prst="rect">
            <a:avLst/>
          </a:prstGeom>
          <a:noFill/>
        </p:spPr>
        <p:txBody>
          <a:bodyPr wrap="square" rtlCol="0">
            <a:spAutoFit/>
          </a:bodyPr>
          <a:lstStyle/>
          <a:p>
            <a:pPr algn="ctr"/>
            <a:r>
              <a:rPr lang="en-US" dirty="0"/>
              <a:t>Capability</a:t>
            </a:r>
          </a:p>
        </p:txBody>
      </p:sp>
      <p:cxnSp>
        <p:nvCxnSpPr>
          <p:cNvPr id="23" name="Straight Arrow Connector 22">
            <a:extLst>
              <a:ext uri="{FF2B5EF4-FFF2-40B4-BE49-F238E27FC236}">
                <a16:creationId xmlns:a16="http://schemas.microsoft.com/office/drawing/2014/main" id="{A1A9C58A-626E-6A5E-8A2F-5EFDF7C3071A}"/>
              </a:ext>
            </a:extLst>
          </p:cNvPr>
          <p:cNvCxnSpPr>
            <a:cxnSpLocks/>
            <a:stCxn id="20" idx="3"/>
          </p:cNvCxnSpPr>
          <p:nvPr/>
        </p:nvCxnSpPr>
        <p:spPr>
          <a:xfrm flipV="1">
            <a:off x="8353853" y="1707938"/>
            <a:ext cx="2107746" cy="542557"/>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44729CA-6C80-75C0-51C5-C19D2532FDDC}"/>
              </a:ext>
            </a:extLst>
          </p:cNvPr>
          <p:cNvCxnSpPr>
            <a:cxnSpLocks/>
            <a:stCxn id="20" idx="3"/>
          </p:cNvCxnSpPr>
          <p:nvPr/>
        </p:nvCxnSpPr>
        <p:spPr>
          <a:xfrm>
            <a:off x="8353853" y="2250495"/>
            <a:ext cx="2107746" cy="1901074"/>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744A090-C4A5-E3C7-8251-62C42919AA0C}"/>
              </a:ext>
            </a:extLst>
          </p:cNvPr>
          <p:cNvCxnSpPr>
            <a:cxnSpLocks/>
          </p:cNvCxnSpPr>
          <p:nvPr/>
        </p:nvCxnSpPr>
        <p:spPr>
          <a:xfrm>
            <a:off x="10461600" y="1707938"/>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30A20A41-949E-0087-F0E4-9FD9166C21CF}"/>
              </a:ext>
            </a:extLst>
          </p:cNvPr>
          <p:cNvSpPr/>
          <p:nvPr/>
        </p:nvSpPr>
        <p:spPr>
          <a:xfrm>
            <a:off x="10461600" y="1696286"/>
            <a:ext cx="946383" cy="245575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1400" dirty="0">
                <a:solidFill>
                  <a:schemeClr val="tx1"/>
                </a:solidFill>
              </a:rPr>
              <a:t>Allocation</a:t>
            </a:r>
          </a:p>
        </p:txBody>
      </p:sp>
      <p:cxnSp>
        <p:nvCxnSpPr>
          <p:cNvPr id="41" name="Straight Connector 40">
            <a:extLst>
              <a:ext uri="{FF2B5EF4-FFF2-40B4-BE49-F238E27FC236}">
                <a16:creationId xmlns:a16="http://schemas.microsoft.com/office/drawing/2014/main" id="{BCC9A1EC-734C-0BE9-A983-9F246BF34AF3}"/>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2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dirty="0"/>
              <a:t>Misbehaving C Program</a:t>
            </a:r>
          </a:p>
        </p:txBody>
      </p: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16</a:t>
            </a:fld>
            <a:endParaRPr lang="en-US">
              <a:solidFill>
                <a:prstClr val="white">
                  <a:lumMod val="50000"/>
                </a:prstClr>
              </a:solidFill>
            </a:endParaRPr>
          </a:p>
        </p:txBody>
      </p:sp>
      <p:sp>
        <p:nvSpPr>
          <p:cNvPr id="17" name="Content Placeholder 1">
            <a:extLst>
              <a:ext uri="{FF2B5EF4-FFF2-40B4-BE49-F238E27FC236}">
                <a16:creationId xmlns:a16="http://schemas.microsoft.com/office/drawing/2014/main" id="{B4B4E519-9C07-1CED-1692-C4035A134A97}"/>
              </a:ext>
            </a:extLst>
          </p:cNvPr>
          <p:cNvSpPr>
            <a:spLocks noGrp="1"/>
          </p:cNvSpPr>
          <p:nvPr>
            <p:ph sz="quarter" idx="13"/>
          </p:nvPr>
        </p:nvSpPr>
        <p:spPr>
          <a:xfrm>
            <a:off x="161102" y="1577492"/>
            <a:ext cx="2926080" cy="2620991"/>
          </a:xfrm>
          <a:ln>
            <a:solidFill>
              <a:schemeClr val="bg2">
                <a:lumMod val="50000"/>
              </a:schemeClr>
            </a:solidFill>
          </a:ln>
        </p:spPr>
        <p:txBody>
          <a:bodyPr anchor="ctr">
            <a:noAutofit/>
          </a:bodyPr>
          <a:lstStyle/>
          <a:p>
            <a:pPr marL="0" indent="0">
              <a:spcBef>
                <a:spcPts val="100"/>
              </a:spcBef>
              <a:buNone/>
            </a:pPr>
            <a:r>
              <a:rPr lang="en-US" sz="1600" dirty="0">
                <a:latin typeface="Consolas" panose="020B0609020204030204" pitchFamily="49" charset="0"/>
              </a:rPr>
              <a:t>void foo(char *</a:t>
            </a:r>
            <a:r>
              <a:rPr lang="en-US" sz="1600" dirty="0" err="1">
                <a:latin typeface="Consolas" panose="020B0609020204030204" pitchFamily="49" charset="0"/>
              </a:rPr>
              <a:t>buf</a:t>
            </a:r>
            <a:r>
              <a:rPr lang="en-US" sz="1600" dirty="0">
                <a:latin typeface="Consolas" panose="020B0609020204030204" pitchFamily="49" charset="0"/>
              </a:rPr>
              <a:t>) {</a:t>
            </a:r>
          </a:p>
          <a:p>
            <a:pPr marL="0" indent="0">
              <a:spcBef>
                <a:spcPts val="100"/>
              </a:spcBef>
              <a:buNone/>
            </a:pPr>
            <a:r>
              <a:rPr lang="en-US" sz="1600" dirty="0">
                <a:latin typeface="Consolas" panose="020B0609020204030204" pitchFamily="49" charset="0"/>
              </a:rPr>
              <a:t>  </a:t>
            </a:r>
            <a:r>
              <a:rPr lang="en-US" sz="1600" dirty="0" err="1">
                <a:latin typeface="Consolas" panose="020B0609020204030204" pitchFamily="49" charset="0"/>
              </a:rPr>
              <a:t>buf</a:t>
            </a:r>
            <a:r>
              <a:rPr lang="en-US" sz="1600" dirty="0">
                <a:latin typeface="Consolas" panose="020B0609020204030204" pitchFamily="49" charset="0"/>
              </a:rPr>
              <a:t>[16] = ‘A‘;</a:t>
            </a:r>
          </a:p>
          <a:p>
            <a:pPr marL="0" indent="0">
              <a:spcBef>
                <a:spcPts val="100"/>
              </a:spcBef>
              <a:buNone/>
            </a:pPr>
            <a:r>
              <a:rPr lang="en-US" sz="1600" dirty="0">
                <a:latin typeface="Consolas" panose="020B0609020204030204" pitchFamily="49" charset="0"/>
              </a:rPr>
              <a:t>  </a:t>
            </a:r>
            <a:r>
              <a:rPr lang="en-US" sz="1600" dirty="0" err="1">
                <a:latin typeface="Consolas" panose="020B0609020204030204" pitchFamily="49" charset="0"/>
              </a:rPr>
              <a:t>buf</a:t>
            </a:r>
            <a:r>
              <a:rPr lang="en-US" sz="1600" dirty="0">
                <a:latin typeface="Consolas" panose="020B0609020204030204" pitchFamily="49" charset="0"/>
              </a:rPr>
              <a:t>[32] = ‘A‘;</a:t>
            </a:r>
          </a:p>
          <a:p>
            <a:pPr marL="0" indent="0">
              <a:spcBef>
                <a:spcPts val="100"/>
              </a:spcBef>
              <a:buNone/>
            </a:pPr>
            <a:r>
              <a:rPr lang="en-US" sz="1600" dirty="0">
                <a:latin typeface="Consolas" panose="020B0609020204030204" pitchFamily="49" charset="0"/>
              </a:rPr>
              <a:t>}</a:t>
            </a:r>
          </a:p>
          <a:p>
            <a:pPr marL="0" indent="0">
              <a:spcBef>
                <a:spcPts val="100"/>
              </a:spcBef>
              <a:buNone/>
            </a:pPr>
            <a:endParaRPr lang="en-US" sz="1600" dirty="0">
              <a:latin typeface="Consolas" panose="020B0609020204030204" pitchFamily="49" charset="0"/>
            </a:endParaRPr>
          </a:p>
          <a:p>
            <a:pPr marL="0" indent="0">
              <a:spcBef>
                <a:spcPts val="100"/>
              </a:spcBef>
              <a:buNone/>
            </a:pPr>
            <a:r>
              <a:rPr lang="en-US" sz="1600" dirty="0">
                <a:latin typeface="Consolas" panose="020B0609020204030204" pitchFamily="49" charset="0"/>
              </a:rPr>
              <a:t>int main(void) {</a:t>
            </a:r>
          </a:p>
          <a:p>
            <a:pPr marL="0" indent="0">
              <a:spcBef>
                <a:spcPts val="100"/>
              </a:spcBef>
              <a:buNone/>
            </a:pPr>
            <a:r>
              <a:rPr lang="en-US" sz="1600" dirty="0">
                <a:latin typeface="Consolas" panose="020B0609020204030204" pitchFamily="49" charset="0"/>
              </a:rPr>
              <a:t>  char pad[16], </a:t>
            </a:r>
            <a:r>
              <a:rPr lang="en-US" sz="1600" dirty="0" err="1">
                <a:latin typeface="Consolas" panose="020B0609020204030204" pitchFamily="49" charset="0"/>
              </a:rPr>
              <a:t>buf</a:t>
            </a:r>
            <a:r>
              <a:rPr lang="en-US" sz="1600" dirty="0">
                <a:latin typeface="Consolas" panose="020B0609020204030204" pitchFamily="49" charset="0"/>
              </a:rPr>
              <a:t>[16];</a:t>
            </a:r>
          </a:p>
          <a:p>
            <a:pPr marL="0" indent="0">
              <a:spcBef>
                <a:spcPts val="100"/>
              </a:spcBef>
              <a:buNone/>
            </a:pPr>
            <a:endParaRPr lang="en-US" sz="1600" dirty="0">
              <a:latin typeface="Consolas" panose="020B0609020204030204" pitchFamily="49" charset="0"/>
            </a:endParaRPr>
          </a:p>
          <a:p>
            <a:pPr marL="0" indent="0">
              <a:spcBef>
                <a:spcPts val="100"/>
              </a:spcBef>
              <a:buNone/>
            </a:pPr>
            <a:r>
              <a:rPr lang="en-US" sz="1600" dirty="0">
                <a:latin typeface="Consolas" panose="020B0609020204030204" pitchFamily="49" charset="0"/>
              </a:rPr>
              <a:t>  foo(</a:t>
            </a:r>
            <a:r>
              <a:rPr lang="en-US" sz="1600" dirty="0" err="1">
                <a:latin typeface="Consolas" panose="020B0609020204030204" pitchFamily="49" charset="0"/>
              </a:rPr>
              <a:t>buf</a:t>
            </a:r>
            <a:r>
              <a:rPr lang="en-US" sz="1600" dirty="0">
                <a:latin typeface="Consolas" panose="020B0609020204030204" pitchFamily="49" charset="0"/>
              </a:rPr>
              <a:t>);</a:t>
            </a:r>
          </a:p>
          <a:p>
            <a:pPr marL="0" indent="0">
              <a:spcBef>
                <a:spcPts val="100"/>
              </a:spcBef>
              <a:buNone/>
            </a:pPr>
            <a:r>
              <a:rPr lang="en-US" sz="1600" dirty="0">
                <a:latin typeface="Consolas" panose="020B0609020204030204" pitchFamily="49" charset="0"/>
              </a:rPr>
              <a:t>  return 0;</a:t>
            </a:r>
          </a:p>
          <a:p>
            <a:pPr marL="0" indent="0">
              <a:spcBef>
                <a:spcPts val="100"/>
              </a:spcBef>
              <a:buNone/>
            </a:pPr>
            <a:r>
              <a:rPr lang="en-US" sz="1600" dirty="0">
                <a:latin typeface="Consolas" panose="020B0609020204030204" pitchFamily="49" charset="0"/>
              </a:rPr>
              <a:t>}</a:t>
            </a:r>
          </a:p>
        </p:txBody>
      </p:sp>
      <p:sp>
        <p:nvSpPr>
          <p:cNvPr id="18" name="Content Placeholder 1">
            <a:extLst>
              <a:ext uri="{FF2B5EF4-FFF2-40B4-BE49-F238E27FC236}">
                <a16:creationId xmlns:a16="http://schemas.microsoft.com/office/drawing/2014/main" id="{828B8B41-FA13-CF90-6626-D4985A5B7256}"/>
              </a:ext>
            </a:extLst>
          </p:cNvPr>
          <p:cNvSpPr txBox="1">
            <a:spLocks/>
          </p:cNvSpPr>
          <p:nvPr/>
        </p:nvSpPr>
        <p:spPr>
          <a:xfrm>
            <a:off x="6406507" y="905663"/>
            <a:ext cx="5682016" cy="3964648"/>
          </a:xfrm>
          <a:prstGeom prst="rect">
            <a:avLst/>
          </a:prstGeom>
          <a:ln>
            <a:solidFill>
              <a:schemeClr val="bg2">
                <a:lumMod val="50000"/>
              </a:schemeClr>
            </a:solidFill>
          </a:ln>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0000000000011a28 &lt;foo&gt;:</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addi</a:t>
            </a:r>
            <a:r>
              <a:rPr lang="en-US" sz="1600" dirty="0">
                <a:solidFill>
                  <a:schemeClr val="bg1">
                    <a:lumMod val="50000"/>
                  </a:schemeClr>
                </a:solidFill>
                <a:latin typeface="Consolas" panose="020B0609020204030204" pitchFamily="49" charset="0"/>
              </a:rPr>
              <a:t>    a1, zero, 65</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a:solidFill>
                  <a:schemeClr val="tx1">
                    <a:lumMod val="95000"/>
                    <a:lumOff val="5000"/>
                  </a:schemeClr>
                </a:solidFill>
                <a:latin typeface="Consolas" panose="020B0609020204030204" pitchFamily="49" charset="0"/>
              </a:rPr>
              <a:t> sb      a1, 16(a0)</a:t>
            </a:r>
          </a:p>
          <a:p>
            <a:pPr marL="0" indent="0">
              <a:lnSpc>
                <a:spcPct val="100000"/>
              </a:lnSpc>
              <a:spcBef>
                <a:spcPts val="0"/>
              </a:spcBef>
              <a:buNone/>
            </a:pPr>
            <a:r>
              <a:rPr lang="en-US" sz="1600" dirty="0">
                <a:solidFill>
                  <a:schemeClr val="tx1">
                    <a:lumMod val="95000"/>
                    <a:lumOff val="5000"/>
                  </a:schemeClr>
                </a:solidFill>
                <a:latin typeface="Consolas" panose="020B0609020204030204" pitchFamily="49" charset="0"/>
              </a:rPr>
              <a:t>   sb      a1, 32(a0)</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ret</a:t>
            </a:r>
          </a:p>
          <a:p>
            <a:pPr marL="0" indent="0">
              <a:lnSpc>
                <a:spcPct val="100000"/>
              </a:lnSpc>
              <a:spcBef>
                <a:spcPts val="0"/>
              </a:spcBef>
              <a:buFont typeface="Wingdings" panose="05000000000000000000" pitchFamily="2" charset="2"/>
              <a:buNone/>
            </a:pPr>
            <a:endParaRPr lang="en-US" sz="1600" dirty="0">
              <a:solidFill>
                <a:schemeClr val="bg1">
                  <a:lumMod val="50000"/>
                </a:schemeClr>
              </a:solidFill>
              <a:latin typeface="Consolas" panose="020B0609020204030204" pitchFamily="49" charset="0"/>
            </a:endParaRP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0000000000011a36 &lt;main&gt;:</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addi</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 -40</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sd</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ra</a:t>
            </a:r>
            <a:r>
              <a:rPr lang="en-US" sz="1600" dirty="0">
                <a:solidFill>
                  <a:schemeClr val="bg1">
                    <a:lumMod val="50000"/>
                  </a:schemeClr>
                </a:solidFill>
                <a:latin typeface="Consolas" panose="020B0609020204030204" pitchFamily="49" charset="0"/>
              </a:rPr>
              <a:t>, 32(</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a:t>
            </a:r>
          </a:p>
          <a:p>
            <a:pPr marL="0" indent="0">
              <a:lnSpc>
                <a:spcPct val="100000"/>
              </a:lnSpc>
              <a:spcBef>
                <a:spcPts val="0"/>
              </a:spcBef>
              <a:buFont typeface="Wingdings" panose="05000000000000000000" pitchFamily="2" charset="2"/>
              <a:buNone/>
            </a:pPr>
            <a:r>
              <a:rPr lang="en-US" sz="1600" dirty="0">
                <a:solidFill>
                  <a:schemeClr val="accent2">
                    <a:lumMod val="75000"/>
                  </a:schemeClr>
                </a:solidFill>
                <a:latin typeface="Consolas" panose="020B0609020204030204" pitchFamily="49" charset="0"/>
              </a:rPr>
              <a:t>   mov     a0, </a:t>
            </a:r>
            <a:r>
              <a:rPr lang="en-US" sz="1600" dirty="0" err="1">
                <a:solidFill>
                  <a:schemeClr val="accent2">
                    <a:lumMod val="75000"/>
                  </a:schemeClr>
                </a:solidFill>
                <a:latin typeface="Consolas" panose="020B0609020204030204" pitchFamily="49" charset="0"/>
              </a:rPr>
              <a:t>sp</a:t>
            </a:r>
            <a:endParaRPr lang="en-US" sz="1600" dirty="0">
              <a:solidFill>
                <a:schemeClr val="accent2">
                  <a:lumMod val="75000"/>
                </a:schemeClr>
              </a:solidFill>
              <a:latin typeface="Consolas" panose="020B0609020204030204" pitchFamily="49" charset="0"/>
            </a:endParaRP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auipc</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ra</a:t>
            </a:r>
            <a:r>
              <a:rPr lang="en-US" sz="1600" dirty="0">
                <a:solidFill>
                  <a:schemeClr val="bg1">
                    <a:lumMod val="50000"/>
                  </a:schemeClr>
                </a:solidFill>
                <a:latin typeface="Consolas" panose="020B0609020204030204" pitchFamily="49" charset="0"/>
              </a:rPr>
              <a:t>, 0</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jalr</a:t>
            </a:r>
            <a:r>
              <a:rPr lang="en-US" sz="1600" dirty="0">
                <a:solidFill>
                  <a:schemeClr val="bg1">
                    <a:lumMod val="50000"/>
                  </a:schemeClr>
                </a:solidFill>
                <a:latin typeface="Consolas" panose="020B0609020204030204" pitchFamily="49" charset="0"/>
              </a:rPr>
              <a:t>    -20(</a:t>
            </a:r>
            <a:r>
              <a:rPr lang="en-US" sz="1600" dirty="0" err="1">
                <a:solidFill>
                  <a:schemeClr val="bg1">
                    <a:lumMod val="50000"/>
                  </a:schemeClr>
                </a:solidFill>
                <a:latin typeface="Consolas" panose="020B0609020204030204" pitchFamily="49" charset="0"/>
              </a:rPr>
              <a:t>ra</a:t>
            </a:r>
            <a:r>
              <a:rPr lang="en-US" sz="1600" dirty="0">
                <a:solidFill>
                  <a:schemeClr val="bg1">
                    <a:lumMod val="50000"/>
                  </a:schemeClr>
                </a:solidFill>
                <a:latin typeface="Consolas" panose="020B0609020204030204" pitchFamily="49" charset="0"/>
              </a:rPr>
              <a:t>)</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mv      a0, zero</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ld</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ra</a:t>
            </a:r>
            <a:r>
              <a:rPr lang="en-US" sz="1600" dirty="0">
                <a:solidFill>
                  <a:schemeClr val="bg1">
                    <a:lumMod val="50000"/>
                  </a:schemeClr>
                </a:solidFill>
                <a:latin typeface="Consolas" panose="020B0609020204030204" pitchFamily="49" charset="0"/>
              </a:rPr>
              <a:t>, 32(</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addi</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 40</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ret</a:t>
            </a:r>
          </a:p>
        </p:txBody>
      </p:sp>
      <p:cxnSp>
        <p:nvCxnSpPr>
          <p:cNvPr id="20" name="Straight Arrow Connector 19">
            <a:extLst>
              <a:ext uri="{FF2B5EF4-FFF2-40B4-BE49-F238E27FC236}">
                <a16:creationId xmlns:a16="http://schemas.microsoft.com/office/drawing/2014/main" id="{53566763-1385-B63B-AEC5-656060C70FD8}"/>
              </a:ext>
              <a:ext uri="{C183D7F6-B498-43B3-948B-1728B52AA6E4}">
                <adec:decorative xmlns:adec="http://schemas.microsoft.com/office/drawing/2017/decorative" val="1"/>
              </a:ext>
            </a:extLst>
          </p:cNvPr>
          <p:cNvCxnSpPr>
            <a:cxnSpLocks/>
            <a:stCxn id="17" idx="3"/>
            <a:endCxn id="18" idx="1"/>
          </p:cNvCxnSpPr>
          <p:nvPr/>
        </p:nvCxnSpPr>
        <p:spPr>
          <a:xfrm flipV="1">
            <a:off x="3087182" y="2887987"/>
            <a:ext cx="33193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A53393D-52D4-48F6-B9F4-E319837F11A8}"/>
              </a:ext>
            </a:extLst>
          </p:cNvPr>
          <p:cNvSpPr txBox="1"/>
          <p:nvPr/>
        </p:nvSpPr>
        <p:spPr>
          <a:xfrm>
            <a:off x="3422381" y="2554571"/>
            <a:ext cx="835675" cy="369332"/>
          </a:xfrm>
          <a:prstGeom prst="rect">
            <a:avLst/>
          </a:prstGeom>
          <a:noFill/>
        </p:spPr>
        <p:txBody>
          <a:bodyPr wrap="square" rtlCol="0">
            <a:spAutoFit/>
          </a:bodyPr>
          <a:lstStyle/>
          <a:p>
            <a:r>
              <a:rPr lang="en-US" dirty="0"/>
              <a:t>RISC-V</a:t>
            </a:r>
          </a:p>
        </p:txBody>
      </p:sp>
      <p:graphicFrame>
        <p:nvGraphicFramePr>
          <p:cNvPr id="25" name="Table 5">
            <a:extLst>
              <a:ext uri="{FF2B5EF4-FFF2-40B4-BE49-F238E27FC236}">
                <a16:creationId xmlns:a16="http://schemas.microsoft.com/office/drawing/2014/main" id="{1BD71E06-0D4A-1CE3-4949-7D636B42F46E}"/>
              </a:ext>
            </a:extLst>
          </p:cNvPr>
          <p:cNvGraphicFramePr>
            <a:graphicFrameLocks noGrp="1"/>
          </p:cNvGraphicFramePr>
          <p:nvPr>
            <p:extLst>
              <p:ext uri="{D42A27DB-BD31-4B8C-83A1-F6EECF244321}">
                <p14:modId xmlns:p14="http://schemas.microsoft.com/office/powerpoint/2010/main" val="3488744485"/>
              </p:ext>
            </p:extLst>
          </p:nvPr>
        </p:nvGraphicFramePr>
        <p:xfrm>
          <a:off x="219294" y="4630726"/>
          <a:ext cx="3017520" cy="1463040"/>
        </p:xfrm>
        <a:graphic>
          <a:graphicData uri="http://schemas.openxmlformats.org/drawingml/2006/table">
            <a:tbl>
              <a:tblPr firstRow="1" bandRow="1">
                <a:tableStyleId>{073A0DAA-6AF3-43AB-8588-CEC1D06C72B9}</a:tableStyleId>
              </a:tblPr>
              <a:tblGrid>
                <a:gridCol w="824649">
                  <a:extLst>
                    <a:ext uri="{9D8B030D-6E8A-4147-A177-3AD203B41FA5}">
                      <a16:colId xmlns:a16="http://schemas.microsoft.com/office/drawing/2014/main" val="1932568475"/>
                    </a:ext>
                  </a:extLst>
                </a:gridCol>
                <a:gridCol w="2192871">
                  <a:extLst>
                    <a:ext uri="{9D8B030D-6E8A-4147-A177-3AD203B41FA5}">
                      <a16:colId xmlns:a16="http://schemas.microsoft.com/office/drawing/2014/main" val="523213194"/>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mn-lt"/>
                        </a:rPr>
                        <a:t>Stack as of entry to </a:t>
                      </a:r>
                      <a:r>
                        <a:rPr lang="en-US" dirty="0">
                          <a:latin typeface="Consolas" panose="020B0609020204030204" pitchFamily="49" charset="0"/>
                        </a:rPr>
                        <a:t>foo()</a:t>
                      </a:r>
                    </a:p>
                  </a:txBody>
                  <a:tcPr/>
                </a:tc>
                <a:tc hMerge="1">
                  <a:txBody>
                    <a:bodyPr/>
                    <a:lstStyle/>
                    <a:p>
                      <a:endParaRPr lang="en-US"/>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main</a:t>
                      </a:r>
                      <a:r>
                        <a:rPr lang="en-US" dirty="0"/>
                        <a:t>’s saved </a:t>
                      </a:r>
                      <a:r>
                        <a:rPr lang="en-US" dirty="0">
                          <a:latin typeface="Consolas" panose="020B0609020204030204" pitchFamily="49" charset="0"/>
                        </a:rPr>
                        <a:t>%</a:t>
                      </a:r>
                      <a:r>
                        <a:rPr lang="en-US" dirty="0" err="1">
                          <a:latin typeface="Consolas" panose="020B0609020204030204" pitchFamily="49" charset="0"/>
                        </a:rPr>
                        <a:t>ra</a:t>
                      </a:r>
                      <a:endParaRPr lang="en-US" dirty="0">
                        <a:latin typeface="Consolas" panose="020B0609020204030204" pitchFamily="49" charset="0"/>
                      </a:endParaRPr>
                    </a:p>
                  </a:txBody>
                  <a:tcPr/>
                </a:tc>
                <a:extLst>
                  <a:ext uri="{0D108BD9-81ED-4DB2-BD59-A6C34878D82A}">
                    <a16:rowId xmlns:a16="http://schemas.microsoft.com/office/drawing/2014/main" val="3247406807"/>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pad[0]</a:t>
                      </a:r>
                      <a:r>
                        <a:rPr lang="en-US" dirty="0"/>
                        <a:t> … </a:t>
                      </a:r>
                      <a:r>
                        <a:rPr lang="en-US" dirty="0">
                          <a:latin typeface="Consolas" panose="020B0609020204030204" pitchFamily="49" charset="0"/>
                        </a:rPr>
                        <a:t>[15]</a:t>
                      </a:r>
                    </a:p>
                  </a:txBody>
                  <a:tcPr/>
                </a:tc>
                <a:extLst>
                  <a:ext uri="{0D108BD9-81ED-4DB2-BD59-A6C34878D82A}">
                    <a16:rowId xmlns:a16="http://schemas.microsoft.com/office/drawing/2014/main" val="1466743093"/>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sp+0</a:t>
                      </a:r>
                    </a:p>
                  </a:txBody>
                  <a:tcPr/>
                </a:tc>
                <a:tc>
                  <a:txBody>
                    <a:bodyPr/>
                    <a:lstStyle/>
                    <a:p>
                      <a:pPr algn="ctr"/>
                      <a:r>
                        <a:rPr lang="en-US" dirty="0" err="1">
                          <a:latin typeface="Consolas" panose="020B0609020204030204" pitchFamily="49" charset="0"/>
                        </a:rPr>
                        <a:t>buf</a:t>
                      </a:r>
                      <a:r>
                        <a:rPr lang="en-US" dirty="0">
                          <a:latin typeface="Consolas" panose="020B0609020204030204" pitchFamily="49" charset="0"/>
                        </a:rPr>
                        <a:t>[0]</a:t>
                      </a:r>
                      <a:r>
                        <a:rPr lang="en-US" dirty="0"/>
                        <a:t> … [15]</a:t>
                      </a:r>
                      <a:endParaRPr lang="en-US" dirty="0">
                        <a:latin typeface="+mn-lt"/>
                      </a:endParaRPr>
                    </a:p>
                  </a:txBody>
                  <a:tcPr/>
                </a:tc>
                <a:extLst>
                  <a:ext uri="{0D108BD9-81ED-4DB2-BD59-A6C34878D82A}">
                    <a16:rowId xmlns:a16="http://schemas.microsoft.com/office/drawing/2014/main" val="2422379822"/>
                  </a:ext>
                </a:extLst>
              </a:tr>
            </a:tbl>
          </a:graphicData>
        </a:graphic>
      </p:graphicFrame>
      <p:sp>
        <p:nvSpPr>
          <p:cNvPr id="26" name="TextBox 25">
            <a:extLst>
              <a:ext uri="{FF2B5EF4-FFF2-40B4-BE49-F238E27FC236}">
                <a16:creationId xmlns:a16="http://schemas.microsoft.com/office/drawing/2014/main" id="{C65A96FD-EF28-F098-B905-9DB997EA7F2E}"/>
              </a:ext>
            </a:extLst>
          </p:cNvPr>
          <p:cNvSpPr txBox="1"/>
          <p:nvPr/>
        </p:nvSpPr>
        <p:spPr>
          <a:xfrm>
            <a:off x="3336854" y="5668993"/>
            <a:ext cx="1704313" cy="369332"/>
          </a:xfrm>
          <a:prstGeom prst="rect">
            <a:avLst/>
          </a:prstGeom>
          <a:noFill/>
        </p:spPr>
        <p:txBody>
          <a:bodyPr wrap="none" rtlCol="0">
            <a:spAutoFit/>
          </a:bodyPr>
          <a:lstStyle/>
          <a:p>
            <a:r>
              <a:rPr lang="en-US" dirty="0">
                <a:solidFill>
                  <a:schemeClr val="accent2"/>
                </a:solidFill>
                <a:latin typeface="Consolas" panose="020B0609020204030204" pitchFamily="49" charset="0"/>
              </a:rPr>
              <a:t>a0 = &amp;</a:t>
            </a:r>
            <a:r>
              <a:rPr lang="en-US" dirty="0" err="1">
                <a:solidFill>
                  <a:schemeClr val="accent2"/>
                </a:solidFill>
                <a:latin typeface="Consolas" panose="020B0609020204030204" pitchFamily="49" charset="0"/>
              </a:rPr>
              <a:t>buf</a:t>
            </a:r>
            <a:r>
              <a:rPr lang="en-US" dirty="0">
                <a:solidFill>
                  <a:schemeClr val="accent2"/>
                </a:solidFill>
                <a:latin typeface="Consolas" panose="020B0609020204030204" pitchFamily="49" charset="0"/>
              </a:rPr>
              <a:t>[0]</a:t>
            </a:r>
          </a:p>
        </p:txBody>
      </p:sp>
      <p:cxnSp>
        <p:nvCxnSpPr>
          <p:cNvPr id="27" name="Straight Arrow Connector 26">
            <a:extLst>
              <a:ext uri="{FF2B5EF4-FFF2-40B4-BE49-F238E27FC236}">
                <a16:creationId xmlns:a16="http://schemas.microsoft.com/office/drawing/2014/main" id="{B759679E-1B88-9B1C-5102-0946481C47CD}"/>
              </a:ext>
              <a:ext uri="{C183D7F6-B498-43B3-948B-1728B52AA6E4}">
                <adec:decorative xmlns:adec="http://schemas.microsoft.com/office/drawing/2017/decorative" val="1"/>
              </a:ext>
            </a:extLst>
          </p:cNvPr>
          <p:cNvCxnSpPr>
            <a:cxnSpLocks/>
          </p:cNvCxnSpPr>
          <p:nvPr/>
        </p:nvCxnSpPr>
        <p:spPr>
          <a:xfrm flipH="1">
            <a:off x="3233516" y="6028947"/>
            <a:ext cx="424084" cy="0"/>
          </a:xfrm>
          <a:prstGeom prst="straightConnector1">
            <a:avLst/>
          </a:prstGeom>
          <a:ln>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28" name="Right Brace 27">
            <a:extLst>
              <a:ext uri="{FF2B5EF4-FFF2-40B4-BE49-F238E27FC236}">
                <a16:creationId xmlns:a16="http://schemas.microsoft.com/office/drawing/2014/main" id="{2A028248-D1AF-0064-1600-6FDE4DD8E164}"/>
              </a:ext>
              <a:ext uri="{C183D7F6-B498-43B3-948B-1728B52AA6E4}">
                <adec:decorative xmlns:adec="http://schemas.microsoft.com/office/drawing/2017/decorative" val="1"/>
              </a:ext>
            </a:extLst>
          </p:cNvPr>
          <p:cNvSpPr/>
          <p:nvPr/>
        </p:nvSpPr>
        <p:spPr>
          <a:xfrm>
            <a:off x="8832945" y="1451776"/>
            <a:ext cx="200702" cy="53117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D9CE1E7F-176B-8E99-ACD0-EF86068B4AA6}"/>
              </a:ext>
            </a:extLst>
          </p:cNvPr>
          <p:cNvSpPr txBox="1"/>
          <p:nvPr/>
        </p:nvSpPr>
        <p:spPr>
          <a:xfrm>
            <a:off x="9033647" y="1509820"/>
            <a:ext cx="3054876" cy="369332"/>
          </a:xfrm>
          <a:prstGeom prst="rect">
            <a:avLst/>
          </a:prstGeom>
          <a:noFill/>
        </p:spPr>
        <p:txBody>
          <a:bodyPr wrap="square" rtlCol="0">
            <a:spAutoFit/>
          </a:bodyPr>
          <a:lstStyle/>
          <a:p>
            <a:pPr algn="ctr"/>
            <a:r>
              <a:rPr lang="en-US" dirty="0"/>
              <a:t>Stores relative to address in a0</a:t>
            </a:r>
          </a:p>
        </p:txBody>
      </p:sp>
      <p:sp>
        <p:nvSpPr>
          <p:cNvPr id="34" name="Right Brace 33">
            <a:extLst>
              <a:ext uri="{FF2B5EF4-FFF2-40B4-BE49-F238E27FC236}">
                <a16:creationId xmlns:a16="http://schemas.microsoft.com/office/drawing/2014/main" id="{875023F9-6F1B-B2CA-63B1-6BEC67FE5F51}"/>
              </a:ext>
              <a:ext uri="{C183D7F6-B498-43B3-948B-1728B52AA6E4}">
                <adec:decorative xmlns:adec="http://schemas.microsoft.com/office/drawing/2017/decorative" val="1"/>
              </a:ext>
            </a:extLst>
          </p:cNvPr>
          <p:cNvSpPr/>
          <p:nvPr/>
        </p:nvSpPr>
        <p:spPr>
          <a:xfrm>
            <a:off x="8512291" y="3188051"/>
            <a:ext cx="200702" cy="184666"/>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CFA519FD-0229-F88B-74D0-5CA17E6A7E6C}"/>
              </a:ext>
            </a:extLst>
          </p:cNvPr>
          <p:cNvSpPr txBox="1"/>
          <p:nvPr/>
        </p:nvSpPr>
        <p:spPr>
          <a:xfrm>
            <a:off x="8712993" y="3092736"/>
            <a:ext cx="3223896" cy="369332"/>
          </a:xfrm>
          <a:prstGeom prst="rect">
            <a:avLst/>
          </a:prstGeom>
          <a:noFill/>
        </p:spPr>
        <p:txBody>
          <a:bodyPr wrap="square" rtlCol="0">
            <a:spAutoFit/>
          </a:bodyPr>
          <a:lstStyle/>
          <a:p>
            <a:pPr algn="ctr"/>
            <a:r>
              <a:rPr lang="en-US" dirty="0">
                <a:solidFill>
                  <a:schemeClr val="accent2">
                    <a:lumMod val="75000"/>
                  </a:schemeClr>
                </a:solidFill>
              </a:rPr>
              <a:t>a0 holds </a:t>
            </a:r>
            <a:r>
              <a:rPr lang="en-US" i="1" dirty="0">
                <a:solidFill>
                  <a:schemeClr val="accent2">
                    <a:lumMod val="75000"/>
                  </a:schemeClr>
                </a:solidFill>
              </a:rPr>
              <a:t>address</a:t>
            </a:r>
            <a:r>
              <a:rPr lang="en-US" dirty="0">
                <a:solidFill>
                  <a:schemeClr val="accent2">
                    <a:lumMod val="75000"/>
                  </a:schemeClr>
                </a:solidFill>
              </a:rPr>
              <a:t> of </a:t>
            </a:r>
            <a:r>
              <a:rPr lang="en-US" dirty="0" err="1">
                <a:solidFill>
                  <a:schemeClr val="accent2">
                    <a:lumMod val="75000"/>
                  </a:schemeClr>
                </a:solidFill>
                <a:latin typeface="Consolas" panose="020B0609020204030204" pitchFamily="49" charset="0"/>
              </a:rPr>
              <a:t>buf</a:t>
            </a:r>
            <a:r>
              <a:rPr lang="en-US" dirty="0">
                <a:solidFill>
                  <a:schemeClr val="accent2">
                    <a:lumMod val="75000"/>
                  </a:schemeClr>
                </a:solidFill>
              </a:rPr>
              <a:t> on stack</a:t>
            </a:r>
            <a:endParaRPr lang="en-US" dirty="0">
              <a:solidFill>
                <a:schemeClr val="accent2">
                  <a:lumMod val="75000"/>
                </a:schemeClr>
              </a:solidFill>
              <a:latin typeface="Consolas" panose="020B0609020204030204" pitchFamily="49" charset="0"/>
            </a:endParaRPr>
          </a:p>
        </p:txBody>
      </p:sp>
      <p:sp>
        <p:nvSpPr>
          <p:cNvPr id="2" name="Right Brace 1">
            <a:extLst>
              <a:ext uri="{FF2B5EF4-FFF2-40B4-BE49-F238E27FC236}">
                <a16:creationId xmlns:a16="http://schemas.microsoft.com/office/drawing/2014/main" id="{12A3D987-F7F0-12AF-9407-7ACE14B287EE}"/>
              </a:ext>
              <a:ext uri="{C183D7F6-B498-43B3-948B-1728B52AA6E4}">
                <adec:decorative xmlns:adec="http://schemas.microsoft.com/office/drawing/2017/decorative" val="1"/>
              </a:ext>
            </a:extLst>
          </p:cNvPr>
          <p:cNvSpPr/>
          <p:nvPr/>
        </p:nvSpPr>
        <p:spPr>
          <a:xfrm>
            <a:off x="8632243" y="3404024"/>
            <a:ext cx="200702" cy="531172"/>
          </a:xfrm>
          <a:prstGeom prst="rightBrac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D8119FB9-7B7A-4773-B97B-77BFE4796D46}"/>
              </a:ext>
            </a:extLst>
          </p:cNvPr>
          <p:cNvSpPr txBox="1"/>
          <p:nvPr/>
        </p:nvSpPr>
        <p:spPr>
          <a:xfrm>
            <a:off x="8832945" y="3462068"/>
            <a:ext cx="1207727" cy="369332"/>
          </a:xfrm>
          <a:prstGeom prst="rect">
            <a:avLst/>
          </a:prstGeom>
          <a:noFill/>
        </p:spPr>
        <p:txBody>
          <a:bodyPr wrap="square" rtlCol="0">
            <a:spAutoFit/>
          </a:bodyPr>
          <a:lstStyle/>
          <a:p>
            <a:pPr algn="ctr"/>
            <a:r>
              <a:rPr lang="en-US" dirty="0">
                <a:solidFill>
                  <a:schemeClr val="bg1">
                    <a:lumMod val="50000"/>
                  </a:schemeClr>
                </a:solidFill>
              </a:rPr>
              <a:t>Call to foo</a:t>
            </a:r>
          </a:p>
        </p:txBody>
      </p:sp>
    </p:spTree>
    <p:extLst>
      <p:ext uri="{BB962C8B-B14F-4D97-AF65-F5344CB8AC3E}">
        <p14:creationId xmlns:p14="http://schemas.microsoft.com/office/powerpoint/2010/main" val="394264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dirty="0"/>
              <a:t>Misbehaving C Program, Now With CHERI</a:t>
            </a:r>
          </a:p>
        </p:txBody>
      </p: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17</a:t>
            </a:fld>
            <a:endParaRPr lang="en-US" dirty="0">
              <a:solidFill>
                <a:prstClr val="white">
                  <a:lumMod val="50000"/>
                </a:prstClr>
              </a:solidFill>
            </a:endParaRPr>
          </a:p>
        </p:txBody>
      </p:sp>
      <p:sp>
        <p:nvSpPr>
          <p:cNvPr id="17" name="Content Placeholder 1">
            <a:extLst>
              <a:ext uri="{FF2B5EF4-FFF2-40B4-BE49-F238E27FC236}">
                <a16:creationId xmlns:a16="http://schemas.microsoft.com/office/drawing/2014/main" id="{B4B4E519-9C07-1CED-1692-C4035A134A97}"/>
              </a:ext>
            </a:extLst>
          </p:cNvPr>
          <p:cNvSpPr>
            <a:spLocks noGrp="1"/>
          </p:cNvSpPr>
          <p:nvPr>
            <p:ph sz="quarter" idx="13"/>
          </p:nvPr>
        </p:nvSpPr>
        <p:spPr>
          <a:xfrm>
            <a:off x="161102" y="1577492"/>
            <a:ext cx="2926080" cy="2620991"/>
          </a:xfrm>
          <a:ln>
            <a:solidFill>
              <a:schemeClr val="bg2">
                <a:lumMod val="50000"/>
              </a:schemeClr>
            </a:solidFill>
          </a:ln>
        </p:spPr>
        <p:txBody>
          <a:bodyPr anchor="ctr">
            <a:noAutofit/>
          </a:bodyPr>
          <a:lstStyle/>
          <a:p>
            <a:pPr marL="0" indent="0">
              <a:spcBef>
                <a:spcPts val="100"/>
              </a:spcBef>
              <a:buNone/>
            </a:pPr>
            <a:r>
              <a:rPr lang="en-US" sz="1600" dirty="0">
                <a:latin typeface="Consolas" panose="020B0609020204030204" pitchFamily="49" charset="0"/>
              </a:rPr>
              <a:t>void foo(char *</a:t>
            </a:r>
            <a:r>
              <a:rPr lang="en-US" sz="1600" dirty="0" err="1">
                <a:latin typeface="Consolas" panose="020B0609020204030204" pitchFamily="49" charset="0"/>
              </a:rPr>
              <a:t>buf</a:t>
            </a:r>
            <a:r>
              <a:rPr lang="en-US" sz="1600" dirty="0">
                <a:latin typeface="Consolas" panose="020B0609020204030204" pitchFamily="49" charset="0"/>
              </a:rPr>
              <a:t>) {</a:t>
            </a:r>
          </a:p>
          <a:p>
            <a:pPr marL="0" indent="0">
              <a:spcBef>
                <a:spcPts val="100"/>
              </a:spcBef>
              <a:buNone/>
            </a:pPr>
            <a:r>
              <a:rPr lang="en-US" sz="1600" dirty="0">
                <a:latin typeface="Consolas" panose="020B0609020204030204" pitchFamily="49" charset="0"/>
              </a:rPr>
              <a:t>  </a:t>
            </a:r>
            <a:r>
              <a:rPr lang="en-US" sz="1600" dirty="0" err="1">
                <a:latin typeface="Consolas" panose="020B0609020204030204" pitchFamily="49" charset="0"/>
              </a:rPr>
              <a:t>buf</a:t>
            </a:r>
            <a:r>
              <a:rPr lang="en-US" sz="1600" dirty="0">
                <a:latin typeface="Consolas" panose="020B0609020204030204" pitchFamily="49" charset="0"/>
              </a:rPr>
              <a:t>[16] = ‘A‘;</a:t>
            </a:r>
          </a:p>
          <a:p>
            <a:pPr marL="0" indent="0">
              <a:spcBef>
                <a:spcPts val="100"/>
              </a:spcBef>
              <a:buNone/>
            </a:pPr>
            <a:r>
              <a:rPr lang="en-US" sz="1600" dirty="0">
                <a:latin typeface="Consolas" panose="020B0609020204030204" pitchFamily="49" charset="0"/>
              </a:rPr>
              <a:t>  </a:t>
            </a:r>
            <a:r>
              <a:rPr lang="en-US" sz="1600" dirty="0" err="1">
                <a:latin typeface="Consolas" panose="020B0609020204030204" pitchFamily="49" charset="0"/>
              </a:rPr>
              <a:t>buf</a:t>
            </a:r>
            <a:r>
              <a:rPr lang="en-US" sz="1600" dirty="0">
                <a:latin typeface="Consolas" panose="020B0609020204030204" pitchFamily="49" charset="0"/>
              </a:rPr>
              <a:t>[32] = ‘A‘;</a:t>
            </a:r>
          </a:p>
          <a:p>
            <a:pPr marL="0" indent="0">
              <a:spcBef>
                <a:spcPts val="100"/>
              </a:spcBef>
              <a:buNone/>
            </a:pPr>
            <a:r>
              <a:rPr lang="en-US" sz="1600" dirty="0">
                <a:latin typeface="Consolas" panose="020B0609020204030204" pitchFamily="49" charset="0"/>
              </a:rPr>
              <a:t>}</a:t>
            </a:r>
          </a:p>
          <a:p>
            <a:pPr marL="0" indent="0">
              <a:spcBef>
                <a:spcPts val="100"/>
              </a:spcBef>
              <a:buNone/>
            </a:pPr>
            <a:endParaRPr lang="en-US" sz="1600" dirty="0">
              <a:latin typeface="Consolas" panose="020B0609020204030204" pitchFamily="49" charset="0"/>
            </a:endParaRPr>
          </a:p>
          <a:p>
            <a:pPr marL="0" indent="0">
              <a:spcBef>
                <a:spcPts val="100"/>
              </a:spcBef>
              <a:buNone/>
            </a:pPr>
            <a:r>
              <a:rPr lang="en-US" sz="1600" dirty="0">
                <a:latin typeface="Consolas" panose="020B0609020204030204" pitchFamily="49" charset="0"/>
              </a:rPr>
              <a:t>int main(void) {</a:t>
            </a:r>
          </a:p>
          <a:p>
            <a:pPr marL="0" indent="0">
              <a:spcBef>
                <a:spcPts val="100"/>
              </a:spcBef>
              <a:buNone/>
            </a:pPr>
            <a:r>
              <a:rPr lang="en-US" sz="1600" dirty="0">
                <a:latin typeface="Consolas" panose="020B0609020204030204" pitchFamily="49" charset="0"/>
              </a:rPr>
              <a:t>  char pad[16], </a:t>
            </a:r>
            <a:r>
              <a:rPr lang="en-US" sz="1600" dirty="0" err="1">
                <a:latin typeface="Consolas" panose="020B0609020204030204" pitchFamily="49" charset="0"/>
              </a:rPr>
              <a:t>buf</a:t>
            </a:r>
            <a:r>
              <a:rPr lang="en-US" sz="1600" dirty="0">
                <a:latin typeface="Consolas" panose="020B0609020204030204" pitchFamily="49" charset="0"/>
              </a:rPr>
              <a:t>[16];</a:t>
            </a:r>
          </a:p>
          <a:p>
            <a:pPr marL="0" indent="0">
              <a:spcBef>
                <a:spcPts val="100"/>
              </a:spcBef>
              <a:buNone/>
            </a:pPr>
            <a:endParaRPr lang="en-US" sz="1600" dirty="0">
              <a:latin typeface="Consolas" panose="020B0609020204030204" pitchFamily="49" charset="0"/>
            </a:endParaRPr>
          </a:p>
          <a:p>
            <a:pPr marL="0" indent="0">
              <a:spcBef>
                <a:spcPts val="100"/>
              </a:spcBef>
              <a:buNone/>
            </a:pPr>
            <a:r>
              <a:rPr lang="en-US" sz="1600" dirty="0">
                <a:latin typeface="Consolas" panose="020B0609020204030204" pitchFamily="49" charset="0"/>
              </a:rPr>
              <a:t>  foo(</a:t>
            </a:r>
            <a:r>
              <a:rPr lang="en-US" sz="1600" dirty="0" err="1">
                <a:latin typeface="Consolas" panose="020B0609020204030204" pitchFamily="49" charset="0"/>
              </a:rPr>
              <a:t>buf</a:t>
            </a:r>
            <a:r>
              <a:rPr lang="en-US" sz="1600" dirty="0">
                <a:latin typeface="Consolas" panose="020B0609020204030204" pitchFamily="49" charset="0"/>
              </a:rPr>
              <a:t>);</a:t>
            </a:r>
          </a:p>
          <a:p>
            <a:pPr marL="0" indent="0">
              <a:spcBef>
                <a:spcPts val="100"/>
              </a:spcBef>
              <a:buNone/>
            </a:pPr>
            <a:r>
              <a:rPr lang="en-US" sz="1600" dirty="0">
                <a:latin typeface="Consolas" panose="020B0609020204030204" pitchFamily="49" charset="0"/>
              </a:rPr>
              <a:t>  return 0;</a:t>
            </a:r>
          </a:p>
          <a:p>
            <a:pPr marL="0" indent="0">
              <a:spcBef>
                <a:spcPts val="100"/>
              </a:spcBef>
              <a:buNone/>
            </a:pPr>
            <a:r>
              <a:rPr lang="en-US" sz="1600" dirty="0">
                <a:latin typeface="Consolas" panose="020B0609020204030204" pitchFamily="49" charset="0"/>
              </a:rPr>
              <a:t>}</a:t>
            </a:r>
          </a:p>
        </p:txBody>
      </p:sp>
      <p:sp>
        <p:nvSpPr>
          <p:cNvPr id="18" name="Content Placeholder 1">
            <a:extLst>
              <a:ext uri="{FF2B5EF4-FFF2-40B4-BE49-F238E27FC236}">
                <a16:creationId xmlns:a16="http://schemas.microsoft.com/office/drawing/2014/main" id="{828B8B41-FA13-CF90-6626-D4985A5B7256}"/>
              </a:ext>
            </a:extLst>
          </p:cNvPr>
          <p:cNvSpPr txBox="1">
            <a:spLocks/>
          </p:cNvSpPr>
          <p:nvPr/>
        </p:nvSpPr>
        <p:spPr>
          <a:xfrm>
            <a:off x="6406507" y="905663"/>
            <a:ext cx="5682016" cy="3964648"/>
          </a:xfrm>
          <a:prstGeom prst="rect">
            <a:avLst/>
          </a:prstGeom>
          <a:ln>
            <a:solidFill>
              <a:schemeClr val="bg2">
                <a:lumMod val="50000"/>
              </a:schemeClr>
            </a:solidFill>
          </a:ln>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bg1">
                    <a:lumMod val="50000"/>
                  </a:schemeClr>
                </a:solidFill>
                <a:latin typeface="Consolas" panose="020B0609020204030204" pitchFamily="49" charset="0"/>
              </a:rPr>
              <a:t>0000000000001b00 &lt;foo&gt;:</a:t>
            </a:r>
          </a:p>
          <a:p>
            <a:pPr marL="0" indent="0">
              <a:lnSpc>
                <a:spcPct val="100000"/>
              </a:lnSpc>
              <a:spcBef>
                <a:spcPts val="0"/>
              </a:spcBef>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addi</a:t>
            </a:r>
            <a:r>
              <a:rPr lang="en-US" sz="1600" dirty="0">
                <a:solidFill>
                  <a:schemeClr val="bg1">
                    <a:lumMod val="50000"/>
                  </a:schemeClr>
                </a:solidFill>
                <a:latin typeface="Consolas" panose="020B0609020204030204" pitchFamily="49" charset="0"/>
              </a:rPr>
              <a:t>        a1, zero, 65</a:t>
            </a:r>
          </a:p>
          <a:p>
            <a:pPr marL="0" indent="0">
              <a:lnSpc>
                <a:spcPct val="100000"/>
              </a:lnSpc>
              <a:spcBef>
                <a:spcPts val="0"/>
              </a:spcBef>
              <a:buNone/>
            </a:pPr>
            <a:r>
              <a:rPr lang="en-US" sz="1600" dirty="0">
                <a:solidFill>
                  <a:schemeClr val="tx1">
                    <a:lumMod val="95000"/>
                    <a:lumOff val="5000"/>
                  </a:schemeClr>
                </a:solidFill>
                <a:latin typeface="Consolas" panose="020B0609020204030204" pitchFamily="49" charset="0"/>
              </a:rPr>
              <a:t>   </a:t>
            </a:r>
            <a:r>
              <a:rPr lang="en-US" sz="1600" dirty="0" err="1">
                <a:solidFill>
                  <a:schemeClr val="tx1">
                    <a:lumMod val="95000"/>
                    <a:lumOff val="5000"/>
                  </a:schemeClr>
                </a:solidFill>
                <a:latin typeface="Consolas" panose="020B0609020204030204" pitchFamily="49" charset="0"/>
              </a:rPr>
              <a:t>csb</a:t>
            </a:r>
            <a:r>
              <a:rPr lang="en-US" sz="1600" dirty="0">
                <a:solidFill>
                  <a:schemeClr val="tx1">
                    <a:lumMod val="95000"/>
                    <a:lumOff val="5000"/>
                  </a:schemeClr>
                </a:solidFill>
                <a:latin typeface="Consolas" panose="020B0609020204030204" pitchFamily="49" charset="0"/>
              </a:rPr>
              <a:t>         a1, 16(ca0)</a:t>
            </a:r>
          </a:p>
          <a:p>
            <a:pPr marL="0" indent="0">
              <a:lnSpc>
                <a:spcPct val="100000"/>
              </a:lnSpc>
              <a:spcBef>
                <a:spcPts val="0"/>
              </a:spcBef>
              <a:buNone/>
            </a:pPr>
            <a:r>
              <a:rPr lang="en-US" sz="1600" dirty="0">
                <a:solidFill>
                  <a:schemeClr val="tx1">
                    <a:lumMod val="95000"/>
                    <a:lumOff val="5000"/>
                  </a:schemeClr>
                </a:solidFill>
                <a:latin typeface="Consolas" panose="020B0609020204030204" pitchFamily="49" charset="0"/>
              </a:rPr>
              <a:t>   </a:t>
            </a:r>
            <a:r>
              <a:rPr lang="en-US" sz="1600" dirty="0" err="1">
                <a:solidFill>
                  <a:schemeClr val="tx1">
                    <a:lumMod val="95000"/>
                    <a:lumOff val="5000"/>
                  </a:schemeClr>
                </a:solidFill>
                <a:latin typeface="Consolas" panose="020B0609020204030204" pitchFamily="49" charset="0"/>
              </a:rPr>
              <a:t>csb</a:t>
            </a:r>
            <a:r>
              <a:rPr lang="en-US" sz="1600" dirty="0">
                <a:solidFill>
                  <a:schemeClr val="tx1">
                    <a:lumMod val="95000"/>
                    <a:lumOff val="5000"/>
                  </a:schemeClr>
                </a:solidFill>
                <a:latin typeface="Consolas" panose="020B0609020204030204" pitchFamily="49" charset="0"/>
              </a:rPr>
              <a:t>         a1, 32(ca0)</a:t>
            </a:r>
          </a:p>
          <a:p>
            <a:pPr marL="0" indent="0">
              <a:lnSpc>
                <a:spcPct val="100000"/>
              </a:lnSpc>
              <a:spcBef>
                <a:spcPts val="0"/>
              </a:spcBef>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cret</a:t>
            </a:r>
            <a:endParaRPr lang="en-US" sz="1600" dirty="0">
              <a:solidFill>
                <a:schemeClr val="bg1">
                  <a:lumMod val="50000"/>
                </a:schemeClr>
              </a:solidFill>
              <a:latin typeface="Consolas" panose="020B0609020204030204" pitchFamily="49" charset="0"/>
            </a:endParaRPr>
          </a:p>
          <a:p>
            <a:pPr marL="0" indent="0">
              <a:lnSpc>
                <a:spcPct val="100000"/>
              </a:lnSpc>
              <a:spcBef>
                <a:spcPts val="0"/>
              </a:spcBef>
              <a:buNone/>
            </a:pPr>
            <a:endParaRPr lang="en-US" sz="1600" dirty="0">
              <a:solidFill>
                <a:schemeClr val="bg1">
                  <a:lumMod val="50000"/>
                </a:schemeClr>
              </a:solidFill>
              <a:latin typeface="Consolas" panose="020B0609020204030204" pitchFamily="49" charset="0"/>
            </a:endParaRPr>
          </a:p>
          <a:p>
            <a:pPr marL="0" indent="0">
              <a:lnSpc>
                <a:spcPct val="100000"/>
              </a:lnSpc>
              <a:spcBef>
                <a:spcPts val="0"/>
              </a:spcBef>
              <a:buNone/>
            </a:pPr>
            <a:r>
              <a:rPr lang="en-US" sz="1600" dirty="0">
                <a:solidFill>
                  <a:schemeClr val="bg1">
                    <a:lumMod val="50000"/>
                  </a:schemeClr>
                </a:solidFill>
                <a:latin typeface="Consolas" panose="020B0609020204030204" pitchFamily="49" charset="0"/>
              </a:rPr>
              <a:t>0000000000001b10 &lt;main&gt;:</a:t>
            </a:r>
          </a:p>
          <a:p>
            <a:pPr marL="0" indent="0">
              <a:lnSpc>
                <a:spcPct val="100000"/>
              </a:lnSpc>
              <a:spcBef>
                <a:spcPts val="0"/>
              </a:spcBef>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cincoffset</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csp</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csp</a:t>
            </a:r>
            <a:r>
              <a:rPr lang="en-US" sz="1600" dirty="0">
                <a:solidFill>
                  <a:schemeClr val="bg1">
                    <a:lumMod val="50000"/>
                  </a:schemeClr>
                </a:solidFill>
                <a:latin typeface="Consolas" panose="020B0609020204030204" pitchFamily="49" charset="0"/>
              </a:rPr>
              <a:t>, -48</a:t>
            </a:r>
          </a:p>
          <a:p>
            <a:pPr marL="0" indent="0">
              <a:lnSpc>
                <a:spcPct val="100000"/>
              </a:lnSpc>
              <a:spcBef>
                <a:spcPts val="0"/>
              </a:spcBef>
              <a:buNone/>
            </a:pPr>
            <a:r>
              <a:rPr lang="en-US" sz="1600" dirty="0">
                <a:solidFill>
                  <a:schemeClr val="bg1">
                    <a:lumMod val="50000"/>
                  </a:schemeClr>
                </a:solidFill>
                <a:latin typeface="Consolas" panose="020B0609020204030204" pitchFamily="49" charset="0"/>
              </a:rPr>
              <a:t>   csc         </a:t>
            </a:r>
            <a:r>
              <a:rPr lang="en-US" sz="1600" dirty="0" err="1">
                <a:solidFill>
                  <a:schemeClr val="bg1">
                    <a:lumMod val="50000"/>
                  </a:schemeClr>
                </a:solidFill>
                <a:latin typeface="Consolas" panose="020B0609020204030204" pitchFamily="49" charset="0"/>
              </a:rPr>
              <a:t>cra</a:t>
            </a:r>
            <a:r>
              <a:rPr lang="en-US" sz="1600" dirty="0">
                <a:solidFill>
                  <a:schemeClr val="bg1">
                    <a:lumMod val="50000"/>
                  </a:schemeClr>
                </a:solidFill>
                <a:latin typeface="Consolas" panose="020B0609020204030204" pitchFamily="49" charset="0"/>
              </a:rPr>
              <a:t>, 32(</a:t>
            </a:r>
            <a:r>
              <a:rPr lang="en-US" sz="1600" dirty="0" err="1">
                <a:solidFill>
                  <a:schemeClr val="bg1">
                    <a:lumMod val="50000"/>
                  </a:schemeClr>
                </a:solidFill>
                <a:latin typeface="Consolas" panose="020B0609020204030204" pitchFamily="49" charset="0"/>
              </a:rPr>
              <a:t>csp</a:t>
            </a:r>
            <a:r>
              <a:rPr lang="en-US" sz="1600" dirty="0">
                <a:solidFill>
                  <a:schemeClr val="bg1">
                    <a:lumMod val="50000"/>
                  </a:schemeClr>
                </a:solidFill>
                <a:latin typeface="Consolas" panose="020B0609020204030204" pitchFamily="49" charset="0"/>
              </a:rPr>
              <a:t>)</a:t>
            </a:r>
          </a:p>
          <a:p>
            <a:pPr marL="0" indent="0">
              <a:lnSpc>
                <a:spcPct val="100000"/>
              </a:lnSpc>
              <a:spcBef>
                <a:spcPts val="0"/>
              </a:spcBef>
              <a:buNone/>
            </a:pPr>
            <a:r>
              <a:rPr lang="en-US" sz="1600" dirty="0">
                <a:solidFill>
                  <a:schemeClr val="accent1"/>
                </a:solidFill>
                <a:latin typeface="Consolas" panose="020B0609020204030204" pitchFamily="49" charset="0"/>
              </a:rPr>
              <a:t>   </a:t>
            </a:r>
            <a:r>
              <a:rPr lang="en-US" sz="1600" dirty="0" err="1">
                <a:solidFill>
                  <a:schemeClr val="accent1"/>
                </a:solidFill>
                <a:latin typeface="Consolas" panose="020B0609020204030204" pitchFamily="49" charset="0"/>
              </a:rPr>
              <a:t>csetbounds</a:t>
            </a:r>
            <a:r>
              <a:rPr lang="en-US" sz="1600" dirty="0">
                <a:solidFill>
                  <a:schemeClr val="accent1"/>
                </a:solidFill>
                <a:latin typeface="Consolas" panose="020B0609020204030204" pitchFamily="49" charset="0"/>
              </a:rPr>
              <a:t>  ca0, </a:t>
            </a:r>
            <a:r>
              <a:rPr lang="en-US" sz="1600" dirty="0" err="1">
                <a:solidFill>
                  <a:schemeClr val="accent1"/>
                </a:solidFill>
                <a:latin typeface="Consolas" panose="020B0609020204030204" pitchFamily="49" charset="0"/>
              </a:rPr>
              <a:t>csp</a:t>
            </a:r>
            <a:r>
              <a:rPr lang="en-US" sz="1600" dirty="0">
                <a:solidFill>
                  <a:schemeClr val="accent1"/>
                </a:solidFill>
                <a:latin typeface="Consolas" panose="020B0609020204030204" pitchFamily="49" charset="0"/>
              </a:rPr>
              <a:t>, 16</a:t>
            </a:r>
          </a:p>
          <a:p>
            <a:pPr marL="0" indent="0">
              <a:lnSpc>
                <a:spcPct val="100000"/>
              </a:lnSpc>
              <a:spcBef>
                <a:spcPts val="0"/>
              </a:spcBef>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auipcc</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cra</a:t>
            </a:r>
            <a:r>
              <a:rPr lang="en-US" sz="1600" dirty="0">
                <a:solidFill>
                  <a:schemeClr val="bg1">
                    <a:lumMod val="50000"/>
                  </a:schemeClr>
                </a:solidFill>
                <a:latin typeface="Consolas" panose="020B0609020204030204" pitchFamily="49" charset="0"/>
              </a:rPr>
              <a:t>, 0</a:t>
            </a:r>
          </a:p>
          <a:p>
            <a:pPr marL="0" indent="0">
              <a:lnSpc>
                <a:spcPct val="100000"/>
              </a:lnSpc>
              <a:spcBef>
                <a:spcPts val="0"/>
              </a:spcBef>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cjalr</a:t>
            </a:r>
            <a:r>
              <a:rPr lang="en-US" sz="1600" dirty="0">
                <a:solidFill>
                  <a:schemeClr val="bg1">
                    <a:lumMod val="50000"/>
                  </a:schemeClr>
                </a:solidFill>
                <a:latin typeface="Consolas" panose="020B0609020204030204" pitchFamily="49" charset="0"/>
              </a:rPr>
              <a:t>       -28(</a:t>
            </a:r>
            <a:r>
              <a:rPr lang="en-US" sz="1600" dirty="0" err="1">
                <a:solidFill>
                  <a:schemeClr val="bg1">
                    <a:lumMod val="50000"/>
                  </a:schemeClr>
                </a:solidFill>
                <a:latin typeface="Consolas" panose="020B0609020204030204" pitchFamily="49" charset="0"/>
              </a:rPr>
              <a:t>cra</a:t>
            </a:r>
            <a:r>
              <a:rPr lang="en-US" sz="1600" dirty="0">
                <a:solidFill>
                  <a:schemeClr val="bg1">
                    <a:lumMod val="50000"/>
                  </a:schemeClr>
                </a:solidFill>
                <a:latin typeface="Consolas" panose="020B0609020204030204" pitchFamily="49" charset="0"/>
              </a:rPr>
              <a:t>)</a:t>
            </a:r>
          </a:p>
          <a:p>
            <a:pPr marL="0" indent="0">
              <a:lnSpc>
                <a:spcPct val="100000"/>
              </a:lnSpc>
              <a:spcBef>
                <a:spcPts val="0"/>
              </a:spcBef>
              <a:buNone/>
            </a:pPr>
            <a:r>
              <a:rPr lang="en-US" sz="1600" dirty="0">
                <a:solidFill>
                  <a:schemeClr val="bg1">
                    <a:lumMod val="50000"/>
                  </a:schemeClr>
                </a:solidFill>
                <a:latin typeface="Consolas" panose="020B0609020204030204" pitchFamily="49" charset="0"/>
              </a:rPr>
              <a:t>   mv          a0, zero</a:t>
            </a:r>
          </a:p>
          <a:p>
            <a:pPr marL="0" indent="0">
              <a:lnSpc>
                <a:spcPct val="100000"/>
              </a:lnSpc>
              <a:spcBef>
                <a:spcPts val="0"/>
              </a:spcBef>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clc</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cra</a:t>
            </a:r>
            <a:r>
              <a:rPr lang="en-US" sz="1600" dirty="0">
                <a:solidFill>
                  <a:schemeClr val="bg1">
                    <a:lumMod val="50000"/>
                  </a:schemeClr>
                </a:solidFill>
                <a:latin typeface="Consolas" panose="020B0609020204030204" pitchFamily="49" charset="0"/>
              </a:rPr>
              <a:t>, 32(</a:t>
            </a:r>
            <a:r>
              <a:rPr lang="en-US" sz="1600" dirty="0" err="1">
                <a:solidFill>
                  <a:schemeClr val="bg1">
                    <a:lumMod val="50000"/>
                  </a:schemeClr>
                </a:solidFill>
                <a:latin typeface="Consolas" panose="020B0609020204030204" pitchFamily="49" charset="0"/>
              </a:rPr>
              <a:t>csp</a:t>
            </a:r>
            <a:r>
              <a:rPr lang="en-US" sz="1600" dirty="0">
                <a:solidFill>
                  <a:schemeClr val="bg1">
                    <a:lumMod val="50000"/>
                  </a:schemeClr>
                </a:solidFill>
                <a:latin typeface="Consolas" panose="020B0609020204030204" pitchFamily="49" charset="0"/>
              </a:rPr>
              <a:t>)</a:t>
            </a:r>
          </a:p>
          <a:p>
            <a:pPr marL="0" indent="0">
              <a:lnSpc>
                <a:spcPct val="100000"/>
              </a:lnSpc>
              <a:spcBef>
                <a:spcPts val="0"/>
              </a:spcBef>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cincoffset</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csp</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csp</a:t>
            </a:r>
            <a:r>
              <a:rPr lang="en-US" sz="1600" dirty="0">
                <a:solidFill>
                  <a:schemeClr val="bg1">
                    <a:lumMod val="50000"/>
                  </a:schemeClr>
                </a:solidFill>
                <a:latin typeface="Consolas" panose="020B0609020204030204" pitchFamily="49" charset="0"/>
              </a:rPr>
              <a:t>, 48</a:t>
            </a:r>
          </a:p>
          <a:p>
            <a:pPr marL="0" indent="0">
              <a:lnSpc>
                <a:spcPct val="100000"/>
              </a:lnSpc>
              <a:spcBef>
                <a:spcPts val="0"/>
              </a:spcBef>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cret</a:t>
            </a:r>
            <a:endParaRPr lang="en-US" sz="1600" dirty="0">
              <a:solidFill>
                <a:schemeClr val="bg1">
                  <a:lumMod val="50000"/>
                </a:schemeClr>
              </a:solidFill>
              <a:latin typeface="Consolas" panose="020B0609020204030204" pitchFamily="49" charset="0"/>
            </a:endParaRPr>
          </a:p>
        </p:txBody>
      </p:sp>
      <p:cxnSp>
        <p:nvCxnSpPr>
          <p:cNvPr id="20" name="Straight Arrow Connector 19">
            <a:extLst>
              <a:ext uri="{FF2B5EF4-FFF2-40B4-BE49-F238E27FC236}">
                <a16:creationId xmlns:a16="http://schemas.microsoft.com/office/drawing/2014/main" id="{53566763-1385-B63B-AEC5-656060C70FD8}"/>
              </a:ext>
              <a:ext uri="{C183D7F6-B498-43B3-948B-1728B52AA6E4}">
                <adec:decorative xmlns:adec="http://schemas.microsoft.com/office/drawing/2017/decorative" val="1"/>
              </a:ext>
            </a:extLst>
          </p:cNvPr>
          <p:cNvCxnSpPr>
            <a:cxnSpLocks/>
            <a:stCxn id="17" idx="3"/>
            <a:endCxn id="18" idx="1"/>
          </p:cNvCxnSpPr>
          <p:nvPr/>
        </p:nvCxnSpPr>
        <p:spPr>
          <a:xfrm flipV="1">
            <a:off x="3087182" y="2887987"/>
            <a:ext cx="33193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A53393D-52D4-48F6-B9F4-E319837F11A8}"/>
              </a:ext>
            </a:extLst>
          </p:cNvPr>
          <p:cNvSpPr txBox="1"/>
          <p:nvPr/>
        </p:nvSpPr>
        <p:spPr>
          <a:xfrm>
            <a:off x="3422381" y="2554571"/>
            <a:ext cx="1512957" cy="369332"/>
          </a:xfrm>
          <a:prstGeom prst="rect">
            <a:avLst/>
          </a:prstGeom>
          <a:noFill/>
        </p:spPr>
        <p:txBody>
          <a:bodyPr wrap="square" rtlCol="0">
            <a:spAutoFit/>
          </a:bodyPr>
          <a:lstStyle/>
          <a:p>
            <a:r>
              <a:rPr lang="en-US" dirty="0"/>
              <a:t>CHERI RISC-V</a:t>
            </a:r>
          </a:p>
        </p:txBody>
      </p:sp>
      <p:sp>
        <p:nvSpPr>
          <p:cNvPr id="11" name="Left Bracket 10">
            <a:extLst>
              <a:ext uri="{FF2B5EF4-FFF2-40B4-BE49-F238E27FC236}">
                <a16:creationId xmlns:a16="http://schemas.microsoft.com/office/drawing/2014/main" id="{6FC77982-3F82-D0BB-F087-39742EEECD4E}"/>
              </a:ext>
            </a:extLst>
          </p:cNvPr>
          <p:cNvSpPr/>
          <p:nvPr/>
        </p:nvSpPr>
        <p:spPr>
          <a:xfrm flipH="1">
            <a:off x="3283996" y="5720572"/>
            <a:ext cx="115174" cy="369332"/>
          </a:xfrm>
          <a:prstGeom prst="leftBracket">
            <a:avLst/>
          </a:prstGeom>
          <a:ln>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2374C3CF-83C8-B32A-4C11-B7F5173A2EBE}"/>
              </a:ext>
            </a:extLst>
          </p:cNvPr>
          <p:cNvSpPr txBox="1"/>
          <p:nvPr/>
        </p:nvSpPr>
        <p:spPr>
          <a:xfrm>
            <a:off x="3399170" y="5617240"/>
            <a:ext cx="564578" cy="369332"/>
          </a:xfrm>
          <a:prstGeom prst="rect">
            <a:avLst/>
          </a:prstGeom>
          <a:noFill/>
        </p:spPr>
        <p:txBody>
          <a:bodyPr wrap="none" rtlCol="0">
            <a:spAutoFit/>
          </a:bodyPr>
          <a:lstStyle/>
          <a:p>
            <a:r>
              <a:rPr lang="en-US" dirty="0">
                <a:solidFill>
                  <a:schemeClr val="accent1"/>
                </a:solidFill>
                <a:latin typeface="Consolas" panose="020B0609020204030204" pitchFamily="49" charset="0"/>
              </a:rPr>
              <a:t>ca0</a:t>
            </a:r>
          </a:p>
        </p:txBody>
      </p:sp>
      <p:cxnSp>
        <p:nvCxnSpPr>
          <p:cNvPr id="13" name="Straight Arrow Connector 12">
            <a:extLst>
              <a:ext uri="{FF2B5EF4-FFF2-40B4-BE49-F238E27FC236}">
                <a16:creationId xmlns:a16="http://schemas.microsoft.com/office/drawing/2014/main" id="{F963207F-3FE9-B039-5D86-6056D4D283F1}"/>
              </a:ext>
            </a:extLst>
          </p:cNvPr>
          <p:cNvCxnSpPr>
            <a:cxnSpLocks/>
          </p:cNvCxnSpPr>
          <p:nvPr/>
        </p:nvCxnSpPr>
        <p:spPr>
          <a:xfrm flipH="1">
            <a:off x="3237631" y="5986572"/>
            <a:ext cx="323079" cy="0"/>
          </a:xfrm>
          <a:prstGeom prst="straightConnector1">
            <a:avLst/>
          </a:prstGeom>
          <a:ln>
            <a:solidFill>
              <a:schemeClr val="accent1"/>
            </a:solidFill>
            <a:tailEnd type="triangle"/>
          </a:ln>
        </p:spPr>
        <p:style>
          <a:lnRef idx="1">
            <a:schemeClr val="accent2"/>
          </a:lnRef>
          <a:fillRef idx="0">
            <a:schemeClr val="accent2"/>
          </a:fillRef>
          <a:effectRef idx="0">
            <a:schemeClr val="accent2"/>
          </a:effectRef>
          <a:fontRef idx="minor">
            <a:schemeClr val="tx1"/>
          </a:fontRef>
        </p:style>
      </p:cxnSp>
      <p:graphicFrame>
        <p:nvGraphicFramePr>
          <p:cNvPr id="14" name="Table 5">
            <a:extLst>
              <a:ext uri="{FF2B5EF4-FFF2-40B4-BE49-F238E27FC236}">
                <a16:creationId xmlns:a16="http://schemas.microsoft.com/office/drawing/2014/main" id="{DB6714DB-E791-B22D-4DAB-A386DEF43A43}"/>
              </a:ext>
            </a:extLst>
          </p:cNvPr>
          <p:cNvGraphicFramePr>
            <a:graphicFrameLocks noGrp="1"/>
          </p:cNvGraphicFramePr>
          <p:nvPr>
            <p:extLst>
              <p:ext uri="{D42A27DB-BD31-4B8C-83A1-F6EECF244321}">
                <p14:modId xmlns:p14="http://schemas.microsoft.com/office/powerpoint/2010/main" val="2706213531"/>
              </p:ext>
            </p:extLst>
          </p:nvPr>
        </p:nvGraphicFramePr>
        <p:xfrm>
          <a:off x="219456" y="4626864"/>
          <a:ext cx="3018175" cy="1463040"/>
        </p:xfrm>
        <a:graphic>
          <a:graphicData uri="http://schemas.openxmlformats.org/drawingml/2006/table">
            <a:tbl>
              <a:tblPr firstRow="1" bandRow="1">
                <a:tableStyleId>{073A0DAA-6AF3-43AB-8588-CEC1D06C72B9}</a:tableStyleId>
              </a:tblPr>
              <a:tblGrid>
                <a:gridCol w="820373">
                  <a:extLst>
                    <a:ext uri="{9D8B030D-6E8A-4147-A177-3AD203B41FA5}">
                      <a16:colId xmlns:a16="http://schemas.microsoft.com/office/drawing/2014/main" val="1932568475"/>
                    </a:ext>
                  </a:extLst>
                </a:gridCol>
                <a:gridCol w="1989522">
                  <a:extLst>
                    <a:ext uri="{9D8B030D-6E8A-4147-A177-3AD203B41FA5}">
                      <a16:colId xmlns:a16="http://schemas.microsoft.com/office/drawing/2014/main" val="523213194"/>
                    </a:ext>
                  </a:extLst>
                </a:gridCol>
                <a:gridCol w="208280">
                  <a:extLst>
                    <a:ext uri="{9D8B030D-6E8A-4147-A177-3AD203B41FA5}">
                      <a16:colId xmlns:a16="http://schemas.microsoft.com/office/drawing/2014/main" val="2891056428"/>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mn-lt"/>
                        </a:rPr>
                        <a:t>Stack as of entry to </a:t>
                      </a:r>
                      <a:r>
                        <a:rPr lang="en-US" dirty="0">
                          <a:latin typeface="Consolas" panose="020B0609020204030204" pitchFamily="49" charset="0"/>
                        </a:rPr>
                        <a:t>foo()</a:t>
                      </a:r>
                    </a:p>
                  </a:txBody>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accent4">
                              <a:lumMod val="75000"/>
                            </a:schemeClr>
                          </a:solidFill>
                          <a:latin typeface="Consolas" panose="020B0609020204030204" pitchFamily="49" charset="0"/>
                        </a:rPr>
                        <a:t>V</a:t>
                      </a:r>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main</a:t>
                      </a:r>
                      <a:r>
                        <a:rPr lang="en-US" dirty="0"/>
                        <a:t>’s saved </a:t>
                      </a:r>
                      <a:r>
                        <a:rPr lang="en-US" dirty="0">
                          <a:latin typeface="Consolas" panose="020B0609020204030204" pitchFamily="49" charset="0"/>
                        </a:rPr>
                        <a:t>%</a:t>
                      </a:r>
                      <a:r>
                        <a:rPr lang="en-US" dirty="0" err="1">
                          <a:latin typeface="Consolas" panose="020B0609020204030204" pitchFamily="49" charset="0"/>
                        </a:rPr>
                        <a:t>cra</a:t>
                      </a:r>
                      <a:endParaRPr lang="en-US" dirty="0">
                        <a:latin typeface="Consolas" panose="020B0609020204030204" pitchFamily="49"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accent4">
                              <a:lumMod val="75000"/>
                            </a:schemeClr>
                          </a:solidFill>
                          <a:latin typeface="Consolas" panose="020B0609020204030204" pitchFamily="49" charset="0"/>
                        </a:rPr>
                        <a:t>1</a:t>
                      </a:r>
                    </a:p>
                  </a:txBody>
                  <a:tcPr anchor="ctr"/>
                </a:tc>
                <a:extLst>
                  <a:ext uri="{0D108BD9-81ED-4DB2-BD59-A6C34878D82A}">
                    <a16:rowId xmlns:a16="http://schemas.microsoft.com/office/drawing/2014/main" val="2483768975"/>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pad[0]</a:t>
                      </a:r>
                      <a:r>
                        <a:rPr lang="en-US" dirty="0"/>
                        <a:t> … </a:t>
                      </a:r>
                      <a:r>
                        <a:rPr lang="en-US" dirty="0">
                          <a:latin typeface="Consolas" panose="020B0609020204030204" pitchFamily="49" charset="0"/>
                        </a:rPr>
                        <a:t>[15]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accent4">
                              <a:lumMod val="75000"/>
                            </a:schemeClr>
                          </a:solidFill>
                          <a:latin typeface="Consolas" panose="020B0609020204030204" pitchFamily="49" charset="0"/>
                        </a:rPr>
                        <a:t>0</a:t>
                      </a:r>
                    </a:p>
                  </a:txBody>
                  <a:tcPr/>
                </a:tc>
                <a:extLst>
                  <a:ext uri="{0D108BD9-81ED-4DB2-BD59-A6C34878D82A}">
                    <a16:rowId xmlns:a16="http://schemas.microsoft.com/office/drawing/2014/main" val="1466743093"/>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sp+0</a:t>
                      </a:r>
                    </a:p>
                  </a:txBody>
                  <a:tcPr/>
                </a:tc>
                <a:tc>
                  <a:txBody>
                    <a:bodyPr/>
                    <a:lstStyle/>
                    <a:p>
                      <a:pPr algn="ctr"/>
                      <a:r>
                        <a:rPr lang="en-US" dirty="0" err="1">
                          <a:latin typeface="Consolas" panose="020B0609020204030204" pitchFamily="49" charset="0"/>
                        </a:rPr>
                        <a:t>buf</a:t>
                      </a:r>
                      <a:r>
                        <a:rPr lang="en-US" dirty="0">
                          <a:latin typeface="Consolas" panose="020B0609020204030204" pitchFamily="49" charset="0"/>
                        </a:rPr>
                        <a:t>[0]</a:t>
                      </a:r>
                      <a:r>
                        <a:rPr lang="en-US" dirty="0"/>
                        <a:t> … [15]</a:t>
                      </a:r>
                      <a:endParaRPr lang="en-US" dirty="0">
                        <a:latin typeface="+mn-lt"/>
                      </a:endParaRPr>
                    </a:p>
                  </a:txBody>
                  <a:tcPr/>
                </a:tc>
                <a:tc>
                  <a:txBody>
                    <a:bodyPr/>
                    <a:lstStyle/>
                    <a:p>
                      <a:pPr algn="ctr"/>
                      <a:r>
                        <a:rPr lang="en-US" dirty="0">
                          <a:solidFill>
                            <a:schemeClr val="accent4">
                              <a:lumMod val="75000"/>
                            </a:schemeClr>
                          </a:solidFill>
                          <a:latin typeface="Consolas" panose="020B0609020204030204" pitchFamily="49" charset="0"/>
                        </a:rPr>
                        <a:t>0</a:t>
                      </a:r>
                    </a:p>
                  </a:txBody>
                  <a:tcPr/>
                </a:tc>
                <a:extLst>
                  <a:ext uri="{0D108BD9-81ED-4DB2-BD59-A6C34878D82A}">
                    <a16:rowId xmlns:a16="http://schemas.microsoft.com/office/drawing/2014/main" val="2422379822"/>
                  </a:ext>
                </a:extLst>
              </a:tr>
            </a:tbl>
          </a:graphicData>
        </a:graphic>
      </p:graphicFrame>
      <p:sp>
        <p:nvSpPr>
          <p:cNvPr id="19" name="Right Brace 18">
            <a:extLst>
              <a:ext uri="{FF2B5EF4-FFF2-40B4-BE49-F238E27FC236}">
                <a16:creationId xmlns:a16="http://schemas.microsoft.com/office/drawing/2014/main" id="{69E4E26A-A1D6-97CE-84EF-D128D6C6A40E}"/>
              </a:ext>
              <a:ext uri="{C183D7F6-B498-43B3-948B-1728B52AA6E4}">
                <adec:decorative xmlns:adec="http://schemas.microsoft.com/office/drawing/2017/decorative" val="1"/>
              </a:ext>
            </a:extLst>
          </p:cNvPr>
          <p:cNvSpPr/>
          <p:nvPr/>
        </p:nvSpPr>
        <p:spPr>
          <a:xfrm>
            <a:off x="9413040" y="1432197"/>
            <a:ext cx="200702" cy="53117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52E74612-214C-08B1-A137-08700C0D3CDF}"/>
              </a:ext>
            </a:extLst>
          </p:cNvPr>
          <p:cNvSpPr txBox="1"/>
          <p:nvPr/>
        </p:nvSpPr>
        <p:spPr>
          <a:xfrm>
            <a:off x="9513392" y="1513117"/>
            <a:ext cx="2593297" cy="369332"/>
          </a:xfrm>
          <a:prstGeom prst="rect">
            <a:avLst/>
          </a:prstGeom>
          <a:noFill/>
        </p:spPr>
        <p:txBody>
          <a:bodyPr wrap="square" rtlCol="0">
            <a:spAutoFit/>
          </a:bodyPr>
          <a:lstStyle/>
          <a:p>
            <a:pPr algn="ctr"/>
            <a:r>
              <a:rPr lang="en-US" dirty="0"/>
              <a:t>Stores through cap in ca0</a:t>
            </a:r>
          </a:p>
        </p:txBody>
      </p:sp>
      <p:sp>
        <p:nvSpPr>
          <p:cNvPr id="23" name="Right Brace 22">
            <a:extLst>
              <a:ext uri="{FF2B5EF4-FFF2-40B4-BE49-F238E27FC236}">
                <a16:creationId xmlns:a16="http://schemas.microsoft.com/office/drawing/2014/main" id="{9BFDABAE-7FF0-85A3-EFBE-6053D7297131}"/>
              </a:ext>
            </a:extLst>
          </p:cNvPr>
          <p:cNvSpPr/>
          <p:nvPr/>
        </p:nvSpPr>
        <p:spPr>
          <a:xfrm>
            <a:off x="9613742" y="3152559"/>
            <a:ext cx="204495" cy="249347"/>
          </a:xfrm>
          <a:prstGeom prst="rightBrace">
            <a:avLst/>
          </a:prstGeom>
          <a:ln>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D89E3230-9D80-7ADA-BE2C-011F7378E8BE}"/>
              </a:ext>
            </a:extLst>
          </p:cNvPr>
          <p:cNvSpPr txBox="1"/>
          <p:nvPr/>
        </p:nvSpPr>
        <p:spPr>
          <a:xfrm>
            <a:off x="9818237" y="3011055"/>
            <a:ext cx="1933414" cy="646331"/>
          </a:xfrm>
          <a:prstGeom prst="rect">
            <a:avLst/>
          </a:prstGeom>
          <a:noFill/>
        </p:spPr>
        <p:txBody>
          <a:bodyPr wrap="none" rtlCol="0">
            <a:spAutoFit/>
          </a:bodyPr>
          <a:lstStyle/>
          <a:p>
            <a:r>
              <a:rPr lang="en-US" dirty="0">
                <a:solidFill>
                  <a:schemeClr val="accent1"/>
                </a:solidFill>
              </a:rPr>
              <a:t>Capability bounds</a:t>
            </a:r>
            <a:br>
              <a:rPr lang="en-US" dirty="0">
                <a:solidFill>
                  <a:schemeClr val="accent1"/>
                </a:solidFill>
              </a:rPr>
            </a:br>
            <a:r>
              <a:rPr lang="en-US" dirty="0">
                <a:solidFill>
                  <a:schemeClr val="accent1"/>
                </a:solidFill>
              </a:rPr>
              <a:t>narrowed by caller</a:t>
            </a:r>
          </a:p>
        </p:txBody>
      </p:sp>
      <p:sp>
        <p:nvSpPr>
          <p:cNvPr id="5" name="TextBox 4">
            <a:extLst>
              <a:ext uri="{FF2B5EF4-FFF2-40B4-BE49-F238E27FC236}">
                <a16:creationId xmlns:a16="http://schemas.microsoft.com/office/drawing/2014/main" id="{C1D9240D-3AB9-5917-51DA-BEBB85C905B1}"/>
              </a:ext>
            </a:extLst>
          </p:cNvPr>
          <p:cNvSpPr txBox="1"/>
          <p:nvPr/>
        </p:nvSpPr>
        <p:spPr>
          <a:xfrm>
            <a:off x="4258056" y="5119658"/>
            <a:ext cx="8289449" cy="923330"/>
          </a:xfrm>
          <a:prstGeom prst="rect">
            <a:avLst/>
          </a:prstGeom>
          <a:noFill/>
        </p:spPr>
        <p:txBody>
          <a:bodyPr wrap="none" rtlCol="0">
            <a:spAutoFit/>
          </a:bodyPr>
          <a:lstStyle/>
          <a:p>
            <a:r>
              <a:rPr lang="en-US" dirty="0">
                <a:latin typeface="Consolas" panose="020B0609020204030204" pitchFamily="49" charset="0"/>
              </a:rPr>
              <a:t>Program received signal </a:t>
            </a:r>
            <a:r>
              <a:rPr lang="en-US" dirty="0">
                <a:solidFill>
                  <a:schemeClr val="accent1"/>
                </a:solidFill>
                <a:latin typeface="Consolas" panose="020B0609020204030204" pitchFamily="49" charset="0"/>
              </a:rPr>
              <a:t>SIGPROT</a:t>
            </a:r>
            <a:r>
              <a:rPr lang="en-US" dirty="0">
                <a:latin typeface="Consolas" panose="020B0609020204030204" pitchFamily="49" charset="0"/>
              </a:rPr>
              <a:t>, CHERI protection violation</a:t>
            </a:r>
          </a:p>
          <a:p>
            <a:r>
              <a:rPr lang="en-US" dirty="0">
                <a:solidFill>
                  <a:schemeClr val="accent1"/>
                </a:solidFill>
                <a:latin typeface="Consolas" panose="020B0609020204030204" pitchFamily="49" charset="0"/>
              </a:rPr>
              <a:t>Capability bounds fault</a:t>
            </a:r>
            <a:r>
              <a:rPr lang="en-US" dirty="0">
                <a:latin typeface="Consolas" panose="020B0609020204030204" pitchFamily="49" charset="0"/>
              </a:rPr>
              <a:t> caused by register </a:t>
            </a:r>
            <a:r>
              <a:rPr lang="en-US" dirty="0">
                <a:solidFill>
                  <a:schemeClr val="accent1"/>
                </a:solidFill>
                <a:latin typeface="Consolas" panose="020B0609020204030204" pitchFamily="49" charset="0"/>
              </a:rPr>
              <a:t>ca0</a:t>
            </a:r>
          </a:p>
          <a:p>
            <a:r>
              <a:rPr lang="en-US" dirty="0">
                <a:latin typeface="Consolas" panose="020B0609020204030204" pitchFamily="49" charset="0"/>
              </a:rPr>
              <a:t>… in foo (</a:t>
            </a:r>
            <a:r>
              <a:rPr lang="en-US" dirty="0" err="1">
                <a:latin typeface="Consolas" panose="020B0609020204030204" pitchFamily="49" charset="0"/>
              </a:rPr>
              <a:t>buf</a:t>
            </a:r>
            <a:r>
              <a:rPr lang="en-US" dirty="0">
                <a:latin typeface="Consolas" panose="020B0609020204030204" pitchFamily="49" charset="0"/>
              </a:rPr>
              <a:t>=0x3fffdfff70 [rwRW,0x3fffdfff70-0x3fffdfff80] …)</a:t>
            </a:r>
          </a:p>
        </p:txBody>
      </p:sp>
      <p:sp>
        <p:nvSpPr>
          <p:cNvPr id="6" name="TextBox 5">
            <a:extLst>
              <a:ext uri="{FF2B5EF4-FFF2-40B4-BE49-F238E27FC236}">
                <a16:creationId xmlns:a16="http://schemas.microsoft.com/office/drawing/2014/main" id="{34622E36-8580-F62D-C5F2-17F0A9A5C566}"/>
              </a:ext>
            </a:extLst>
          </p:cNvPr>
          <p:cNvSpPr txBox="1"/>
          <p:nvPr/>
        </p:nvSpPr>
        <p:spPr>
          <a:xfrm>
            <a:off x="4258056" y="4750326"/>
            <a:ext cx="1038554" cy="369332"/>
          </a:xfrm>
          <a:prstGeom prst="rect">
            <a:avLst/>
          </a:prstGeom>
          <a:noFill/>
        </p:spPr>
        <p:txBody>
          <a:bodyPr wrap="none" rtlCol="0">
            <a:spAutoFit/>
          </a:bodyPr>
          <a:lstStyle/>
          <a:p>
            <a:r>
              <a:rPr lang="en-US" dirty="0" err="1"/>
              <a:t>gdb</a:t>
            </a:r>
            <a:r>
              <a:rPr lang="en-US" dirty="0"/>
              <a:t> says:</a:t>
            </a:r>
          </a:p>
        </p:txBody>
      </p:sp>
      <p:sp>
        <p:nvSpPr>
          <p:cNvPr id="28" name="Arrow: Right 27">
            <a:extLst>
              <a:ext uri="{FF2B5EF4-FFF2-40B4-BE49-F238E27FC236}">
                <a16:creationId xmlns:a16="http://schemas.microsoft.com/office/drawing/2014/main" id="{61E28342-5AF4-8054-2828-D128D055FE63}"/>
              </a:ext>
            </a:extLst>
          </p:cNvPr>
          <p:cNvSpPr/>
          <p:nvPr/>
        </p:nvSpPr>
        <p:spPr>
          <a:xfrm>
            <a:off x="6311711" y="1500197"/>
            <a:ext cx="446371" cy="15458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CB99E45-62AA-6860-1581-9104E56377B0}"/>
              </a:ext>
            </a:extLst>
          </p:cNvPr>
          <p:cNvSpPr txBox="1"/>
          <p:nvPr/>
        </p:nvSpPr>
        <p:spPr>
          <a:xfrm>
            <a:off x="3461525" y="6550223"/>
            <a:ext cx="3767698" cy="307777"/>
          </a:xfrm>
          <a:prstGeom prst="rect">
            <a:avLst/>
          </a:prstGeom>
          <a:noFill/>
        </p:spPr>
        <p:txBody>
          <a:bodyPr wrap="none" rtlCol="0">
            <a:spAutoFit/>
          </a:bodyPr>
          <a:lstStyle/>
          <a:p>
            <a:r>
              <a:rPr lang="en-US" sz="1400" dirty="0">
                <a:hlinkClick r:id="rId3"/>
              </a:rPr>
              <a:t>Another example on the CHERI compiler explorer</a:t>
            </a:r>
            <a:endParaRPr lang="en-US" sz="1400" dirty="0"/>
          </a:p>
        </p:txBody>
      </p:sp>
      <p:sp>
        <p:nvSpPr>
          <p:cNvPr id="8" name="TextBox 7">
            <a:extLst>
              <a:ext uri="{FF2B5EF4-FFF2-40B4-BE49-F238E27FC236}">
                <a16:creationId xmlns:a16="http://schemas.microsoft.com/office/drawing/2014/main" id="{C38CAB2B-CCB6-EA90-8C94-D759AED6ACC2}"/>
              </a:ext>
            </a:extLst>
          </p:cNvPr>
          <p:cNvSpPr txBox="1"/>
          <p:nvPr/>
        </p:nvSpPr>
        <p:spPr>
          <a:xfrm>
            <a:off x="0" y="6550223"/>
            <a:ext cx="3461525" cy="307777"/>
          </a:xfrm>
          <a:prstGeom prst="rect">
            <a:avLst/>
          </a:prstGeom>
          <a:noFill/>
        </p:spPr>
        <p:txBody>
          <a:bodyPr wrap="none" rtlCol="0">
            <a:spAutoFit/>
          </a:bodyPr>
          <a:lstStyle/>
          <a:p>
            <a:r>
              <a:rPr lang="en-US" sz="1400" dirty="0">
                <a:hlinkClick r:id="rId4"/>
              </a:rPr>
              <a:t>This example on the CHERI compiler explorer</a:t>
            </a:r>
            <a:endParaRPr lang="en-US" sz="1400" dirty="0"/>
          </a:p>
        </p:txBody>
      </p:sp>
      <p:sp>
        <p:nvSpPr>
          <p:cNvPr id="2" name="Right Brace 1">
            <a:extLst>
              <a:ext uri="{FF2B5EF4-FFF2-40B4-BE49-F238E27FC236}">
                <a16:creationId xmlns:a16="http://schemas.microsoft.com/office/drawing/2014/main" id="{D2C65BE5-74D2-4FA1-5315-A4F3FF733C3D}"/>
              </a:ext>
              <a:ext uri="{C183D7F6-B498-43B3-948B-1728B52AA6E4}">
                <adec:decorative xmlns:adec="http://schemas.microsoft.com/office/drawing/2017/decorative" val="1"/>
              </a:ext>
            </a:extLst>
          </p:cNvPr>
          <p:cNvSpPr/>
          <p:nvPr/>
        </p:nvSpPr>
        <p:spPr>
          <a:xfrm>
            <a:off x="9066625" y="3456095"/>
            <a:ext cx="182536" cy="427376"/>
          </a:xfrm>
          <a:prstGeom prst="rightBrac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28FC2F0D-EF05-ED01-96AD-8C476C6522B4}"/>
              </a:ext>
            </a:extLst>
          </p:cNvPr>
          <p:cNvSpPr txBox="1"/>
          <p:nvPr/>
        </p:nvSpPr>
        <p:spPr>
          <a:xfrm>
            <a:off x="9114023" y="3586572"/>
            <a:ext cx="1207727" cy="369332"/>
          </a:xfrm>
          <a:prstGeom prst="rect">
            <a:avLst/>
          </a:prstGeom>
          <a:noFill/>
        </p:spPr>
        <p:txBody>
          <a:bodyPr wrap="square" rtlCol="0">
            <a:spAutoFit/>
          </a:bodyPr>
          <a:lstStyle/>
          <a:p>
            <a:pPr algn="ctr"/>
            <a:r>
              <a:rPr lang="en-US" dirty="0">
                <a:solidFill>
                  <a:schemeClr val="bg1">
                    <a:lumMod val="50000"/>
                  </a:schemeClr>
                </a:solidFill>
              </a:rPr>
              <a:t>Call to foo</a:t>
            </a:r>
          </a:p>
        </p:txBody>
      </p:sp>
    </p:spTree>
    <p:extLst>
      <p:ext uri="{BB962C8B-B14F-4D97-AF65-F5344CB8AC3E}">
        <p14:creationId xmlns:p14="http://schemas.microsoft.com/office/powerpoint/2010/main" val="182311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animBg="1"/>
      <p:bldP spid="21" grpId="0"/>
      <p:bldP spid="23" grpId="0" animBg="1"/>
      <p:bldP spid="24" grpId="0"/>
      <p:bldP spid="5" grpId="0"/>
      <p:bldP spid="6" grpId="0"/>
      <p:bldP spid="28" grpId="0" animBg="1"/>
      <p:bldP spid="2"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8C8110-8406-4EF5-953D-5229ED8664AA}"/>
              </a:ext>
            </a:extLst>
          </p:cNvPr>
          <p:cNvSpPr>
            <a:spLocks noGrp="1"/>
          </p:cNvSpPr>
          <p:nvPr>
            <p:ph type="ctrTitle"/>
          </p:nvPr>
        </p:nvSpPr>
        <p:spPr/>
        <p:txBody>
          <a:bodyPr>
            <a:normAutofit/>
          </a:bodyPr>
          <a:lstStyle/>
          <a:p>
            <a:r>
              <a:rPr lang="en-US" dirty="0"/>
              <a:t>Not Just For Stacks: CHERI Heap Spatial Safety</a:t>
            </a:r>
          </a:p>
        </p:txBody>
      </p:sp>
      <p:sp>
        <p:nvSpPr>
          <p:cNvPr id="50" name="Rectangle 49">
            <a:extLst>
              <a:ext uri="{FF2B5EF4-FFF2-40B4-BE49-F238E27FC236}">
                <a16:creationId xmlns:a16="http://schemas.microsoft.com/office/drawing/2014/main" id="{96C80C0C-C327-4438-8DDF-6420D390B32B}"/>
              </a:ext>
            </a:extLst>
          </p:cNvPr>
          <p:cNvSpPr/>
          <p:nvPr/>
        </p:nvSpPr>
        <p:spPr>
          <a:xfrm>
            <a:off x="8203835" y="3636305"/>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419A52E-44DB-434D-A04E-CA36EE62AB72}"/>
              </a:ext>
            </a:extLst>
          </p:cNvPr>
          <p:cNvSpPr/>
          <p:nvPr/>
        </p:nvSpPr>
        <p:spPr>
          <a:xfrm>
            <a:off x="8203835" y="3821218"/>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3245F03B-9432-4A64-83D1-5FD973E02B5B}"/>
              </a:ext>
            </a:extLst>
          </p:cNvPr>
          <p:cNvSpPr/>
          <p:nvPr/>
        </p:nvSpPr>
        <p:spPr>
          <a:xfrm>
            <a:off x="8203835" y="4006130"/>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30C25B15-BB08-4360-AC13-951B7ED640F2}"/>
              </a:ext>
            </a:extLst>
          </p:cNvPr>
          <p:cNvSpPr/>
          <p:nvPr/>
        </p:nvSpPr>
        <p:spPr>
          <a:xfrm>
            <a:off x="8203826" y="2697272"/>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5673D2C9-6CB7-4493-85F1-33E97E8FF8C9}"/>
              </a:ext>
            </a:extLst>
          </p:cNvPr>
          <p:cNvSpPr/>
          <p:nvPr/>
        </p:nvSpPr>
        <p:spPr>
          <a:xfrm>
            <a:off x="8203836" y="2883775"/>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3131752E-5BF5-4472-9D16-1DCF5AD6B632}"/>
              </a:ext>
            </a:extLst>
          </p:cNvPr>
          <p:cNvSpPr/>
          <p:nvPr/>
        </p:nvSpPr>
        <p:spPr>
          <a:xfrm>
            <a:off x="8203836" y="3069605"/>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54C09980-DB0B-42A1-ADDB-11818C00DFFD}"/>
              </a:ext>
            </a:extLst>
          </p:cNvPr>
          <p:cNvSpPr/>
          <p:nvPr/>
        </p:nvSpPr>
        <p:spPr>
          <a:xfrm>
            <a:off x="8203836" y="3260042"/>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FEFF9B37-C642-4C2E-87A5-9E4339C7880B}"/>
              </a:ext>
            </a:extLst>
          </p:cNvPr>
          <p:cNvSpPr/>
          <p:nvPr/>
        </p:nvSpPr>
        <p:spPr>
          <a:xfrm>
            <a:off x="8203836" y="3445868"/>
            <a:ext cx="1570246" cy="190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Left Brace 81">
            <a:extLst>
              <a:ext uri="{FF2B5EF4-FFF2-40B4-BE49-F238E27FC236}">
                <a16:creationId xmlns:a16="http://schemas.microsoft.com/office/drawing/2014/main" id="{EF72332F-97D4-4532-A00E-530FBA0CEF10}"/>
              </a:ext>
            </a:extLst>
          </p:cNvPr>
          <p:cNvSpPr/>
          <p:nvPr/>
        </p:nvSpPr>
        <p:spPr>
          <a:xfrm>
            <a:off x="7805151" y="2692425"/>
            <a:ext cx="223146" cy="1473150"/>
          </a:xfrm>
          <a:prstGeom prst="leftBrace">
            <a:avLst/>
          </a:prstGeom>
          <a:ln w="158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4" name="Rectangle 83">
            <a:extLst>
              <a:ext uri="{FF2B5EF4-FFF2-40B4-BE49-F238E27FC236}">
                <a16:creationId xmlns:a16="http://schemas.microsoft.com/office/drawing/2014/main" id="{D0B8A0B8-2C85-43B4-A1EE-ECFE121E96D3}"/>
              </a:ext>
            </a:extLst>
          </p:cNvPr>
          <p:cNvSpPr/>
          <p:nvPr/>
        </p:nvSpPr>
        <p:spPr>
          <a:xfrm>
            <a:off x="1176749" y="2224151"/>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(allocator-owned)</a:t>
            </a:r>
          </a:p>
        </p:txBody>
      </p:sp>
      <p:cxnSp>
        <p:nvCxnSpPr>
          <p:cNvPr id="89" name="Straight Arrow Connector 88">
            <a:extLst>
              <a:ext uri="{FF2B5EF4-FFF2-40B4-BE49-F238E27FC236}">
                <a16:creationId xmlns:a16="http://schemas.microsoft.com/office/drawing/2014/main" id="{2A57FAFF-BEB7-4CE2-990E-BDE26C8D6FD5}"/>
              </a:ext>
            </a:extLst>
          </p:cNvPr>
          <p:cNvCxnSpPr>
            <a:cxnSpLocks/>
            <a:stCxn id="84" idx="3"/>
            <a:endCxn id="82" idx="1"/>
          </p:cNvCxnSpPr>
          <p:nvPr/>
        </p:nvCxnSpPr>
        <p:spPr>
          <a:xfrm>
            <a:off x="4116809" y="2457481"/>
            <a:ext cx="3688342" cy="971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921C2B1-FF53-4066-8B59-D23EE9F5E87E}"/>
              </a:ext>
            </a:extLst>
          </p:cNvPr>
          <p:cNvSpPr txBox="1"/>
          <p:nvPr/>
        </p:nvSpPr>
        <p:spPr>
          <a:xfrm>
            <a:off x="6096000" y="1144197"/>
            <a:ext cx="1382301" cy="369332"/>
          </a:xfrm>
          <a:prstGeom prst="rect">
            <a:avLst/>
          </a:prstGeom>
          <a:noFill/>
        </p:spPr>
        <p:txBody>
          <a:bodyPr wrap="none" rtlCol="0">
            <a:spAutoFit/>
          </a:bodyPr>
          <a:lstStyle/>
          <a:p>
            <a:r>
              <a:rPr lang="en-US"/>
              <a:t>Shared Heap</a:t>
            </a:r>
          </a:p>
        </p:txBody>
      </p:sp>
      <p:cxnSp>
        <p:nvCxnSpPr>
          <p:cNvPr id="32" name="Straight Connector 31">
            <a:extLst>
              <a:ext uri="{FF2B5EF4-FFF2-40B4-BE49-F238E27FC236}">
                <a16:creationId xmlns:a16="http://schemas.microsoft.com/office/drawing/2014/main" id="{5C1220C6-55A7-4981-BDBD-6865FC59D3A4}"/>
              </a:ext>
            </a:extLst>
          </p:cNvPr>
          <p:cNvCxnSpPr/>
          <p:nvPr/>
        </p:nvCxnSpPr>
        <p:spPr>
          <a:xfrm>
            <a:off x="6096000" y="1205345"/>
            <a:ext cx="0" cy="4946073"/>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2CB8F00E-5504-475F-91A4-E0812A6C6D39}"/>
              </a:ext>
            </a:extLst>
          </p:cNvPr>
          <p:cNvCxnSpPr>
            <a:cxnSpLocks/>
          </p:cNvCxnSpPr>
          <p:nvPr/>
        </p:nvCxnSpPr>
        <p:spPr>
          <a:xfrm flipH="1" flipV="1">
            <a:off x="436418" y="3429000"/>
            <a:ext cx="5659582" cy="16868"/>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TextBox 35">
            <a:extLst>
              <a:ext uri="{FF2B5EF4-FFF2-40B4-BE49-F238E27FC236}">
                <a16:creationId xmlns:a16="http://schemas.microsoft.com/office/drawing/2014/main" id="{732651A6-2D82-44B7-8230-958ADD8BBB35}"/>
              </a:ext>
            </a:extLst>
          </p:cNvPr>
          <p:cNvSpPr txBox="1"/>
          <p:nvPr/>
        </p:nvSpPr>
        <p:spPr>
          <a:xfrm>
            <a:off x="3595255" y="3069605"/>
            <a:ext cx="1576265" cy="369332"/>
          </a:xfrm>
          <a:prstGeom prst="rect">
            <a:avLst/>
          </a:prstGeom>
          <a:noFill/>
        </p:spPr>
        <p:txBody>
          <a:bodyPr wrap="none" rtlCol="0">
            <a:spAutoFit/>
          </a:bodyPr>
          <a:lstStyle/>
          <a:p>
            <a:r>
              <a:rPr lang="en-US"/>
              <a:t>Allocator (TCB)</a:t>
            </a:r>
          </a:p>
        </p:txBody>
      </p:sp>
      <p:sp>
        <p:nvSpPr>
          <p:cNvPr id="37" name="TextBox 36">
            <a:extLst>
              <a:ext uri="{FF2B5EF4-FFF2-40B4-BE49-F238E27FC236}">
                <a16:creationId xmlns:a16="http://schemas.microsoft.com/office/drawing/2014/main" id="{F714374C-D6FD-4DCC-9FF4-0ED4F0174BDF}"/>
              </a:ext>
            </a:extLst>
          </p:cNvPr>
          <p:cNvSpPr txBox="1"/>
          <p:nvPr/>
        </p:nvSpPr>
        <p:spPr>
          <a:xfrm>
            <a:off x="3471591" y="3437434"/>
            <a:ext cx="1839286" cy="369332"/>
          </a:xfrm>
          <a:prstGeom prst="rect">
            <a:avLst/>
          </a:prstGeom>
          <a:noFill/>
        </p:spPr>
        <p:txBody>
          <a:bodyPr wrap="none" rtlCol="0">
            <a:spAutoFit/>
          </a:bodyPr>
          <a:lstStyle/>
          <a:p>
            <a:r>
              <a:rPr lang="en-US"/>
              <a:t>Client (untrusted)</a:t>
            </a:r>
          </a:p>
        </p:txBody>
      </p:sp>
      <p:sp>
        <p:nvSpPr>
          <p:cNvPr id="38" name="Left Brace 37">
            <a:extLst>
              <a:ext uri="{FF2B5EF4-FFF2-40B4-BE49-F238E27FC236}">
                <a16:creationId xmlns:a16="http://schemas.microsoft.com/office/drawing/2014/main" id="{849FA849-C50E-4D50-90DC-176933C9FBCB}"/>
              </a:ext>
            </a:extLst>
          </p:cNvPr>
          <p:cNvSpPr/>
          <p:nvPr/>
        </p:nvSpPr>
        <p:spPr>
          <a:xfrm>
            <a:off x="7982578" y="3626242"/>
            <a:ext cx="45719" cy="369819"/>
          </a:xfrm>
          <a:prstGeom prst="leftBrace">
            <a:avLst/>
          </a:prstGeom>
          <a:ln w="158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40" name="Rectangle 39">
            <a:extLst>
              <a:ext uri="{FF2B5EF4-FFF2-40B4-BE49-F238E27FC236}">
                <a16:creationId xmlns:a16="http://schemas.microsoft.com/office/drawing/2014/main" id="{17C401B5-480E-488C-AF28-D24FD1C09628}"/>
              </a:ext>
            </a:extLst>
          </p:cNvPr>
          <p:cNvSpPr/>
          <p:nvPr/>
        </p:nvSpPr>
        <p:spPr>
          <a:xfrm>
            <a:off x="2540486" y="4345383"/>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Capability (allocated object)</a:t>
            </a:r>
          </a:p>
        </p:txBody>
      </p:sp>
      <p:cxnSp>
        <p:nvCxnSpPr>
          <p:cNvPr id="42" name="Straight Arrow Connector 41">
            <a:extLst>
              <a:ext uri="{FF2B5EF4-FFF2-40B4-BE49-F238E27FC236}">
                <a16:creationId xmlns:a16="http://schemas.microsoft.com/office/drawing/2014/main" id="{93CDE27D-F4E7-4CD9-BB41-3176E13E0903}"/>
              </a:ext>
            </a:extLst>
          </p:cNvPr>
          <p:cNvCxnSpPr>
            <a:cxnSpLocks/>
            <a:stCxn id="40" idx="3"/>
            <a:endCxn id="38" idx="1"/>
          </p:cNvCxnSpPr>
          <p:nvPr/>
        </p:nvCxnSpPr>
        <p:spPr>
          <a:xfrm flipV="1">
            <a:off x="5480546" y="3811152"/>
            <a:ext cx="2502032" cy="767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741A97C-F4B2-4A1F-8480-F92BA0C622B2}"/>
              </a:ext>
            </a:extLst>
          </p:cNvPr>
          <p:cNvSpPr/>
          <p:nvPr/>
        </p:nvSpPr>
        <p:spPr>
          <a:xfrm>
            <a:off x="3131728" y="5244898"/>
            <a:ext cx="2502032"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a:t>
            </a:r>
            <a:r>
              <a:rPr lang="en-GB" err="1"/>
              <a:t>subobject</a:t>
            </a:r>
            <a:r>
              <a:rPr lang="en-GB"/>
              <a:t>)</a:t>
            </a:r>
          </a:p>
        </p:txBody>
      </p:sp>
      <p:sp>
        <p:nvSpPr>
          <p:cNvPr id="5" name="Left Brace 4">
            <a:extLst>
              <a:ext uri="{FF2B5EF4-FFF2-40B4-BE49-F238E27FC236}">
                <a16:creationId xmlns:a16="http://schemas.microsoft.com/office/drawing/2014/main" id="{77B23528-A7BC-4E69-8AFE-7FCB1773AB4E}"/>
              </a:ext>
            </a:extLst>
          </p:cNvPr>
          <p:cNvSpPr/>
          <p:nvPr/>
        </p:nvSpPr>
        <p:spPr>
          <a:xfrm>
            <a:off x="8079876" y="3805618"/>
            <a:ext cx="59045" cy="190442"/>
          </a:xfrm>
          <a:prstGeom prst="leftBrace">
            <a:avLst/>
          </a:prstGeom>
          <a:ln w="158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DC13B43C-119C-43D2-9739-98090EB4F497}"/>
              </a:ext>
            </a:extLst>
          </p:cNvPr>
          <p:cNvCxnSpPr>
            <a:cxnSpLocks/>
            <a:stCxn id="2" idx="3"/>
            <a:endCxn id="5" idx="1"/>
          </p:cNvCxnSpPr>
          <p:nvPr/>
        </p:nvCxnSpPr>
        <p:spPr>
          <a:xfrm flipV="1">
            <a:off x="5633760" y="3900839"/>
            <a:ext cx="2446116" cy="1577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011BC46-3F84-4DEC-87F8-C8131A6B33AC}"/>
              </a:ext>
            </a:extLst>
          </p:cNvPr>
          <p:cNvSpPr txBox="1"/>
          <p:nvPr/>
        </p:nvSpPr>
        <p:spPr>
          <a:xfrm>
            <a:off x="335613" y="4585173"/>
            <a:ext cx="1682255" cy="369332"/>
          </a:xfrm>
          <a:prstGeom prst="rect">
            <a:avLst/>
          </a:prstGeom>
          <a:noFill/>
        </p:spPr>
        <p:txBody>
          <a:bodyPr wrap="square" rtlCol="0">
            <a:spAutoFit/>
          </a:bodyPr>
          <a:lstStyle/>
          <a:p>
            <a:r>
              <a:rPr lang="en-US" dirty="0"/>
              <a:t>Derive for client</a:t>
            </a:r>
          </a:p>
        </p:txBody>
      </p:sp>
      <p:cxnSp>
        <p:nvCxnSpPr>
          <p:cNvPr id="11" name="Connector: Elbow 10">
            <a:extLst>
              <a:ext uri="{FF2B5EF4-FFF2-40B4-BE49-F238E27FC236}">
                <a16:creationId xmlns:a16="http://schemas.microsoft.com/office/drawing/2014/main" id="{4E7F5C2A-4A9E-475C-B45C-319DE0DFB8E6}"/>
              </a:ext>
            </a:extLst>
          </p:cNvPr>
          <p:cNvCxnSpPr>
            <a:cxnSpLocks/>
          </p:cNvCxnSpPr>
          <p:nvPr/>
        </p:nvCxnSpPr>
        <p:spPr>
          <a:xfrm rot="16200000" flipH="1">
            <a:off x="917889" y="2956124"/>
            <a:ext cx="1881439" cy="1363735"/>
          </a:xfrm>
          <a:prstGeom prst="bentConnector2">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Connector: Elbow 14">
            <a:extLst>
              <a:ext uri="{FF2B5EF4-FFF2-40B4-BE49-F238E27FC236}">
                <a16:creationId xmlns:a16="http://schemas.microsoft.com/office/drawing/2014/main" id="{E6031A64-E84A-425A-A998-ADB7646FF986}"/>
              </a:ext>
            </a:extLst>
          </p:cNvPr>
          <p:cNvCxnSpPr>
            <a:cxnSpLocks/>
            <a:endCxn id="2" idx="1"/>
          </p:cNvCxnSpPr>
          <p:nvPr/>
        </p:nvCxnSpPr>
        <p:spPr>
          <a:xfrm rot="16200000" flipH="1">
            <a:off x="2503009" y="4849509"/>
            <a:ext cx="666186" cy="591252"/>
          </a:xfrm>
          <a:prstGeom prst="bentConnector2">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B5FEC727-20F6-4BD8-8421-0C6106D0D662}"/>
              </a:ext>
            </a:extLst>
          </p:cNvPr>
          <p:cNvSpPr txBox="1"/>
          <p:nvPr/>
        </p:nvSpPr>
        <p:spPr>
          <a:xfrm>
            <a:off x="1468230" y="5478226"/>
            <a:ext cx="1682255" cy="369332"/>
          </a:xfrm>
          <a:prstGeom prst="rect">
            <a:avLst/>
          </a:prstGeom>
          <a:noFill/>
        </p:spPr>
        <p:txBody>
          <a:bodyPr wrap="square" rtlCol="0">
            <a:spAutoFit/>
          </a:bodyPr>
          <a:lstStyle/>
          <a:p>
            <a:r>
              <a:rPr lang="en-US"/>
              <a:t>Narrow bounds</a:t>
            </a:r>
          </a:p>
        </p:txBody>
      </p:sp>
      <p:sp>
        <p:nvSpPr>
          <p:cNvPr id="12" name="Slide Number Placeholder 11">
            <a:extLst>
              <a:ext uri="{FF2B5EF4-FFF2-40B4-BE49-F238E27FC236}">
                <a16:creationId xmlns:a16="http://schemas.microsoft.com/office/drawing/2014/main" id="{A0885262-E0E0-4752-B54A-8C341157D027}"/>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18</a:t>
            </a:fld>
            <a:endParaRPr lang="en-US">
              <a:solidFill>
                <a:prstClr val="white">
                  <a:lumMod val="50000"/>
                </a:prstClr>
              </a:solidFill>
            </a:endParaRPr>
          </a:p>
        </p:txBody>
      </p:sp>
    </p:spTree>
    <p:extLst>
      <p:ext uri="{BB962C8B-B14F-4D97-AF65-F5344CB8AC3E}">
        <p14:creationId xmlns:p14="http://schemas.microsoft.com/office/powerpoint/2010/main" val="214826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2" grpId="0" animBg="1"/>
      <p:bldP spid="5" grpId="0" animBg="1"/>
      <p:bldP spid="10"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BB68F2-9ECE-43E9-B577-6FF340212B14}"/>
              </a:ext>
            </a:extLst>
          </p:cNvPr>
          <p:cNvSpPr>
            <a:spLocks noGrp="1"/>
          </p:cNvSpPr>
          <p:nvPr>
            <p:ph type="ctrTitle"/>
          </p:nvPr>
        </p:nvSpPr>
        <p:spPr/>
        <p:txBody>
          <a:bodyPr/>
          <a:lstStyle/>
          <a:p>
            <a:r>
              <a:rPr lang="en-US" dirty="0"/>
              <a:t>CHERI: The Big Idea™</a:t>
            </a:r>
          </a:p>
        </p:txBody>
      </p:sp>
      <p:sp>
        <p:nvSpPr>
          <p:cNvPr id="5" name="Right Brace 4">
            <a:extLst>
              <a:ext uri="{FF2B5EF4-FFF2-40B4-BE49-F238E27FC236}">
                <a16:creationId xmlns:a16="http://schemas.microsoft.com/office/drawing/2014/main" id="{E24349FE-E6C0-4524-86DA-E6D610C71A30}"/>
              </a:ext>
            </a:extLst>
          </p:cNvPr>
          <p:cNvSpPr/>
          <p:nvPr/>
        </p:nvSpPr>
        <p:spPr>
          <a:xfrm flipH="1">
            <a:off x="2238856" y="1410376"/>
            <a:ext cx="319144" cy="152161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EF6368F-2D5D-48D1-9767-C700EEF9F660}"/>
              </a:ext>
            </a:extLst>
          </p:cNvPr>
          <p:cNvSpPr/>
          <p:nvPr/>
        </p:nvSpPr>
        <p:spPr>
          <a:xfrm>
            <a:off x="10461599" y="1062000"/>
            <a:ext cx="946384" cy="4147200"/>
          </a:xfrm>
          <a:prstGeom prst="rect">
            <a:avLst/>
          </a:prstGeom>
          <a:solidFill>
            <a:schemeClr val="bg1">
              <a:lumMod val="85000"/>
            </a:schemeClr>
          </a:solidFill>
          <a:ln w="3175" cmpd="sng">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Arrow Connector 10">
            <a:extLst>
              <a:ext uri="{FF2B5EF4-FFF2-40B4-BE49-F238E27FC236}">
                <a16:creationId xmlns:a16="http://schemas.microsoft.com/office/drawing/2014/main" id="{72D632DF-2AAF-4B53-B9E4-0F8027669609}"/>
              </a:ext>
            </a:extLst>
          </p:cNvPr>
          <p:cNvCxnSpPr>
            <a:cxnSpLocks/>
            <a:stCxn id="33" idx="3"/>
          </p:cNvCxnSpPr>
          <p:nvPr/>
        </p:nvCxnSpPr>
        <p:spPr>
          <a:xfrm>
            <a:off x="8353855" y="2703388"/>
            <a:ext cx="2107744" cy="496348"/>
          </a:xfrm>
          <a:prstGeom prst="straightConnector1">
            <a:avLst/>
          </a:prstGeom>
          <a:ln w="57150" cmpd="sng">
            <a:solidFill>
              <a:srgbClr val="7030A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0E4F6539-FE91-4BBF-BF2D-A1CE2ADE5FED}"/>
              </a:ext>
            </a:extLst>
          </p:cNvPr>
          <p:cNvSpPr/>
          <p:nvPr/>
        </p:nvSpPr>
        <p:spPr>
          <a:xfrm>
            <a:off x="10461600" y="1696286"/>
            <a:ext cx="946383" cy="2455754"/>
          </a:xfrm>
          <a:prstGeom prst="rect">
            <a:avLst/>
          </a:prstGeom>
          <a:solidFill>
            <a:schemeClr val="accent5">
              <a:lumMod val="60000"/>
              <a:lumOff val="40000"/>
              <a:alpha val="40000"/>
            </a:schemeClr>
          </a:solidFill>
          <a:ln w="0" cmpd="sng">
            <a:solidFill>
              <a:srgbClr val="93CDDD">
                <a:alpha val="0"/>
              </a:srgbClr>
            </a:solidFill>
            <a:prstDash val="sysDash"/>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1400" dirty="0">
                <a:solidFill>
                  <a:schemeClr val="tx1"/>
                </a:solidFill>
              </a:rPr>
              <a:t>Allocation</a:t>
            </a:r>
          </a:p>
        </p:txBody>
      </p:sp>
      <p:cxnSp>
        <p:nvCxnSpPr>
          <p:cNvPr id="15" name="Straight Connector 14">
            <a:extLst>
              <a:ext uri="{FF2B5EF4-FFF2-40B4-BE49-F238E27FC236}">
                <a16:creationId xmlns:a16="http://schemas.microsoft.com/office/drawing/2014/main" id="{39C05A30-0445-4C62-94E8-58974108DCA6}"/>
              </a:ext>
            </a:extLst>
          </p:cNvPr>
          <p:cNvCxnSpPr>
            <a:cxnSpLocks/>
          </p:cNvCxnSpPr>
          <p:nvPr/>
        </p:nvCxnSpPr>
        <p:spPr>
          <a:xfrm>
            <a:off x="10461600" y="3211015"/>
            <a:ext cx="946383" cy="0"/>
          </a:xfrm>
          <a:prstGeom prst="line">
            <a:avLst/>
          </a:prstGeom>
          <a:ln w="12700" cmpd="sng">
            <a:solidFill>
              <a:srgbClr val="7030A0"/>
            </a:solidFill>
            <a:prstDash val="sys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8BC27DF-D2EE-4D11-9781-C6CADCE3E49E}"/>
              </a:ext>
            </a:extLst>
          </p:cNvPr>
          <p:cNvSpPr txBox="1"/>
          <p:nvPr/>
        </p:nvSpPr>
        <p:spPr>
          <a:xfrm>
            <a:off x="10124307" y="5340096"/>
            <a:ext cx="1620967" cy="646331"/>
          </a:xfrm>
          <a:prstGeom prst="rect">
            <a:avLst/>
          </a:prstGeom>
          <a:noFill/>
        </p:spPr>
        <p:txBody>
          <a:bodyPr wrap="square" rtlCol="0">
            <a:spAutoFit/>
          </a:bodyPr>
          <a:lstStyle/>
          <a:p>
            <a:pPr algn="ctr"/>
            <a:r>
              <a:rPr lang="en-US" dirty="0"/>
              <a:t>Address</a:t>
            </a:r>
            <a:br>
              <a:rPr lang="en-US" dirty="0"/>
            </a:br>
            <a:r>
              <a:rPr lang="en-US" dirty="0"/>
              <a:t>space</a:t>
            </a:r>
          </a:p>
        </p:txBody>
      </p:sp>
      <p:sp>
        <p:nvSpPr>
          <p:cNvPr id="19" name="Rectangle 18">
            <a:extLst>
              <a:ext uri="{FF2B5EF4-FFF2-40B4-BE49-F238E27FC236}">
                <a16:creationId xmlns:a16="http://schemas.microsoft.com/office/drawing/2014/main" id="{411465E9-4442-4AAE-A209-313850567DEA}"/>
              </a:ext>
            </a:extLst>
          </p:cNvPr>
          <p:cNvSpPr/>
          <p:nvPr/>
        </p:nvSpPr>
        <p:spPr>
          <a:xfrm>
            <a:off x="2697027" y="1410376"/>
            <a:ext cx="1148298" cy="457200"/>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Valid bit</a:t>
            </a:r>
          </a:p>
        </p:txBody>
      </p:sp>
      <p:cxnSp>
        <p:nvCxnSpPr>
          <p:cNvPr id="23" name="Straight Connector 22">
            <a:extLst>
              <a:ext uri="{FF2B5EF4-FFF2-40B4-BE49-F238E27FC236}">
                <a16:creationId xmlns:a16="http://schemas.microsoft.com/office/drawing/2014/main" id="{A3BC2E07-3102-44B9-AC03-04C917CE5C4E}"/>
              </a:ext>
            </a:extLst>
          </p:cNvPr>
          <p:cNvCxnSpPr>
            <a:cxnSpLocks/>
          </p:cNvCxnSpPr>
          <p:nvPr/>
        </p:nvCxnSpPr>
        <p:spPr>
          <a:xfrm>
            <a:off x="10461600" y="4151569"/>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2C1F7001-0EDC-4DB8-857B-B4C6950CAD88}"/>
              </a:ext>
            </a:extLst>
          </p:cNvPr>
          <p:cNvSpPr/>
          <p:nvPr/>
        </p:nvSpPr>
        <p:spPr>
          <a:xfrm>
            <a:off x="2684573" y="2021895"/>
            <a:ext cx="5669280" cy="457200"/>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Metadata, including bounds (64 bits)</a:t>
            </a:r>
          </a:p>
        </p:txBody>
      </p:sp>
      <p:sp>
        <p:nvSpPr>
          <p:cNvPr id="33" name="Rectangle 32">
            <a:extLst>
              <a:ext uri="{FF2B5EF4-FFF2-40B4-BE49-F238E27FC236}">
                <a16:creationId xmlns:a16="http://schemas.microsoft.com/office/drawing/2014/main" id="{5B34099C-F514-4E39-8491-2BA8BF961EC6}"/>
              </a:ext>
            </a:extLst>
          </p:cNvPr>
          <p:cNvSpPr/>
          <p:nvPr/>
        </p:nvSpPr>
        <p:spPr>
          <a:xfrm>
            <a:off x="2684575" y="2474788"/>
            <a:ext cx="5669280" cy="457200"/>
          </a:xfrm>
          <a:prstGeom prst="rect">
            <a:avLst/>
          </a:prstGeom>
          <a:solidFill>
            <a:srgbClr val="7030A0"/>
          </a:solidFill>
          <a:ln>
            <a:solidFill>
              <a:srgbClr val="7030A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200" dirty="0">
                <a:solidFill>
                  <a:schemeClr val="bg1"/>
                </a:solidFill>
              </a:rPr>
              <a:t>Address (64 bits)</a:t>
            </a:r>
          </a:p>
        </p:txBody>
      </p:sp>
      <p:sp>
        <p:nvSpPr>
          <p:cNvPr id="35" name="TextBox 34">
            <a:extLst>
              <a:ext uri="{FF2B5EF4-FFF2-40B4-BE49-F238E27FC236}">
                <a16:creationId xmlns:a16="http://schemas.microsoft.com/office/drawing/2014/main" id="{01B8AAB6-7B81-43BE-AE8D-956164E0F646}"/>
              </a:ext>
            </a:extLst>
          </p:cNvPr>
          <p:cNvSpPr txBox="1"/>
          <p:nvPr/>
        </p:nvSpPr>
        <p:spPr>
          <a:xfrm rot="16200000">
            <a:off x="1157235" y="1841518"/>
            <a:ext cx="1515271" cy="646331"/>
          </a:xfrm>
          <a:prstGeom prst="rect">
            <a:avLst/>
          </a:prstGeom>
          <a:noFill/>
        </p:spPr>
        <p:txBody>
          <a:bodyPr wrap="square" rtlCol="0">
            <a:spAutoFit/>
          </a:bodyPr>
          <a:lstStyle/>
          <a:p>
            <a:pPr algn="ctr"/>
            <a:r>
              <a:rPr lang="en-US" dirty="0"/>
              <a:t>129-bit CHERI Capability</a:t>
            </a:r>
          </a:p>
        </p:txBody>
      </p:sp>
      <p:cxnSp>
        <p:nvCxnSpPr>
          <p:cNvPr id="41" name="Straight Arrow Connector 40">
            <a:extLst>
              <a:ext uri="{FF2B5EF4-FFF2-40B4-BE49-F238E27FC236}">
                <a16:creationId xmlns:a16="http://schemas.microsoft.com/office/drawing/2014/main" id="{39C41BA0-3369-4AA4-8237-480A262B04CE}"/>
              </a:ext>
            </a:extLst>
          </p:cNvPr>
          <p:cNvCxnSpPr>
            <a:cxnSpLocks/>
            <a:stCxn id="27" idx="3"/>
          </p:cNvCxnSpPr>
          <p:nvPr/>
        </p:nvCxnSpPr>
        <p:spPr>
          <a:xfrm flipV="1">
            <a:off x="8353853" y="1707938"/>
            <a:ext cx="2107746" cy="542557"/>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43" name="Slide Number Placeholder 42">
            <a:extLst>
              <a:ext uri="{FF2B5EF4-FFF2-40B4-BE49-F238E27FC236}">
                <a16:creationId xmlns:a16="http://schemas.microsoft.com/office/drawing/2014/main" id="{F95A1035-D2C5-4231-AE66-8C8D583C48E5}"/>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19</a:t>
            </a:fld>
            <a:endParaRPr lang="en-US" dirty="0">
              <a:solidFill>
                <a:prstClr val="white">
                  <a:lumMod val="50000"/>
                </a:prstClr>
              </a:solidFill>
            </a:endParaRPr>
          </a:p>
        </p:txBody>
      </p:sp>
      <p:sp>
        <p:nvSpPr>
          <p:cNvPr id="20" name="Content Placeholder 1">
            <a:extLst>
              <a:ext uri="{FF2B5EF4-FFF2-40B4-BE49-F238E27FC236}">
                <a16:creationId xmlns:a16="http://schemas.microsoft.com/office/drawing/2014/main" id="{D90AB2FA-2EE2-CFE1-5265-31985ADAE664}"/>
              </a:ext>
            </a:extLst>
          </p:cNvPr>
          <p:cNvSpPr txBox="1">
            <a:spLocks/>
          </p:cNvSpPr>
          <p:nvPr/>
        </p:nvSpPr>
        <p:spPr>
          <a:xfrm>
            <a:off x="27479" y="3746529"/>
            <a:ext cx="6552190" cy="292073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CHERI introduces </a:t>
            </a:r>
            <a:r>
              <a:rPr lang="en-US" i="1" dirty="0"/>
              <a:t>architectural capabilities</a:t>
            </a:r>
          </a:p>
          <a:p>
            <a:pPr lvl="1"/>
            <a:r>
              <a:rPr lang="en-US" dirty="0"/>
              <a:t>Held in registers and memory</a:t>
            </a:r>
          </a:p>
          <a:p>
            <a:pPr lvl="1"/>
            <a:r>
              <a:rPr lang="en-US" dirty="0"/>
              <a:t>2x integer pointer size (+1 bit) in memory</a:t>
            </a:r>
          </a:p>
          <a:p>
            <a:pPr lvl="1"/>
            <a:r>
              <a:rPr lang="en-US" dirty="0"/>
              <a:t>Pair </a:t>
            </a:r>
            <a:r>
              <a:rPr lang="en-US" i="1" dirty="0"/>
              <a:t>protected metadata</a:t>
            </a:r>
            <a:r>
              <a:rPr lang="en-US" dirty="0"/>
              <a:t> with address</a:t>
            </a:r>
          </a:p>
          <a:p>
            <a:r>
              <a:rPr lang="en-US" dirty="0"/>
              <a:t>Clear </a:t>
            </a:r>
            <a:r>
              <a:rPr lang="en-US" dirty="0">
                <a:solidFill>
                  <a:schemeClr val="accent4">
                    <a:lumMod val="75000"/>
                  </a:schemeClr>
                </a:solidFill>
              </a:rPr>
              <a:t>valid</a:t>
            </a:r>
            <a:r>
              <a:rPr lang="en-US" dirty="0"/>
              <a:t> bit if cap improperly manipulated.</a:t>
            </a:r>
          </a:p>
          <a:p>
            <a:r>
              <a:rPr lang="en-US" dirty="0"/>
              <a:t>Every load and store instruction executed must be</a:t>
            </a:r>
            <a:br>
              <a:rPr lang="en-US" dirty="0"/>
            </a:br>
            <a:r>
              <a:rPr lang="en-US" dirty="0"/>
              <a:t>	to an </a:t>
            </a:r>
            <a:r>
              <a:rPr lang="en-US" dirty="0">
                <a:solidFill>
                  <a:srgbClr val="7030A0"/>
                </a:solidFill>
              </a:rPr>
              <a:t>address</a:t>
            </a:r>
            <a:r>
              <a:rPr lang="en-US" dirty="0"/>
              <a:t> in </a:t>
            </a:r>
            <a:r>
              <a:rPr lang="en-US" dirty="0">
                <a:solidFill>
                  <a:schemeClr val="accent5">
                    <a:lumMod val="75000"/>
                  </a:schemeClr>
                </a:solidFill>
              </a:rPr>
              <a:t>bounds</a:t>
            </a:r>
            <a:r>
              <a:rPr lang="en-US" dirty="0"/>
              <a:t> of a </a:t>
            </a:r>
            <a:r>
              <a:rPr lang="en-US" dirty="0">
                <a:solidFill>
                  <a:schemeClr val="accent4">
                    <a:lumMod val="75000"/>
                  </a:schemeClr>
                </a:solidFill>
              </a:rPr>
              <a:t>valid</a:t>
            </a:r>
            <a:r>
              <a:rPr lang="en-US" dirty="0"/>
              <a:t> capability</a:t>
            </a:r>
          </a:p>
          <a:p>
            <a:r>
              <a:rPr lang="en-US" dirty="0"/>
              <a:t>Software can use capabilities to </a:t>
            </a:r>
            <a:r>
              <a:rPr lang="en-US" i="1" dirty="0"/>
              <a:t>implement</a:t>
            </a:r>
            <a:r>
              <a:rPr lang="en-US" dirty="0"/>
              <a:t> pointers</a:t>
            </a:r>
          </a:p>
        </p:txBody>
      </p:sp>
      <p:cxnSp>
        <p:nvCxnSpPr>
          <p:cNvPr id="9" name="Straight Arrow Connector 8">
            <a:extLst>
              <a:ext uri="{FF2B5EF4-FFF2-40B4-BE49-F238E27FC236}">
                <a16:creationId xmlns:a16="http://schemas.microsoft.com/office/drawing/2014/main" id="{BC7D9722-7C95-4F25-A299-8AF16E60B308}"/>
              </a:ext>
            </a:extLst>
          </p:cNvPr>
          <p:cNvCxnSpPr>
            <a:cxnSpLocks/>
            <a:stCxn id="27" idx="3"/>
          </p:cNvCxnSpPr>
          <p:nvPr/>
        </p:nvCxnSpPr>
        <p:spPr>
          <a:xfrm>
            <a:off x="8353853" y="2250495"/>
            <a:ext cx="2107746" cy="1901074"/>
          </a:xfrm>
          <a:prstGeom prst="straightConnector1">
            <a:avLst/>
          </a:prstGeom>
          <a:ln w="57150" cmpd="sng">
            <a:solidFill>
              <a:schemeClr val="accent5">
                <a:lumMod val="75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11B7C13F-71A4-6FBF-6DF9-1A316C5A49F6}"/>
              </a:ext>
            </a:extLst>
          </p:cNvPr>
          <p:cNvCxnSpPr>
            <a:cxnSpLocks/>
          </p:cNvCxnSpPr>
          <p:nvPr/>
        </p:nvCxnSpPr>
        <p:spPr>
          <a:xfrm>
            <a:off x="10461599" y="1712410"/>
            <a:ext cx="946383" cy="0"/>
          </a:xfrm>
          <a:prstGeom prst="line">
            <a:avLst/>
          </a:prstGeom>
          <a:ln w="28575" cmpd="sng">
            <a:solidFill>
              <a:srgbClr val="00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839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7"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8078E3-C5B1-C631-A292-062C32F1C800}"/>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a:t>
            </a:fld>
            <a:endParaRPr lang="en-US" dirty="0">
              <a:solidFill>
                <a:prstClr val="white">
                  <a:lumMod val="50000"/>
                </a:prstClr>
              </a:solidFill>
            </a:endParaRPr>
          </a:p>
        </p:txBody>
      </p:sp>
      <p:sp>
        <p:nvSpPr>
          <p:cNvPr id="3" name="Content Placeholder 2">
            <a:extLst>
              <a:ext uri="{FF2B5EF4-FFF2-40B4-BE49-F238E27FC236}">
                <a16:creationId xmlns:a16="http://schemas.microsoft.com/office/drawing/2014/main" id="{42414B43-A3E4-788D-E955-E528DE422195}"/>
              </a:ext>
            </a:extLst>
          </p:cNvPr>
          <p:cNvSpPr>
            <a:spLocks noGrp="1"/>
          </p:cNvSpPr>
          <p:nvPr>
            <p:ph sz="quarter" idx="13"/>
          </p:nvPr>
        </p:nvSpPr>
        <p:spPr/>
        <p:txBody>
          <a:bodyPr anchor="ctr"/>
          <a:lstStyle/>
          <a:p>
            <a:r>
              <a:rPr lang="en-US" dirty="0"/>
              <a:t>I work on CHERI for Microsoft Research, but…</a:t>
            </a:r>
          </a:p>
          <a:p>
            <a:pPr lvl="1"/>
            <a:r>
              <a:rPr lang="en-US" dirty="0"/>
              <a:t>I am not speaking on behalf of my employer.  Opinions herein are mine.</a:t>
            </a:r>
          </a:p>
          <a:p>
            <a:pPr lvl="1"/>
            <a:r>
              <a:rPr lang="en-US" dirty="0"/>
              <a:t>This talk is about </a:t>
            </a:r>
            <a:r>
              <a:rPr lang="en-US" i="1" dirty="0"/>
              <a:t>science experiments</a:t>
            </a:r>
            <a:r>
              <a:rPr lang="en-US" dirty="0"/>
              <a:t> and does not constitute commitment or a promise of products.</a:t>
            </a:r>
          </a:p>
          <a:p>
            <a:pPr lvl="1"/>
            <a:endParaRPr lang="en-US" dirty="0"/>
          </a:p>
          <a:p>
            <a:r>
              <a:rPr lang="en-US" dirty="0"/>
              <a:t>Questions during via Matrix; Q&amp;A at the end.</a:t>
            </a:r>
          </a:p>
        </p:txBody>
      </p:sp>
      <p:sp>
        <p:nvSpPr>
          <p:cNvPr id="4" name="Title 3">
            <a:extLst>
              <a:ext uri="{FF2B5EF4-FFF2-40B4-BE49-F238E27FC236}">
                <a16:creationId xmlns:a16="http://schemas.microsoft.com/office/drawing/2014/main" id="{7CAE0520-83A9-5558-E1F9-8D5AF1D554DF}"/>
              </a:ext>
            </a:extLst>
          </p:cNvPr>
          <p:cNvSpPr>
            <a:spLocks noGrp="1"/>
          </p:cNvSpPr>
          <p:nvPr>
            <p:ph type="ctrTitle"/>
          </p:nvPr>
        </p:nvSpPr>
        <p:spPr/>
        <p:txBody>
          <a:bodyPr/>
          <a:lstStyle/>
          <a:p>
            <a:r>
              <a:rPr lang="en-US" dirty="0"/>
              <a:t>Preliminaries</a:t>
            </a:r>
          </a:p>
        </p:txBody>
      </p:sp>
    </p:spTree>
    <p:extLst>
      <p:ext uri="{BB962C8B-B14F-4D97-AF65-F5344CB8AC3E}">
        <p14:creationId xmlns:p14="http://schemas.microsoft.com/office/powerpoint/2010/main" val="1638456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41404B-724C-5E69-D4D9-6479D430041D}"/>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20</a:t>
            </a:fld>
            <a:endParaRPr lang="en-US" dirty="0">
              <a:solidFill>
                <a:prstClr val="white">
                  <a:lumMod val="50000"/>
                </a:prstClr>
              </a:solidFill>
            </a:endParaRPr>
          </a:p>
        </p:txBody>
      </p:sp>
      <p:sp>
        <p:nvSpPr>
          <p:cNvPr id="3" name="Content Placeholder 2">
            <a:extLst>
              <a:ext uri="{FF2B5EF4-FFF2-40B4-BE49-F238E27FC236}">
                <a16:creationId xmlns:a16="http://schemas.microsoft.com/office/drawing/2014/main" id="{8956BB3F-29C9-8DBD-A336-83375ACF4322}"/>
              </a:ext>
            </a:extLst>
          </p:cNvPr>
          <p:cNvSpPr>
            <a:spLocks noGrp="1"/>
          </p:cNvSpPr>
          <p:nvPr>
            <p:ph sz="quarter" idx="13"/>
          </p:nvPr>
        </p:nvSpPr>
        <p:spPr/>
        <p:txBody>
          <a:bodyPr anchor="ctr"/>
          <a:lstStyle/>
          <a:p>
            <a:r>
              <a:rPr lang="en-US" dirty="0"/>
              <a:t>CHERI is </a:t>
            </a:r>
            <a:r>
              <a:rPr lang="en-US" i="1" dirty="0"/>
              <a:t>secret-free</a:t>
            </a:r>
            <a:r>
              <a:rPr lang="en-US" dirty="0"/>
              <a:t> and </a:t>
            </a:r>
            <a:r>
              <a:rPr lang="en-US" i="1" dirty="0"/>
              <a:t>deterministic</a:t>
            </a:r>
            <a:r>
              <a:rPr lang="en-US" dirty="0"/>
              <a:t>.</a:t>
            </a:r>
          </a:p>
          <a:p>
            <a:endParaRPr lang="en-US" dirty="0"/>
          </a:p>
          <a:p>
            <a:r>
              <a:rPr lang="en-US" dirty="0"/>
              <a:t>An adversary cannot forge a capability </a:t>
            </a:r>
            <a:r>
              <a:rPr lang="en-US" i="1" dirty="0"/>
              <a:t>even if they know every bit of system state</a:t>
            </a:r>
            <a:r>
              <a:rPr lang="en-US" dirty="0"/>
              <a:t>.</a:t>
            </a:r>
          </a:p>
          <a:p>
            <a:pPr lvl="1"/>
            <a:r>
              <a:rPr lang="en-US" dirty="0"/>
              <a:t>No ASLR slide, stack canaries, MTE colors, PAC secrets, …</a:t>
            </a:r>
          </a:p>
          <a:p>
            <a:pPr lvl="1"/>
            <a:r>
              <a:rPr lang="en-US" dirty="0"/>
              <a:t>Can’t re-inject </a:t>
            </a:r>
            <a:r>
              <a:rPr lang="en-US" i="1" dirty="0"/>
              <a:t>data</a:t>
            </a:r>
            <a:r>
              <a:rPr lang="en-US" dirty="0"/>
              <a:t> as </a:t>
            </a:r>
            <a:r>
              <a:rPr lang="en-US" i="1" dirty="0"/>
              <a:t>pointers</a:t>
            </a:r>
            <a:r>
              <a:rPr lang="en-US" dirty="0"/>
              <a:t>: no more </a:t>
            </a:r>
            <a:r>
              <a:rPr lang="en-US" dirty="0">
                <a:hlinkClick r:id="rId3"/>
              </a:rPr>
              <a:t>Smashing The Stack For Fun And Profit</a:t>
            </a:r>
            <a:r>
              <a:rPr lang="en-US" dirty="0"/>
              <a:t> </a:t>
            </a:r>
            <a:r>
              <a:rPr lang="en-US" i="1" dirty="0"/>
              <a:t>even ignoring bounds</a:t>
            </a:r>
            <a:endParaRPr lang="en-US" dirty="0"/>
          </a:p>
          <a:p>
            <a:pPr lvl="1"/>
            <a:endParaRPr lang="en-US" dirty="0"/>
          </a:p>
          <a:p>
            <a:r>
              <a:rPr lang="en-US" dirty="0"/>
              <a:t>Out-of-bounds or invalid dereference </a:t>
            </a:r>
            <a:r>
              <a:rPr lang="en-US" i="1" dirty="0"/>
              <a:t>always</a:t>
            </a:r>
            <a:r>
              <a:rPr lang="en-US" dirty="0"/>
              <a:t> traps.</a:t>
            </a:r>
          </a:p>
          <a:p>
            <a:r>
              <a:rPr lang="en-US" dirty="0"/>
              <a:t>Byte-level corruption or attempts to widen bounds </a:t>
            </a:r>
            <a:r>
              <a:rPr lang="en-US" i="1" dirty="0"/>
              <a:t>always</a:t>
            </a:r>
            <a:r>
              <a:rPr lang="en-US" dirty="0"/>
              <a:t> caught (clear tag or trap).</a:t>
            </a:r>
          </a:p>
        </p:txBody>
      </p:sp>
      <p:sp>
        <p:nvSpPr>
          <p:cNvPr id="4" name="Title 3">
            <a:extLst>
              <a:ext uri="{FF2B5EF4-FFF2-40B4-BE49-F238E27FC236}">
                <a16:creationId xmlns:a16="http://schemas.microsoft.com/office/drawing/2014/main" id="{39982A79-8EC5-ACFA-84DB-AE9C5D095B54}"/>
              </a:ext>
            </a:extLst>
          </p:cNvPr>
          <p:cNvSpPr>
            <a:spLocks noGrp="1"/>
          </p:cNvSpPr>
          <p:nvPr>
            <p:ph type="ctrTitle"/>
          </p:nvPr>
        </p:nvSpPr>
        <p:spPr/>
        <p:txBody>
          <a:bodyPr/>
          <a:lstStyle/>
          <a:p>
            <a:r>
              <a:rPr lang="en-US" dirty="0"/>
              <a:t>Secret-Free, Deterministic Mechanism</a:t>
            </a:r>
          </a:p>
        </p:txBody>
      </p:sp>
      <p:sp>
        <p:nvSpPr>
          <p:cNvPr id="6" name="TextBox 5">
            <a:extLst>
              <a:ext uri="{FF2B5EF4-FFF2-40B4-BE49-F238E27FC236}">
                <a16:creationId xmlns:a16="http://schemas.microsoft.com/office/drawing/2014/main" id="{D0255F26-FA39-4D4A-FA3A-19145012BF0E}"/>
              </a:ext>
            </a:extLst>
          </p:cNvPr>
          <p:cNvSpPr txBox="1"/>
          <p:nvPr/>
        </p:nvSpPr>
        <p:spPr>
          <a:xfrm>
            <a:off x="0" y="6550352"/>
            <a:ext cx="6374523" cy="307777"/>
          </a:xfrm>
          <a:prstGeom prst="rect">
            <a:avLst/>
          </a:prstGeom>
          <a:noFill/>
        </p:spPr>
        <p:txBody>
          <a:bodyPr wrap="square">
            <a:spAutoFit/>
          </a:bodyPr>
          <a:lstStyle/>
          <a:p>
            <a:r>
              <a:rPr lang="en-US" sz="1400" dirty="0">
                <a:hlinkClick r:id="rId4"/>
              </a:rPr>
              <a:t>Amar et al. </a:t>
            </a:r>
            <a:r>
              <a:rPr lang="en-US" sz="1400" i="1" dirty="0">
                <a:hlinkClick r:id="rId4"/>
              </a:rPr>
              <a:t>An Armful of CHERIs</a:t>
            </a:r>
            <a:r>
              <a:rPr lang="en-US" sz="1400" dirty="0">
                <a:hlinkClick r:id="rId4"/>
              </a:rPr>
              <a:t>. (2022)</a:t>
            </a:r>
            <a:endParaRPr lang="en-US" sz="1400" dirty="0"/>
          </a:p>
        </p:txBody>
      </p:sp>
    </p:spTree>
    <p:extLst>
      <p:ext uri="{BB962C8B-B14F-4D97-AF65-F5344CB8AC3E}">
        <p14:creationId xmlns:p14="http://schemas.microsoft.com/office/powerpoint/2010/main" val="9072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5796E650-5144-A309-5082-C5CB5302C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829002"/>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B4293A6-3482-12FE-1F6A-D51A967B0BED}"/>
              </a:ext>
            </a:extLst>
          </p:cNvPr>
          <p:cNvSpPr>
            <a:spLocks noGrp="1"/>
          </p:cNvSpPr>
          <p:nvPr>
            <p:ph type="title"/>
          </p:nvPr>
        </p:nvSpPr>
        <p:spPr/>
        <p:txBody>
          <a:bodyPr/>
          <a:lstStyle/>
          <a:p>
            <a:pPr algn="ctr"/>
            <a:r>
              <a:rPr lang="en-US" dirty="0" err="1">
                <a:solidFill>
                  <a:schemeClr val="bg1"/>
                </a:solidFill>
                <a:effectLst>
                  <a:outerShdw blurRad="50800" dist="38100" dir="2700000" algn="tl" rotWithShape="0">
                    <a:prstClr val="black">
                      <a:alpha val="40000"/>
                    </a:prstClr>
                  </a:outerShdw>
                </a:effectLst>
              </a:rPr>
              <a:t>CheriABI</a:t>
            </a:r>
            <a:endParaRPr lang="en-US" dirty="0">
              <a:solidFill>
                <a:schemeClr val="bg1"/>
              </a:solidFill>
              <a:effectLst>
                <a:outerShdw blurRad="50800" dist="38100" dir="2700000" algn="tl" rotWithShape="0">
                  <a:prstClr val="black">
                    <a:alpha val="40000"/>
                  </a:prstClr>
                </a:outerShdw>
              </a:effectLst>
            </a:endParaRPr>
          </a:p>
        </p:txBody>
      </p:sp>
      <p:sp>
        <p:nvSpPr>
          <p:cNvPr id="6" name="Text Placeholder 5">
            <a:extLst>
              <a:ext uri="{FF2B5EF4-FFF2-40B4-BE49-F238E27FC236}">
                <a16:creationId xmlns:a16="http://schemas.microsoft.com/office/drawing/2014/main" id="{5ABAE701-CDB1-A1B9-407B-517CB847F357}"/>
              </a:ext>
            </a:extLst>
          </p:cNvPr>
          <p:cNvSpPr>
            <a:spLocks noGrp="1"/>
          </p:cNvSpPr>
          <p:nvPr>
            <p:ph type="body" idx="1"/>
          </p:nvPr>
        </p:nvSpPr>
        <p:spPr/>
        <p:txBody>
          <a:bodyPr>
            <a:normAutofit/>
          </a:bodyPr>
          <a:lstStyle/>
          <a:p>
            <a:pPr algn="ctr"/>
            <a:r>
              <a:rPr lang="en-US" sz="2800" dirty="0">
                <a:solidFill>
                  <a:schemeClr val="bg1"/>
                </a:solidFill>
                <a:effectLst>
                  <a:outerShdw blurRad="50800" dist="38100" dir="2700000" algn="tl" rotWithShape="0">
                    <a:prstClr val="black">
                      <a:alpha val="40000"/>
                    </a:prstClr>
                  </a:outerShdw>
                </a:effectLst>
              </a:rPr>
              <a:t>CHERI Memory Capabilities Meet *NIX</a:t>
            </a:r>
          </a:p>
        </p:txBody>
      </p:sp>
      <p:sp>
        <p:nvSpPr>
          <p:cNvPr id="2" name="Slide Number Placeholder 1">
            <a:extLst>
              <a:ext uri="{FF2B5EF4-FFF2-40B4-BE49-F238E27FC236}">
                <a16:creationId xmlns:a16="http://schemas.microsoft.com/office/drawing/2014/main" id="{2C302B46-A1DE-7AD3-BD25-DA1CD4AFE390}"/>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21</a:t>
            </a:fld>
            <a:endParaRPr lang="en-US" dirty="0">
              <a:solidFill>
                <a:prstClr val="white">
                  <a:lumMod val="50000"/>
                </a:prstClr>
              </a:solidFill>
            </a:endParaRPr>
          </a:p>
        </p:txBody>
      </p:sp>
    </p:spTree>
    <p:extLst>
      <p:ext uri="{BB962C8B-B14F-4D97-AF65-F5344CB8AC3E}">
        <p14:creationId xmlns:p14="http://schemas.microsoft.com/office/powerpoint/2010/main" val="2764707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2FE823-B75A-433F-8F71-FDA77B2E2D4D}"/>
              </a:ext>
            </a:extLst>
          </p:cNvPr>
          <p:cNvSpPr>
            <a:spLocks noGrp="1"/>
          </p:cNvSpPr>
          <p:nvPr>
            <p:ph type="sldNum" sz="quarter" idx="11"/>
          </p:nvPr>
        </p:nvSpPr>
        <p:spPr/>
        <p:txBody>
          <a:bodyPr/>
          <a:lstStyle/>
          <a:p>
            <a:fld id="{0E4A6B38-5CD6-4623-8C84-EE9D6720EA30}" type="slidenum">
              <a:rPr lang="en-US" smtClean="0"/>
              <a:t>22</a:t>
            </a:fld>
            <a:endParaRPr lang="en-US"/>
          </a:p>
        </p:txBody>
      </p:sp>
      <p:sp>
        <p:nvSpPr>
          <p:cNvPr id="5" name="Content Placeholder 4">
            <a:extLst>
              <a:ext uri="{FF2B5EF4-FFF2-40B4-BE49-F238E27FC236}">
                <a16:creationId xmlns:a16="http://schemas.microsoft.com/office/drawing/2014/main" id="{AE994744-598F-406B-95A6-9D10745CF885}"/>
              </a:ext>
            </a:extLst>
          </p:cNvPr>
          <p:cNvSpPr>
            <a:spLocks noGrp="1"/>
          </p:cNvSpPr>
          <p:nvPr>
            <p:ph sz="quarter" idx="13"/>
          </p:nvPr>
        </p:nvSpPr>
        <p:spPr>
          <a:xfrm>
            <a:off x="6096000" y="1030148"/>
            <a:ext cx="5537200" cy="5296311"/>
          </a:xfrm>
        </p:spPr>
        <p:txBody>
          <a:bodyPr>
            <a:normAutofit lnSpcReduction="10000"/>
          </a:bodyPr>
          <a:lstStyle/>
          <a:p>
            <a:r>
              <a:rPr lang="en-US" dirty="0"/>
              <a:t>CHERI capabilities used for both</a:t>
            </a:r>
          </a:p>
          <a:p>
            <a:pPr lvl="1"/>
            <a:r>
              <a:rPr lang="en-US" b="1" dirty="0"/>
              <a:t>Language-level</a:t>
            </a:r>
            <a:r>
              <a:rPr lang="en-US" dirty="0"/>
              <a:t> pointers visible in source program</a:t>
            </a:r>
          </a:p>
          <a:p>
            <a:pPr lvl="1"/>
            <a:r>
              <a:rPr lang="en-US" b="1" dirty="0"/>
              <a:t>Implementation</a:t>
            </a:r>
            <a:r>
              <a:rPr lang="en-US" dirty="0"/>
              <a:t> pointers </a:t>
            </a:r>
            <a:r>
              <a:rPr lang="en-US" i="1" dirty="0"/>
              <a:t>implicit</a:t>
            </a:r>
            <a:r>
              <a:rPr lang="en-US" dirty="0"/>
              <a:t> in source</a:t>
            </a:r>
          </a:p>
          <a:p>
            <a:pPr lvl="1"/>
            <a:endParaRPr lang="en-US" dirty="0"/>
          </a:p>
          <a:p>
            <a:r>
              <a:rPr lang="en-US" dirty="0"/>
              <a:t>Compiler generates code to</a:t>
            </a:r>
          </a:p>
          <a:p>
            <a:pPr lvl="1"/>
            <a:r>
              <a:rPr lang="en-US" dirty="0"/>
              <a:t>bound address-taken stack </a:t>
            </a:r>
            <a:r>
              <a:rPr lang="en-US" dirty="0" err="1"/>
              <a:t>allocs</a:t>
            </a:r>
            <a:r>
              <a:rPr lang="en-US" dirty="0"/>
              <a:t> &amp; sub-objects</a:t>
            </a:r>
          </a:p>
          <a:p>
            <a:pPr lvl="1"/>
            <a:r>
              <a:rPr lang="en-US" dirty="0"/>
              <a:t>build caps for </a:t>
            </a:r>
            <a:r>
              <a:rPr lang="en-US" dirty="0" err="1"/>
              <a:t>vararg</a:t>
            </a:r>
            <a:r>
              <a:rPr lang="en-US" dirty="0"/>
              <a:t> arrays</a:t>
            </a:r>
          </a:p>
          <a:p>
            <a:pPr lvl="1"/>
            <a:endParaRPr lang="en-US" dirty="0"/>
          </a:p>
          <a:p>
            <a:r>
              <a:rPr lang="en-US" dirty="0"/>
              <a:t>Loader builds capabilities to </a:t>
            </a:r>
            <a:r>
              <a:rPr lang="en-US" dirty="0" err="1"/>
              <a:t>globals</a:t>
            </a:r>
            <a:r>
              <a:rPr lang="en-US" dirty="0"/>
              <a:t>, PLT, GOT</a:t>
            </a:r>
          </a:p>
          <a:p>
            <a:pPr lvl="1"/>
            <a:r>
              <a:rPr lang="en-US" dirty="0"/>
              <a:t>Derived from kernel-provided roots</a:t>
            </a:r>
          </a:p>
          <a:p>
            <a:pPr lvl="1"/>
            <a:r>
              <a:rPr lang="en-US" dirty="0"/>
              <a:t>Bounds applied during </a:t>
            </a:r>
            <a:r>
              <a:rPr lang="en-US" dirty="0" err="1"/>
              <a:t>reloc</a:t>
            </a:r>
            <a:r>
              <a:rPr lang="en-US" dirty="0"/>
              <a:t> processing</a:t>
            </a:r>
          </a:p>
          <a:p>
            <a:pPr lvl="1"/>
            <a:endParaRPr lang="en-US" dirty="0"/>
          </a:p>
          <a:p>
            <a:r>
              <a:rPr lang="en-US" dirty="0"/>
              <a:t>Small changes to C semantics!</a:t>
            </a:r>
          </a:p>
          <a:p>
            <a:pPr lvl="1"/>
            <a:r>
              <a:rPr lang="en-US" dirty="0" err="1">
                <a:latin typeface="Consolas" panose="020B0609020204030204" pitchFamily="49" charset="0"/>
              </a:rPr>
              <a:t>intptr_t</a:t>
            </a:r>
            <a:r>
              <a:rPr lang="en-US" dirty="0"/>
              <a:t>, </a:t>
            </a:r>
            <a:r>
              <a:rPr lang="en-US" dirty="0" err="1">
                <a:latin typeface="Consolas" panose="020B0609020204030204" pitchFamily="49" charset="0"/>
              </a:rPr>
              <a:t>vaddr_t</a:t>
            </a:r>
            <a:endParaRPr lang="en-US" dirty="0">
              <a:latin typeface="Consolas" panose="020B0609020204030204" pitchFamily="49" charset="0"/>
            </a:endParaRPr>
          </a:p>
          <a:p>
            <a:pPr lvl="1"/>
            <a:r>
              <a:rPr lang="en-US" dirty="0" err="1">
                <a:latin typeface="Consolas" panose="020B0609020204030204" pitchFamily="49" charset="0"/>
              </a:rPr>
              <a:t>memmove</a:t>
            </a:r>
            <a:r>
              <a:rPr lang="en-US" dirty="0">
                <a:latin typeface="Consolas" panose="020B0609020204030204" pitchFamily="49" charset="0"/>
              </a:rPr>
              <a:t>()</a:t>
            </a:r>
            <a:r>
              <a:rPr lang="en-US" dirty="0"/>
              <a:t> preserves tags</a:t>
            </a:r>
          </a:p>
          <a:p>
            <a:pPr lvl="1"/>
            <a:r>
              <a:rPr lang="en-US" dirty="0"/>
              <a:t>Pointers have single provenance</a:t>
            </a:r>
          </a:p>
          <a:p>
            <a:pPr lvl="1"/>
            <a:r>
              <a:rPr lang="en-US" dirty="0"/>
              <a:t>Integer </a:t>
            </a:r>
            <a:r>
              <a:rPr lang="en-US" dirty="0">
                <a:sym typeface="Wingdings" panose="05000000000000000000" pitchFamily="2" charset="2"/>
              </a:rPr>
              <a:t>↔ </a:t>
            </a:r>
            <a:r>
              <a:rPr lang="en-US" dirty="0"/>
              <a:t>pointer casts require some care</a:t>
            </a:r>
          </a:p>
        </p:txBody>
      </p:sp>
      <p:sp>
        <p:nvSpPr>
          <p:cNvPr id="2" name="Title 1">
            <a:extLst>
              <a:ext uri="{FF2B5EF4-FFF2-40B4-BE49-F238E27FC236}">
                <a16:creationId xmlns:a16="http://schemas.microsoft.com/office/drawing/2014/main" id="{48C992B1-47BC-4291-9476-D84D046D51BC}"/>
              </a:ext>
            </a:extLst>
          </p:cNvPr>
          <p:cNvSpPr>
            <a:spLocks noGrp="1"/>
          </p:cNvSpPr>
          <p:nvPr>
            <p:ph type="ctrTitle"/>
          </p:nvPr>
        </p:nvSpPr>
        <p:spPr/>
        <p:txBody>
          <a:bodyPr/>
          <a:lstStyle/>
          <a:p>
            <a:r>
              <a:rPr lang="en-US" dirty="0"/>
              <a:t>Compiling C to CHERI</a:t>
            </a:r>
          </a:p>
        </p:txBody>
      </p:sp>
      <p:sp>
        <p:nvSpPr>
          <p:cNvPr id="6" name="Freeform 10">
            <a:extLst>
              <a:ext uri="{FF2B5EF4-FFF2-40B4-BE49-F238E27FC236}">
                <a16:creationId xmlns:a16="http://schemas.microsoft.com/office/drawing/2014/main" id="{BDF3BA11-564A-4182-9D13-27C4247F653F}"/>
              </a:ext>
            </a:extLst>
          </p:cNvPr>
          <p:cNvSpPr/>
          <p:nvPr/>
        </p:nvSpPr>
        <p:spPr>
          <a:xfrm>
            <a:off x="195836" y="3595447"/>
            <a:ext cx="5604709" cy="226541"/>
          </a:xfrm>
          <a:custGeom>
            <a:avLst/>
            <a:gdLst>
              <a:gd name="connsiteX0" fmla="*/ 0 w 4694663"/>
              <a:gd name="connsiteY0" fmla="*/ 713762 h 802977"/>
              <a:gd name="connsiteX1" fmla="*/ 847492 w 4694663"/>
              <a:gd name="connsiteY1" fmla="*/ 84 h 802977"/>
              <a:gd name="connsiteX2" fmla="*/ 1784195 w 4694663"/>
              <a:gd name="connsiteY2" fmla="*/ 747215 h 802977"/>
              <a:gd name="connsiteX3" fmla="*/ 2765502 w 4694663"/>
              <a:gd name="connsiteY3" fmla="*/ 84 h 802977"/>
              <a:gd name="connsiteX4" fmla="*/ 3691053 w 4694663"/>
              <a:gd name="connsiteY4" fmla="*/ 802971 h 802977"/>
              <a:gd name="connsiteX5" fmla="*/ 4694663 w 4694663"/>
              <a:gd name="connsiteY5" fmla="*/ 11235 h 80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4663" h="802977">
                <a:moveTo>
                  <a:pt x="0" y="713762"/>
                </a:moveTo>
                <a:cubicBezTo>
                  <a:pt x="275063" y="354135"/>
                  <a:pt x="550126" y="-5491"/>
                  <a:pt x="847492" y="84"/>
                </a:cubicBezTo>
                <a:cubicBezTo>
                  <a:pt x="1144858" y="5659"/>
                  <a:pt x="1464527" y="747215"/>
                  <a:pt x="1784195" y="747215"/>
                </a:cubicBezTo>
                <a:cubicBezTo>
                  <a:pt x="2103863" y="747215"/>
                  <a:pt x="2447692" y="-9209"/>
                  <a:pt x="2765502" y="84"/>
                </a:cubicBezTo>
                <a:cubicBezTo>
                  <a:pt x="3083312" y="9377"/>
                  <a:pt x="3369526" y="801113"/>
                  <a:pt x="3691053" y="802971"/>
                </a:cubicBezTo>
                <a:cubicBezTo>
                  <a:pt x="4012580" y="804829"/>
                  <a:pt x="4353621" y="408032"/>
                  <a:pt x="4694663" y="11235"/>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0157BBE-A3FC-475C-893F-21A863DF9D7B}"/>
              </a:ext>
            </a:extLst>
          </p:cNvPr>
          <p:cNvGrpSpPr/>
          <p:nvPr/>
        </p:nvGrpSpPr>
        <p:grpSpPr>
          <a:xfrm>
            <a:off x="206696" y="1030148"/>
            <a:ext cx="5593849" cy="2533667"/>
            <a:chOff x="362813" y="1484126"/>
            <a:chExt cx="5593849" cy="2533667"/>
          </a:xfrm>
        </p:grpSpPr>
        <p:sp>
          <p:nvSpPr>
            <p:cNvPr id="8" name="TextBox 7">
              <a:extLst>
                <a:ext uri="{FF2B5EF4-FFF2-40B4-BE49-F238E27FC236}">
                  <a16:creationId xmlns:a16="http://schemas.microsoft.com/office/drawing/2014/main" id="{DA6FEDBB-70AC-493C-9723-12FDD21D1CFB}"/>
                </a:ext>
              </a:extLst>
            </p:cNvPr>
            <p:cNvSpPr txBox="1"/>
            <p:nvPr/>
          </p:nvSpPr>
          <p:spPr>
            <a:xfrm>
              <a:off x="593773" y="1484126"/>
              <a:ext cx="5104500" cy="369332"/>
            </a:xfrm>
            <a:prstGeom prst="rect">
              <a:avLst/>
            </a:prstGeom>
            <a:noFill/>
          </p:spPr>
          <p:txBody>
            <a:bodyPr wrap="square" rtlCol="0">
              <a:spAutoFit/>
            </a:bodyPr>
            <a:lstStyle/>
            <a:p>
              <a:pPr algn="ctr"/>
              <a:r>
                <a:rPr lang="en-US" b="1" dirty="0"/>
                <a:t>Language-level memory safety</a:t>
              </a:r>
            </a:p>
          </p:txBody>
        </p:sp>
        <p:sp>
          <p:nvSpPr>
            <p:cNvPr id="9" name="TextBox 8">
              <a:extLst>
                <a:ext uri="{FF2B5EF4-FFF2-40B4-BE49-F238E27FC236}">
                  <a16:creationId xmlns:a16="http://schemas.microsoft.com/office/drawing/2014/main" id="{6FBB746F-6DBC-48D0-9A51-D1B3572DC1A8}"/>
                </a:ext>
              </a:extLst>
            </p:cNvPr>
            <p:cNvSpPr txBox="1"/>
            <p:nvPr/>
          </p:nvSpPr>
          <p:spPr>
            <a:xfrm>
              <a:off x="625563" y="1968601"/>
              <a:ext cx="1725151" cy="646331"/>
            </a:xfrm>
            <a:prstGeom prst="rect">
              <a:avLst/>
            </a:prstGeom>
            <a:noFill/>
          </p:spPr>
          <p:txBody>
            <a:bodyPr wrap="none" rtlCol="0">
              <a:spAutoFit/>
            </a:bodyPr>
            <a:lstStyle/>
            <a:p>
              <a:pPr algn="ctr"/>
              <a:r>
                <a:rPr lang="en-US" dirty="0"/>
                <a:t>Pointers to heap</a:t>
              </a:r>
            </a:p>
            <a:p>
              <a:pPr algn="ctr"/>
              <a:r>
                <a:rPr lang="en-US" dirty="0"/>
                <a:t>allocations</a:t>
              </a:r>
            </a:p>
          </p:txBody>
        </p:sp>
        <p:sp>
          <p:nvSpPr>
            <p:cNvPr id="10" name="TextBox 9">
              <a:extLst>
                <a:ext uri="{FF2B5EF4-FFF2-40B4-BE49-F238E27FC236}">
                  <a16:creationId xmlns:a16="http://schemas.microsoft.com/office/drawing/2014/main" id="{D2DE67EA-C952-4179-A7AA-A0D312E78624}"/>
                </a:ext>
              </a:extLst>
            </p:cNvPr>
            <p:cNvSpPr txBox="1"/>
            <p:nvPr/>
          </p:nvSpPr>
          <p:spPr>
            <a:xfrm>
              <a:off x="362813" y="2930095"/>
              <a:ext cx="1758013" cy="646331"/>
            </a:xfrm>
            <a:prstGeom prst="rect">
              <a:avLst/>
            </a:prstGeom>
            <a:noFill/>
          </p:spPr>
          <p:txBody>
            <a:bodyPr wrap="square" rtlCol="0">
              <a:spAutoFit/>
            </a:bodyPr>
            <a:lstStyle/>
            <a:p>
              <a:pPr algn="ctr"/>
              <a:r>
                <a:rPr lang="en-US" dirty="0"/>
                <a:t>Pointers to stack allocations</a:t>
              </a:r>
            </a:p>
          </p:txBody>
        </p:sp>
        <p:sp>
          <p:nvSpPr>
            <p:cNvPr id="11" name="TextBox 10">
              <a:extLst>
                <a:ext uri="{FF2B5EF4-FFF2-40B4-BE49-F238E27FC236}">
                  <a16:creationId xmlns:a16="http://schemas.microsoft.com/office/drawing/2014/main" id="{40EB8CD5-440B-43C9-97E9-5AD28EC879FC}"/>
                </a:ext>
              </a:extLst>
            </p:cNvPr>
            <p:cNvSpPr txBox="1"/>
            <p:nvPr/>
          </p:nvSpPr>
          <p:spPr>
            <a:xfrm>
              <a:off x="3873954" y="1875720"/>
              <a:ext cx="1646139" cy="646331"/>
            </a:xfrm>
            <a:prstGeom prst="rect">
              <a:avLst/>
            </a:prstGeom>
            <a:noFill/>
          </p:spPr>
          <p:txBody>
            <a:bodyPr wrap="square" rtlCol="0">
              <a:spAutoFit/>
            </a:bodyPr>
            <a:lstStyle/>
            <a:p>
              <a:pPr algn="ctr"/>
              <a:r>
                <a:rPr lang="en-US" dirty="0"/>
                <a:t>Pointers to global variables</a:t>
              </a:r>
            </a:p>
          </p:txBody>
        </p:sp>
        <p:sp>
          <p:nvSpPr>
            <p:cNvPr id="12" name="TextBox 11">
              <a:extLst>
                <a:ext uri="{FF2B5EF4-FFF2-40B4-BE49-F238E27FC236}">
                  <a16:creationId xmlns:a16="http://schemas.microsoft.com/office/drawing/2014/main" id="{D67BDC9A-297D-490F-907E-F4E650BD7290}"/>
                </a:ext>
              </a:extLst>
            </p:cNvPr>
            <p:cNvSpPr txBox="1"/>
            <p:nvPr/>
          </p:nvSpPr>
          <p:spPr>
            <a:xfrm>
              <a:off x="1917071" y="3281995"/>
              <a:ext cx="1812641" cy="646331"/>
            </a:xfrm>
            <a:prstGeom prst="rect">
              <a:avLst/>
            </a:prstGeom>
            <a:noFill/>
          </p:spPr>
          <p:txBody>
            <a:bodyPr wrap="square" rtlCol="0">
              <a:spAutoFit/>
            </a:bodyPr>
            <a:lstStyle/>
            <a:p>
              <a:pPr algn="ctr"/>
              <a:r>
                <a:rPr lang="en-US" dirty="0"/>
                <a:t>Pointers to TLS variables</a:t>
              </a:r>
            </a:p>
          </p:txBody>
        </p:sp>
        <p:sp>
          <p:nvSpPr>
            <p:cNvPr id="13" name="TextBox 12">
              <a:extLst>
                <a:ext uri="{FF2B5EF4-FFF2-40B4-BE49-F238E27FC236}">
                  <a16:creationId xmlns:a16="http://schemas.microsoft.com/office/drawing/2014/main" id="{B9DFC679-9AF3-4F58-A500-DA7688029B5A}"/>
                </a:ext>
              </a:extLst>
            </p:cNvPr>
            <p:cNvSpPr txBox="1"/>
            <p:nvPr/>
          </p:nvSpPr>
          <p:spPr>
            <a:xfrm>
              <a:off x="2386109" y="2277802"/>
              <a:ext cx="1348112" cy="646331"/>
            </a:xfrm>
            <a:prstGeom prst="rect">
              <a:avLst/>
            </a:prstGeom>
            <a:noFill/>
          </p:spPr>
          <p:txBody>
            <a:bodyPr wrap="square" rtlCol="0">
              <a:spAutoFit/>
            </a:bodyPr>
            <a:lstStyle/>
            <a:p>
              <a:pPr algn="ctr"/>
              <a:r>
                <a:rPr lang="en-US" dirty="0"/>
                <a:t>Function pointers</a:t>
              </a:r>
            </a:p>
          </p:txBody>
        </p:sp>
        <p:sp>
          <p:nvSpPr>
            <p:cNvPr id="14" name="TextBox 13">
              <a:extLst>
                <a:ext uri="{FF2B5EF4-FFF2-40B4-BE49-F238E27FC236}">
                  <a16:creationId xmlns:a16="http://schemas.microsoft.com/office/drawing/2014/main" id="{F42EB8C7-9603-4298-9ECC-02C8A05BA3B1}"/>
                </a:ext>
              </a:extLst>
            </p:cNvPr>
            <p:cNvSpPr txBox="1"/>
            <p:nvPr/>
          </p:nvSpPr>
          <p:spPr>
            <a:xfrm>
              <a:off x="3999410" y="2606929"/>
              <a:ext cx="1957252" cy="646331"/>
            </a:xfrm>
            <a:prstGeom prst="rect">
              <a:avLst/>
            </a:prstGeom>
            <a:noFill/>
          </p:spPr>
          <p:txBody>
            <a:bodyPr wrap="square" rtlCol="0">
              <a:spAutoFit/>
            </a:bodyPr>
            <a:lstStyle/>
            <a:p>
              <a:pPr algn="ctr"/>
              <a:r>
                <a:rPr lang="en-US" dirty="0"/>
                <a:t>Pointers to memory mappings</a:t>
              </a:r>
            </a:p>
          </p:txBody>
        </p:sp>
        <p:sp>
          <p:nvSpPr>
            <p:cNvPr id="15" name="TextBox 14">
              <a:extLst>
                <a:ext uri="{FF2B5EF4-FFF2-40B4-BE49-F238E27FC236}">
                  <a16:creationId xmlns:a16="http://schemas.microsoft.com/office/drawing/2014/main" id="{314B04DE-94E8-48E0-81D9-1703EA490435}"/>
                </a:ext>
              </a:extLst>
            </p:cNvPr>
            <p:cNvSpPr txBox="1"/>
            <p:nvPr/>
          </p:nvSpPr>
          <p:spPr>
            <a:xfrm>
              <a:off x="3659910" y="3371462"/>
              <a:ext cx="1957252" cy="646331"/>
            </a:xfrm>
            <a:prstGeom prst="rect">
              <a:avLst/>
            </a:prstGeom>
            <a:noFill/>
          </p:spPr>
          <p:txBody>
            <a:bodyPr wrap="square" rtlCol="0">
              <a:spAutoFit/>
            </a:bodyPr>
            <a:lstStyle/>
            <a:p>
              <a:pPr algn="ctr"/>
              <a:r>
                <a:rPr lang="en-US" dirty="0"/>
                <a:t>Pointers to sub-objects</a:t>
              </a:r>
            </a:p>
          </p:txBody>
        </p:sp>
      </p:grpSp>
      <p:grpSp>
        <p:nvGrpSpPr>
          <p:cNvPr id="16" name="Group 15">
            <a:extLst>
              <a:ext uri="{FF2B5EF4-FFF2-40B4-BE49-F238E27FC236}">
                <a16:creationId xmlns:a16="http://schemas.microsoft.com/office/drawing/2014/main" id="{342AE2AC-78D9-4035-B7BB-1C1C3BC3B348}"/>
              </a:ext>
            </a:extLst>
          </p:cNvPr>
          <p:cNvGrpSpPr/>
          <p:nvPr/>
        </p:nvGrpSpPr>
        <p:grpSpPr>
          <a:xfrm>
            <a:off x="195836" y="3921677"/>
            <a:ext cx="5348066" cy="2076017"/>
            <a:chOff x="351953" y="4375655"/>
            <a:chExt cx="5348066" cy="2076017"/>
          </a:xfrm>
        </p:grpSpPr>
        <p:sp>
          <p:nvSpPr>
            <p:cNvPr id="17" name="TextBox 16">
              <a:extLst>
                <a:ext uri="{FF2B5EF4-FFF2-40B4-BE49-F238E27FC236}">
                  <a16:creationId xmlns:a16="http://schemas.microsoft.com/office/drawing/2014/main" id="{880B14A8-5E70-4D1D-867B-4AE08DC7FF48}"/>
                </a:ext>
              </a:extLst>
            </p:cNvPr>
            <p:cNvSpPr txBox="1"/>
            <p:nvPr/>
          </p:nvSpPr>
          <p:spPr>
            <a:xfrm>
              <a:off x="593773" y="6082340"/>
              <a:ext cx="5106246" cy="369332"/>
            </a:xfrm>
            <a:prstGeom prst="rect">
              <a:avLst/>
            </a:prstGeom>
            <a:noFill/>
          </p:spPr>
          <p:txBody>
            <a:bodyPr wrap="square" rtlCol="0">
              <a:spAutoFit/>
            </a:bodyPr>
            <a:lstStyle/>
            <a:p>
              <a:pPr algn="ctr"/>
              <a:r>
                <a:rPr lang="en-US" b="1" dirty="0"/>
                <a:t>Sub-language memory safety</a:t>
              </a:r>
            </a:p>
          </p:txBody>
        </p:sp>
        <p:sp>
          <p:nvSpPr>
            <p:cNvPr id="18" name="TextBox 17">
              <a:extLst>
                <a:ext uri="{FF2B5EF4-FFF2-40B4-BE49-F238E27FC236}">
                  <a16:creationId xmlns:a16="http://schemas.microsoft.com/office/drawing/2014/main" id="{9AA0A5D5-EE14-4046-B791-5AB5D7E66897}"/>
                </a:ext>
              </a:extLst>
            </p:cNvPr>
            <p:cNvSpPr txBox="1"/>
            <p:nvPr/>
          </p:nvSpPr>
          <p:spPr>
            <a:xfrm>
              <a:off x="1420580" y="4473769"/>
              <a:ext cx="1122114" cy="646331"/>
            </a:xfrm>
            <a:prstGeom prst="rect">
              <a:avLst/>
            </a:prstGeom>
            <a:noFill/>
          </p:spPr>
          <p:txBody>
            <a:bodyPr wrap="square" rtlCol="0">
              <a:spAutoFit/>
            </a:bodyPr>
            <a:lstStyle/>
            <a:p>
              <a:pPr algn="ctr"/>
              <a:r>
                <a:rPr lang="en-US" dirty="0"/>
                <a:t>GOT pointers</a:t>
              </a:r>
            </a:p>
          </p:txBody>
        </p:sp>
        <p:sp>
          <p:nvSpPr>
            <p:cNvPr id="19" name="TextBox 18">
              <a:extLst>
                <a:ext uri="{FF2B5EF4-FFF2-40B4-BE49-F238E27FC236}">
                  <a16:creationId xmlns:a16="http://schemas.microsoft.com/office/drawing/2014/main" id="{52978F02-3FDE-4C5C-92C4-94121FD0C87C}"/>
                </a:ext>
              </a:extLst>
            </p:cNvPr>
            <p:cNvSpPr txBox="1"/>
            <p:nvPr/>
          </p:nvSpPr>
          <p:spPr>
            <a:xfrm>
              <a:off x="351953" y="4826812"/>
              <a:ext cx="1231519" cy="646331"/>
            </a:xfrm>
            <a:prstGeom prst="rect">
              <a:avLst/>
            </a:prstGeom>
            <a:noFill/>
          </p:spPr>
          <p:txBody>
            <a:bodyPr wrap="square" rtlCol="0">
              <a:spAutoFit/>
            </a:bodyPr>
            <a:lstStyle/>
            <a:p>
              <a:pPr algn="ctr"/>
              <a:r>
                <a:rPr lang="en-US" dirty="0"/>
                <a:t>Return addresses</a:t>
              </a:r>
            </a:p>
          </p:txBody>
        </p:sp>
        <p:sp>
          <p:nvSpPr>
            <p:cNvPr id="20" name="TextBox 19">
              <a:extLst>
                <a:ext uri="{FF2B5EF4-FFF2-40B4-BE49-F238E27FC236}">
                  <a16:creationId xmlns:a16="http://schemas.microsoft.com/office/drawing/2014/main" id="{495600D1-7EA5-42A9-9254-2087CA27C997}"/>
                </a:ext>
              </a:extLst>
            </p:cNvPr>
            <p:cNvSpPr txBox="1"/>
            <p:nvPr/>
          </p:nvSpPr>
          <p:spPr>
            <a:xfrm>
              <a:off x="4217244" y="4497809"/>
              <a:ext cx="1294395" cy="646331"/>
            </a:xfrm>
            <a:prstGeom prst="rect">
              <a:avLst/>
            </a:prstGeom>
            <a:noFill/>
          </p:spPr>
          <p:txBody>
            <a:bodyPr wrap="square" rtlCol="0">
              <a:spAutoFit/>
            </a:bodyPr>
            <a:lstStyle/>
            <a:p>
              <a:pPr algn="ctr"/>
              <a:r>
                <a:rPr lang="en-US" dirty="0"/>
                <a:t>PLT entry pointers</a:t>
              </a:r>
            </a:p>
          </p:txBody>
        </p:sp>
        <p:sp>
          <p:nvSpPr>
            <p:cNvPr id="21" name="TextBox 20">
              <a:extLst>
                <a:ext uri="{FF2B5EF4-FFF2-40B4-BE49-F238E27FC236}">
                  <a16:creationId xmlns:a16="http://schemas.microsoft.com/office/drawing/2014/main" id="{163A072B-FBD5-4919-B451-1C9958206119}"/>
                </a:ext>
              </a:extLst>
            </p:cNvPr>
            <p:cNvSpPr txBox="1"/>
            <p:nvPr/>
          </p:nvSpPr>
          <p:spPr>
            <a:xfrm>
              <a:off x="4258969" y="5301978"/>
              <a:ext cx="1421498" cy="646331"/>
            </a:xfrm>
            <a:prstGeom prst="rect">
              <a:avLst/>
            </a:prstGeom>
            <a:noFill/>
          </p:spPr>
          <p:txBody>
            <a:bodyPr wrap="square" rtlCol="0">
              <a:spAutoFit/>
            </a:bodyPr>
            <a:lstStyle/>
            <a:p>
              <a:pPr algn="ctr"/>
              <a:r>
                <a:rPr lang="en-US" dirty="0"/>
                <a:t>ELF aux </a:t>
              </a:r>
              <a:r>
                <a:rPr lang="en-US" dirty="0" err="1"/>
                <a:t>arg</a:t>
              </a:r>
              <a:r>
                <a:rPr lang="en-US" dirty="0"/>
                <a:t> pointers</a:t>
              </a:r>
            </a:p>
          </p:txBody>
        </p:sp>
        <p:sp>
          <p:nvSpPr>
            <p:cNvPr id="22" name="TextBox 21">
              <a:extLst>
                <a:ext uri="{FF2B5EF4-FFF2-40B4-BE49-F238E27FC236}">
                  <a16:creationId xmlns:a16="http://schemas.microsoft.com/office/drawing/2014/main" id="{4F5673A9-A3BD-4C64-98C4-3C29AC96E1E1}"/>
                </a:ext>
              </a:extLst>
            </p:cNvPr>
            <p:cNvSpPr txBox="1"/>
            <p:nvPr/>
          </p:nvSpPr>
          <p:spPr>
            <a:xfrm>
              <a:off x="1471856" y="5449227"/>
              <a:ext cx="983697" cy="646331"/>
            </a:xfrm>
            <a:prstGeom prst="rect">
              <a:avLst/>
            </a:prstGeom>
            <a:noFill/>
          </p:spPr>
          <p:txBody>
            <a:bodyPr wrap="square" rtlCol="0">
              <a:spAutoFit/>
            </a:bodyPr>
            <a:lstStyle/>
            <a:p>
              <a:pPr algn="ctr"/>
              <a:r>
                <a:rPr lang="en-US" dirty="0"/>
                <a:t>Stack pointers</a:t>
              </a:r>
            </a:p>
          </p:txBody>
        </p:sp>
        <p:sp>
          <p:nvSpPr>
            <p:cNvPr id="23" name="TextBox 22">
              <a:extLst>
                <a:ext uri="{FF2B5EF4-FFF2-40B4-BE49-F238E27FC236}">
                  <a16:creationId xmlns:a16="http://schemas.microsoft.com/office/drawing/2014/main" id="{60B84141-3137-4C36-9928-C3421AA1836F}"/>
                </a:ext>
              </a:extLst>
            </p:cNvPr>
            <p:cNvSpPr txBox="1"/>
            <p:nvPr/>
          </p:nvSpPr>
          <p:spPr>
            <a:xfrm>
              <a:off x="2819868" y="5212631"/>
              <a:ext cx="1341961" cy="646331"/>
            </a:xfrm>
            <a:prstGeom prst="rect">
              <a:avLst/>
            </a:prstGeom>
            <a:noFill/>
          </p:spPr>
          <p:txBody>
            <a:bodyPr wrap="square" rtlCol="0">
              <a:spAutoFit/>
            </a:bodyPr>
            <a:lstStyle/>
            <a:p>
              <a:pPr algn="ctr"/>
              <a:r>
                <a:rPr lang="en-US" dirty="0"/>
                <a:t>C++ v-table pointers</a:t>
              </a:r>
            </a:p>
          </p:txBody>
        </p:sp>
        <p:sp>
          <p:nvSpPr>
            <p:cNvPr id="24" name="TextBox 23">
              <a:extLst>
                <a:ext uri="{FF2B5EF4-FFF2-40B4-BE49-F238E27FC236}">
                  <a16:creationId xmlns:a16="http://schemas.microsoft.com/office/drawing/2014/main" id="{62138274-1E3D-40D0-8FC7-098F1749A368}"/>
                </a:ext>
              </a:extLst>
            </p:cNvPr>
            <p:cNvSpPr txBox="1"/>
            <p:nvPr/>
          </p:nvSpPr>
          <p:spPr>
            <a:xfrm>
              <a:off x="2732758" y="4375655"/>
              <a:ext cx="1484485" cy="646331"/>
            </a:xfrm>
            <a:prstGeom prst="rect">
              <a:avLst/>
            </a:prstGeom>
            <a:noFill/>
          </p:spPr>
          <p:txBody>
            <a:bodyPr wrap="square" rtlCol="0">
              <a:spAutoFit/>
            </a:bodyPr>
            <a:lstStyle/>
            <a:p>
              <a:pPr algn="ctr"/>
              <a:r>
                <a:rPr lang="en-US" dirty="0" err="1"/>
                <a:t>Vararg</a:t>
              </a:r>
              <a:r>
                <a:rPr lang="en-US" dirty="0"/>
                <a:t> array pointers</a:t>
              </a:r>
            </a:p>
          </p:txBody>
        </p:sp>
      </p:grpSp>
      <p:sp>
        <p:nvSpPr>
          <p:cNvPr id="26" name="TextBox 25">
            <a:extLst>
              <a:ext uri="{FF2B5EF4-FFF2-40B4-BE49-F238E27FC236}">
                <a16:creationId xmlns:a16="http://schemas.microsoft.com/office/drawing/2014/main" id="{7C778D79-46D3-4D56-A0D0-2C60F6CA5AB3}"/>
              </a:ext>
            </a:extLst>
          </p:cNvPr>
          <p:cNvSpPr txBox="1"/>
          <p:nvPr/>
        </p:nvSpPr>
        <p:spPr>
          <a:xfrm>
            <a:off x="6096000" y="6475970"/>
            <a:ext cx="3843453" cy="369332"/>
          </a:xfrm>
          <a:prstGeom prst="rect">
            <a:avLst/>
          </a:prstGeom>
          <a:noFill/>
        </p:spPr>
        <p:txBody>
          <a:bodyPr wrap="square">
            <a:spAutoFit/>
          </a:bodyPr>
          <a:lstStyle/>
          <a:p>
            <a:pPr marL="0" indent="0">
              <a:buNone/>
            </a:pPr>
            <a:r>
              <a:rPr lang="en-US" sz="1800" dirty="0"/>
              <a:t>See </a:t>
            </a:r>
            <a:r>
              <a:rPr lang="en-US" sz="1800" dirty="0">
                <a:hlinkClick r:id="rId3"/>
              </a:rPr>
              <a:t>CHERI C/C++ Programming Guide</a:t>
            </a:r>
            <a:r>
              <a:rPr lang="en-US" sz="1800" dirty="0"/>
              <a:t>.</a:t>
            </a:r>
          </a:p>
        </p:txBody>
      </p:sp>
    </p:spTree>
    <p:extLst>
      <p:ext uri="{BB962C8B-B14F-4D97-AF65-F5344CB8AC3E}">
        <p14:creationId xmlns:p14="http://schemas.microsoft.com/office/powerpoint/2010/main" val="117182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1C75E7-7793-4F09-AEB2-00E2E4B83CF9}"/>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23</a:t>
            </a:fld>
            <a:endParaRPr lang="en-US" dirty="0">
              <a:solidFill>
                <a:prstClr val="white">
                  <a:lumMod val="50000"/>
                </a:prstClr>
              </a:solidFill>
            </a:endParaRPr>
          </a:p>
        </p:txBody>
      </p:sp>
      <p:sp>
        <p:nvSpPr>
          <p:cNvPr id="4" name="Title 3">
            <a:extLst>
              <a:ext uri="{FF2B5EF4-FFF2-40B4-BE49-F238E27FC236}">
                <a16:creationId xmlns:a16="http://schemas.microsoft.com/office/drawing/2014/main" id="{020A37A7-6862-481F-B756-2F28C0EFB076}"/>
              </a:ext>
            </a:extLst>
          </p:cNvPr>
          <p:cNvSpPr>
            <a:spLocks noGrp="1"/>
          </p:cNvSpPr>
          <p:nvPr>
            <p:ph type="ctrTitle"/>
          </p:nvPr>
        </p:nvSpPr>
        <p:spPr/>
        <p:txBody>
          <a:bodyPr>
            <a:normAutofit/>
          </a:bodyPr>
          <a:lstStyle/>
          <a:p>
            <a:r>
              <a:rPr lang="en-US" dirty="0" err="1"/>
              <a:t>CheriABI</a:t>
            </a:r>
            <a:r>
              <a:rPr lang="en-US" dirty="0"/>
              <a:t>: Spatially safe UNIX Processes</a:t>
            </a:r>
          </a:p>
        </p:txBody>
      </p:sp>
      <p:pic>
        <p:nvPicPr>
          <p:cNvPr id="8" name="Picture 7">
            <a:extLst>
              <a:ext uri="{FF2B5EF4-FFF2-40B4-BE49-F238E27FC236}">
                <a16:creationId xmlns:a16="http://schemas.microsoft.com/office/drawing/2014/main" id="{8BF710DC-B1EF-4D59-849E-A23FEA611CEA}"/>
              </a:ext>
            </a:extLst>
          </p:cNvPr>
          <p:cNvPicPr>
            <a:picLocks noChangeAspect="1"/>
          </p:cNvPicPr>
          <p:nvPr/>
        </p:nvPicPr>
        <p:blipFill>
          <a:blip r:embed="rId3"/>
          <a:stretch>
            <a:fillRect/>
          </a:stretch>
        </p:blipFill>
        <p:spPr>
          <a:xfrm>
            <a:off x="1897856" y="2372110"/>
            <a:ext cx="8396283" cy="3230077"/>
          </a:xfrm>
          <a:prstGeom prst="rect">
            <a:avLst/>
          </a:prstGeom>
        </p:spPr>
      </p:pic>
      <p:sp>
        <p:nvSpPr>
          <p:cNvPr id="6" name="Content Placeholder 2">
            <a:extLst>
              <a:ext uri="{FF2B5EF4-FFF2-40B4-BE49-F238E27FC236}">
                <a16:creationId xmlns:a16="http://schemas.microsoft.com/office/drawing/2014/main" id="{B506D3DB-3FF9-2A0E-75DB-6C608715014D}"/>
              </a:ext>
            </a:extLst>
          </p:cNvPr>
          <p:cNvSpPr txBox="1">
            <a:spLocks/>
          </p:cNvSpPr>
          <p:nvPr/>
        </p:nvSpPr>
        <p:spPr>
          <a:xfrm>
            <a:off x="558798" y="997671"/>
            <a:ext cx="11074400" cy="831130"/>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Compiler uses capabilities to implement </a:t>
            </a:r>
            <a:r>
              <a:rPr lang="en-US" i="1" dirty="0"/>
              <a:t>all</a:t>
            </a:r>
            <a:r>
              <a:rPr lang="en-US" dirty="0"/>
              <a:t> pointers in a process</a:t>
            </a:r>
          </a:p>
          <a:p>
            <a:r>
              <a:rPr lang="en-US" dirty="0"/>
              <a:t>Result is a </a:t>
            </a:r>
            <a:r>
              <a:rPr lang="en-US" i="1" dirty="0"/>
              <a:t>capability graph</a:t>
            </a:r>
            <a:r>
              <a:rPr lang="en-US" dirty="0"/>
              <a:t> between allocations</a:t>
            </a:r>
          </a:p>
        </p:txBody>
      </p:sp>
      <p:sp>
        <p:nvSpPr>
          <p:cNvPr id="9" name="TextBox 8">
            <a:extLst>
              <a:ext uri="{FF2B5EF4-FFF2-40B4-BE49-F238E27FC236}">
                <a16:creationId xmlns:a16="http://schemas.microsoft.com/office/drawing/2014/main" id="{AF8D1181-A957-EE73-AC47-1CD06A5AD90B}"/>
              </a:ext>
            </a:extLst>
          </p:cNvPr>
          <p:cNvSpPr txBox="1"/>
          <p:nvPr/>
        </p:nvSpPr>
        <p:spPr>
          <a:xfrm>
            <a:off x="0" y="6550223"/>
            <a:ext cx="12192000" cy="307777"/>
          </a:xfrm>
          <a:prstGeom prst="rect">
            <a:avLst/>
          </a:prstGeom>
          <a:noFill/>
        </p:spPr>
        <p:txBody>
          <a:bodyPr wrap="square">
            <a:spAutoFit/>
          </a:bodyPr>
          <a:lstStyle/>
          <a:p>
            <a:r>
              <a:rPr lang="en-US" sz="1400" dirty="0">
                <a:hlinkClick r:id="rId4"/>
              </a:rPr>
              <a:t>Davis et al.  </a:t>
            </a:r>
            <a:r>
              <a:rPr lang="en-US" sz="1400" i="1" dirty="0" err="1">
                <a:hlinkClick r:id="rId4"/>
              </a:rPr>
              <a:t>CheriABI</a:t>
            </a:r>
            <a:r>
              <a:rPr lang="en-US" sz="1400" i="1" dirty="0">
                <a:hlinkClick r:id="rId4"/>
              </a:rPr>
              <a:t>: Enforcing Valid Pointer Provenance and Minimizing Pointer Privilege in the POSIX C Run-time Environment</a:t>
            </a:r>
            <a:r>
              <a:rPr lang="en-US" sz="1400" dirty="0">
                <a:hlinkClick r:id="rId4"/>
              </a:rPr>
              <a:t>.  (ASPLOS 2019)</a:t>
            </a:r>
            <a:r>
              <a:rPr lang="en-US" sz="1400" i="1" dirty="0"/>
              <a:t> </a:t>
            </a:r>
            <a:endParaRPr lang="en-US" sz="1400" dirty="0"/>
          </a:p>
        </p:txBody>
      </p:sp>
    </p:spTree>
    <p:extLst>
      <p:ext uri="{BB962C8B-B14F-4D97-AF65-F5344CB8AC3E}">
        <p14:creationId xmlns:p14="http://schemas.microsoft.com/office/powerpoint/2010/main" val="156971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EFAD62-CD2D-3C93-BEBD-2A48F59EA7D3}"/>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24</a:t>
            </a:fld>
            <a:endParaRPr lang="en-US" dirty="0">
              <a:solidFill>
                <a:prstClr val="white">
                  <a:lumMod val="50000"/>
                </a:prstClr>
              </a:solidFill>
            </a:endParaRPr>
          </a:p>
        </p:txBody>
      </p:sp>
      <p:sp>
        <p:nvSpPr>
          <p:cNvPr id="4" name="Title 3">
            <a:extLst>
              <a:ext uri="{FF2B5EF4-FFF2-40B4-BE49-F238E27FC236}">
                <a16:creationId xmlns:a16="http://schemas.microsoft.com/office/drawing/2014/main" id="{25CA5FE3-8601-79C4-C0AC-07F3D2DB745A}"/>
              </a:ext>
            </a:extLst>
          </p:cNvPr>
          <p:cNvSpPr>
            <a:spLocks noGrp="1"/>
          </p:cNvSpPr>
          <p:nvPr>
            <p:ph type="ctrTitle"/>
          </p:nvPr>
        </p:nvSpPr>
        <p:spPr/>
        <p:txBody>
          <a:bodyPr/>
          <a:lstStyle/>
          <a:p>
            <a:r>
              <a:rPr lang="en-US" dirty="0" err="1"/>
              <a:t>CheriABI</a:t>
            </a:r>
            <a:r>
              <a:rPr lang="en-US" dirty="0"/>
              <a:t> System Call Interface</a:t>
            </a:r>
          </a:p>
        </p:txBody>
      </p:sp>
      <p:sp>
        <p:nvSpPr>
          <p:cNvPr id="5" name="Content Placeholder 2">
            <a:extLst>
              <a:ext uri="{FF2B5EF4-FFF2-40B4-BE49-F238E27FC236}">
                <a16:creationId xmlns:a16="http://schemas.microsoft.com/office/drawing/2014/main" id="{AE65F8F3-1FBB-CB2A-185D-E48CD4B465A6}"/>
              </a:ext>
            </a:extLst>
          </p:cNvPr>
          <p:cNvSpPr>
            <a:spLocks noGrp="1"/>
          </p:cNvSpPr>
          <p:nvPr>
            <p:ph sz="quarter" idx="13"/>
          </p:nvPr>
        </p:nvSpPr>
        <p:spPr>
          <a:xfrm>
            <a:off x="558800" y="1030288"/>
            <a:ext cx="11074400" cy="5446712"/>
          </a:xfrm>
        </p:spPr>
        <p:txBody>
          <a:bodyPr anchor="ctr">
            <a:normAutofit/>
          </a:bodyPr>
          <a:lstStyle/>
          <a:p>
            <a:pPr marL="0" indent="0">
              <a:buNone/>
            </a:pPr>
            <a:r>
              <a:rPr lang="en-US" dirty="0"/>
              <a:t>Significant </a:t>
            </a:r>
            <a:r>
              <a:rPr lang="en-US" i="1" dirty="0"/>
              <a:t>ambient authority</a:t>
            </a:r>
            <a:r>
              <a:rPr lang="en-US" dirty="0"/>
              <a:t> in modern *nix-like systems: system calls!</a:t>
            </a:r>
          </a:p>
          <a:p>
            <a:pPr marL="0" indent="0">
              <a:buNone/>
            </a:pPr>
            <a:endParaRPr lang="en-US" dirty="0"/>
          </a:p>
          <a:p>
            <a:r>
              <a:rPr lang="en-US" dirty="0"/>
              <a:t>Attacker might try to </a:t>
            </a:r>
            <a:r>
              <a:rPr lang="en-US" i="1" dirty="0"/>
              <a:t>trick kernel</a:t>
            </a:r>
            <a:r>
              <a:rPr lang="en-US" dirty="0"/>
              <a:t> into violating spatial safety (“confused deputy”).  Consider:</a:t>
            </a:r>
            <a:br>
              <a:rPr lang="en-US" dirty="0"/>
            </a:br>
            <a:endParaRPr lang="en-US" dirty="0"/>
          </a:p>
          <a:p>
            <a:pPr marL="457200" lvl="1" indent="0">
              <a:buNone/>
            </a:pPr>
            <a:r>
              <a:rPr lang="en-US" dirty="0">
                <a:latin typeface="Consolas" panose="020B0609020204030204" pitchFamily="49" charset="0"/>
              </a:rPr>
              <a:t>	char </a:t>
            </a:r>
            <a:r>
              <a:rPr lang="en-US" dirty="0" err="1">
                <a:latin typeface="Consolas" panose="020B0609020204030204" pitchFamily="49" charset="0"/>
              </a:rPr>
              <a:t>buf</a:t>
            </a:r>
            <a:r>
              <a:rPr lang="en-US" dirty="0">
                <a:latin typeface="Consolas" panose="020B0609020204030204" pitchFamily="49" charset="0"/>
              </a:rPr>
              <a:t>[1024];</a:t>
            </a:r>
          </a:p>
          <a:p>
            <a:pPr marL="457200" lvl="1" indent="0">
              <a:buNone/>
            </a:pPr>
            <a:r>
              <a:rPr lang="en-US" dirty="0">
                <a:latin typeface="Consolas" panose="020B0609020204030204" pitchFamily="49" charset="0"/>
              </a:rPr>
              <a:t>	… read(</a:t>
            </a:r>
            <a:r>
              <a:rPr lang="en-US" dirty="0" err="1">
                <a:latin typeface="Consolas" panose="020B0609020204030204" pitchFamily="49" charset="0"/>
              </a:rPr>
              <a:t>fd</a:t>
            </a:r>
            <a:r>
              <a:rPr lang="en-US" dirty="0">
                <a:latin typeface="Consolas" panose="020B0609020204030204" pitchFamily="49" charset="0"/>
              </a:rPr>
              <a:t>, </a:t>
            </a:r>
            <a:r>
              <a:rPr lang="en-US" dirty="0" err="1">
                <a:latin typeface="Consolas" panose="020B0609020204030204" pitchFamily="49" charset="0"/>
              </a:rPr>
              <a:t>buf</a:t>
            </a:r>
            <a:r>
              <a:rPr lang="en-US" dirty="0">
                <a:latin typeface="Consolas" panose="020B0609020204030204" pitchFamily="49" charset="0"/>
              </a:rPr>
              <a:t>, </a:t>
            </a:r>
            <a:r>
              <a:rPr lang="en-US" dirty="0" err="1">
                <a:latin typeface="Consolas" panose="020B0609020204030204" pitchFamily="49" charset="0"/>
              </a:rPr>
              <a:t>attacker_controlled_length</a:t>
            </a:r>
            <a:r>
              <a:rPr lang="en-US" dirty="0">
                <a:latin typeface="Consolas" panose="020B0609020204030204" pitchFamily="49" charset="0"/>
              </a:rPr>
              <a:t> /* == 2048 */); …</a:t>
            </a:r>
          </a:p>
          <a:p>
            <a:endParaRPr lang="en-US" dirty="0"/>
          </a:p>
          <a:p>
            <a:r>
              <a:rPr lang="en-US" dirty="0" err="1"/>
              <a:t>CheriABI</a:t>
            </a:r>
            <a:r>
              <a:rPr lang="en-US" dirty="0"/>
              <a:t> also makes system calls take and return </a:t>
            </a:r>
            <a:r>
              <a:rPr lang="en-US" i="1" dirty="0"/>
              <a:t>capabilities</a:t>
            </a:r>
            <a:r>
              <a:rPr lang="en-US" dirty="0"/>
              <a:t> instead of integer addresses!</a:t>
            </a:r>
          </a:p>
          <a:p>
            <a:pPr lvl="1"/>
            <a:r>
              <a:rPr lang="en-US" dirty="0"/>
              <a:t>Kernel uses passed-in capabilities to </a:t>
            </a:r>
            <a:r>
              <a:rPr lang="en-US" i="1" dirty="0"/>
              <a:t>limit its own behavior</a:t>
            </a:r>
            <a:r>
              <a:rPr lang="en-US" dirty="0"/>
              <a:t>.</a:t>
            </a:r>
          </a:p>
          <a:p>
            <a:pPr lvl="1"/>
            <a:r>
              <a:rPr lang="en-US" dirty="0">
                <a:latin typeface="Consolas" panose="020B0609020204030204" pitchFamily="49" charset="0"/>
              </a:rPr>
              <a:t>read(</a:t>
            </a:r>
            <a:r>
              <a:rPr lang="en-US" dirty="0" err="1">
                <a:latin typeface="Consolas" panose="020B0609020204030204" pitchFamily="49" charset="0"/>
              </a:rPr>
              <a:t>fd</a:t>
            </a:r>
            <a:r>
              <a:rPr lang="en-US" dirty="0">
                <a:latin typeface="Consolas" panose="020B0609020204030204" pitchFamily="49" charset="0"/>
              </a:rPr>
              <a:t>, </a:t>
            </a:r>
            <a:r>
              <a:rPr lang="en-US" dirty="0" err="1">
                <a:latin typeface="Consolas" panose="020B0609020204030204" pitchFamily="49" charset="0"/>
              </a:rPr>
              <a:t>buf</a:t>
            </a:r>
            <a:r>
              <a:rPr lang="en-US" dirty="0">
                <a:latin typeface="Consolas" panose="020B0609020204030204" pitchFamily="49" charset="0"/>
              </a:rPr>
              <a:t>, </a:t>
            </a:r>
            <a:r>
              <a:rPr lang="en-US" dirty="0" err="1">
                <a:latin typeface="Consolas" panose="020B0609020204030204" pitchFamily="49" charset="0"/>
              </a:rPr>
              <a:t>len</a:t>
            </a:r>
            <a:r>
              <a:rPr lang="en-US" dirty="0">
                <a:latin typeface="Consolas" panose="020B0609020204030204" pitchFamily="49" charset="0"/>
              </a:rPr>
              <a:t>)</a:t>
            </a:r>
            <a:r>
              <a:rPr lang="en-US" dirty="0"/>
              <a:t> won’t write beyond </a:t>
            </a:r>
            <a:r>
              <a:rPr lang="en-US" dirty="0" err="1">
                <a:latin typeface="Consolas" panose="020B0609020204030204" pitchFamily="49" charset="0"/>
              </a:rPr>
              <a:t>buf</a:t>
            </a:r>
            <a:r>
              <a:rPr lang="en-US" dirty="0" err="1"/>
              <a:t>’s</a:t>
            </a:r>
            <a:r>
              <a:rPr lang="en-US" dirty="0"/>
              <a:t> capability bounds, even if </a:t>
            </a:r>
            <a:r>
              <a:rPr lang="en-US" dirty="0" err="1">
                <a:latin typeface="Consolas" panose="020B0609020204030204" pitchFamily="49" charset="0"/>
              </a:rPr>
              <a:t>len</a:t>
            </a:r>
            <a:r>
              <a:rPr lang="en-US" dirty="0"/>
              <a:t> says to!</a:t>
            </a:r>
          </a:p>
          <a:p>
            <a:pPr lvl="1"/>
            <a:r>
              <a:rPr lang="en-US" dirty="0"/>
              <a:t>It </a:t>
            </a:r>
            <a:r>
              <a:rPr lang="en-US" i="1" dirty="0"/>
              <a:t>can’t</a:t>
            </a:r>
            <a:r>
              <a:rPr lang="en-US" dirty="0"/>
              <a:t>, if it passes the </a:t>
            </a:r>
            <a:r>
              <a:rPr lang="en-US" i="1" dirty="0"/>
              <a:t>user’s</a:t>
            </a:r>
            <a:r>
              <a:rPr lang="en-US" dirty="0"/>
              <a:t> </a:t>
            </a:r>
            <a:r>
              <a:rPr lang="en-US" dirty="0" err="1">
                <a:latin typeface="Consolas" panose="020B0609020204030204" pitchFamily="49" charset="0"/>
              </a:rPr>
              <a:t>buf</a:t>
            </a:r>
            <a:r>
              <a:rPr lang="en-US" dirty="0"/>
              <a:t> to </a:t>
            </a:r>
            <a:r>
              <a:rPr lang="en-US" dirty="0" err="1">
                <a:latin typeface="Consolas" panose="020B0609020204030204" pitchFamily="49" charset="0"/>
              </a:rPr>
              <a:t>copyout</a:t>
            </a:r>
            <a:r>
              <a:rPr lang="en-US" dirty="0">
                <a:latin typeface="Consolas" panose="020B0609020204030204" pitchFamily="49" charset="0"/>
              </a:rPr>
              <a:t>()</a:t>
            </a:r>
            <a:r>
              <a:rPr lang="en-US" dirty="0"/>
              <a:t>.  </a:t>
            </a:r>
            <a:r>
              <a:rPr lang="en-US" i="1" dirty="0"/>
              <a:t>No new bounds-check instructions</a:t>
            </a:r>
            <a:r>
              <a:rPr lang="en-US" dirty="0"/>
              <a:t>!</a:t>
            </a:r>
          </a:p>
        </p:txBody>
      </p:sp>
      <p:sp>
        <p:nvSpPr>
          <p:cNvPr id="7" name="TextBox 6">
            <a:extLst>
              <a:ext uri="{FF2B5EF4-FFF2-40B4-BE49-F238E27FC236}">
                <a16:creationId xmlns:a16="http://schemas.microsoft.com/office/drawing/2014/main" id="{4881693F-0A90-A49B-975A-E785AF8F93CF}"/>
              </a:ext>
            </a:extLst>
          </p:cNvPr>
          <p:cNvSpPr txBox="1"/>
          <p:nvPr/>
        </p:nvSpPr>
        <p:spPr>
          <a:xfrm>
            <a:off x="0" y="6550223"/>
            <a:ext cx="12192000" cy="307777"/>
          </a:xfrm>
          <a:prstGeom prst="rect">
            <a:avLst/>
          </a:prstGeom>
          <a:noFill/>
        </p:spPr>
        <p:txBody>
          <a:bodyPr wrap="square">
            <a:spAutoFit/>
          </a:bodyPr>
          <a:lstStyle/>
          <a:p>
            <a:r>
              <a:rPr lang="en-US" sz="1400" dirty="0">
                <a:hlinkClick r:id="rId3"/>
              </a:rPr>
              <a:t>Davis et al.  </a:t>
            </a:r>
            <a:r>
              <a:rPr lang="en-US" sz="1400" i="1" dirty="0" err="1">
                <a:hlinkClick r:id="rId3"/>
              </a:rPr>
              <a:t>CheriABI</a:t>
            </a:r>
            <a:r>
              <a:rPr lang="en-US" sz="1400" i="1" dirty="0">
                <a:hlinkClick r:id="rId3"/>
              </a:rPr>
              <a:t>: Enforcing Valid Pointer Provenance and Minimizing Pointer Privilege in the POSIX C Run-time Environment</a:t>
            </a:r>
            <a:r>
              <a:rPr lang="en-US" sz="1400" dirty="0">
                <a:hlinkClick r:id="rId3"/>
              </a:rPr>
              <a:t>.  (ASPLOS 2019)</a:t>
            </a:r>
            <a:r>
              <a:rPr lang="en-US" sz="1400" i="1" dirty="0"/>
              <a:t> </a:t>
            </a:r>
            <a:endParaRPr lang="en-US" sz="1400" dirty="0"/>
          </a:p>
        </p:txBody>
      </p:sp>
    </p:spTree>
    <p:extLst>
      <p:ext uri="{BB962C8B-B14F-4D97-AF65-F5344CB8AC3E}">
        <p14:creationId xmlns:p14="http://schemas.microsoft.com/office/powerpoint/2010/main" val="233457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8DE9F178-05B3-13D0-ADFD-1EE60C773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0" y="2637236"/>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C2CD4A0-FB8C-78F0-75DC-188B8376CF12}"/>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Different Yet Familiar</a:t>
            </a:r>
          </a:p>
        </p:txBody>
      </p:sp>
      <p:sp>
        <p:nvSpPr>
          <p:cNvPr id="6" name="Text Placeholder 5">
            <a:extLst>
              <a:ext uri="{FF2B5EF4-FFF2-40B4-BE49-F238E27FC236}">
                <a16:creationId xmlns:a16="http://schemas.microsoft.com/office/drawing/2014/main" id="{08F7A3BF-DC6D-5297-4EF7-8DC67A7CE278}"/>
              </a:ext>
            </a:extLst>
          </p:cNvPr>
          <p:cNvSpPr>
            <a:spLocks noGrp="1"/>
          </p:cNvSpPr>
          <p:nvPr>
            <p:ph type="body" idx="1"/>
          </p:nvPr>
        </p:nvSpPr>
        <p:spPr/>
        <p:txBody>
          <a:bodyPr>
            <a:normAutofit/>
          </a:bodyPr>
          <a:lstStyle/>
          <a:p>
            <a:pPr algn="ctr"/>
            <a:r>
              <a:rPr lang="en-US" sz="3200" dirty="0">
                <a:solidFill>
                  <a:schemeClr val="bg1">
                    <a:lumMod val="85000"/>
                  </a:schemeClr>
                </a:solidFill>
                <a:effectLst>
                  <a:outerShdw blurRad="50800" dist="38100" dir="2700000" algn="tl" rotWithShape="0">
                    <a:prstClr val="black">
                      <a:alpha val="40000"/>
                    </a:prstClr>
                  </a:outerShdw>
                </a:effectLst>
              </a:rPr>
              <a:t>Beyond the CPU Core</a:t>
            </a:r>
          </a:p>
        </p:txBody>
      </p:sp>
      <p:sp>
        <p:nvSpPr>
          <p:cNvPr id="2" name="Slide Number Placeholder 1">
            <a:extLst>
              <a:ext uri="{FF2B5EF4-FFF2-40B4-BE49-F238E27FC236}">
                <a16:creationId xmlns:a16="http://schemas.microsoft.com/office/drawing/2014/main" id="{6517337C-5154-EFDF-6E9C-07E0F500A5D8}"/>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25</a:t>
            </a:fld>
            <a:endParaRPr lang="en-US" dirty="0">
              <a:solidFill>
                <a:prstClr val="white">
                  <a:lumMod val="50000"/>
                </a:prstClr>
              </a:solidFill>
            </a:endParaRPr>
          </a:p>
        </p:txBody>
      </p:sp>
    </p:spTree>
    <p:extLst>
      <p:ext uri="{BB962C8B-B14F-4D97-AF65-F5344CB8AC3E}">
        <p14:creationId xmlns:p14="http://schemas.microsoft.com/office/powerpoint/2010/main" val="2162326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73108-D113-4DC7-B979-757530D01E08}"/>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26</a:t>
            </a:fld>
            <a:endParaRPr lang="en-US" dirty="0">
              <a:solidFill>
                <a:prstClr val="white">
                  <a:lumMod val="50000"/>
                </a:prstClr>
              </a:solidFill>
            </a:endParaRPr>
          </a:p>
        </p:txBody>
      </p:sp>
      <p:pic>
        <p:nvPicPr>
          <p:cNvPr id="6" name="Content Placeholder 5" descr="A diagram of a circuit board&#10;&#10;Description automatically generated with low confidence">
            <a:extLst>
              <a:ext uri="{FF2B5EF4-FFF2-40B4-BE49-F238E27FC236}">
                <a16:creationId xmlns:a16="http://schemas.microsoft.com/office/drawing/2014/main" id="{D61D55C4-C8C8-4C15-B298-2B360E2306F2}"/>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03515" y="1030288"/>
            <a:ext cx="9784970" cy="5446712"/>
          </a:xfrm>
        </p:spPr>
      </p:pic>
      <p:sp>
        <p:nvSpPr>
          <p:cNvPr id="4" name="Title 3">
            <a:extLst>
              <a:ext uri="{FF2B5EF4-FFF2-40B4-BE49-F238E27FC236}">
                <a16:creationId xmlns:a16="http://schemas.microsoft.com/office/drawing/2014/main" id="{BF371C78-5713-448F-87B8-32AE064BA372}"/>
              </a:ext>
            </a:extLst>
          </p:cNvPr>
          <p:cNvSpPr>
            <a:spLocks noGrp="1"/>
          </p:cNvSpPr>
          <p:nvPr>
            <p:ph type="ctrTitle"/>
          </p:nvPr>
        </p:nvSpPr>
        <p:spPr/>
        <p:txBody>
          <a:bodyPr>
            <a:normAutofit/>
          </a:bodyPr>
          <a:lstStyle/>
          <a:p>
            <a:r>
              <a:rPr lang="en-US" dirty="0"/>
              <a:t>Entering Reality: Morello, An experimental ARMv8 with CHERI</a:t>
            </a:r>
          </a:p>
        </p:txBody>
      </p:sp>
      <p:sp>
        <p:nvSpPr>
          <p:cNvPr id="7" name="TextBox 6">
            <a:extLst>
              <a:ext uri="{FF2B5EF4-FFF2-40B4-BE49-F238E27FC236}">
                <a16:creationId xmlns:a16="http://schemas.microsoft.com/office/drawing/2014/main" id="{AF7B1DC4-4164-B1E5-F98C-88D059CA44BA}"/>
              </a:ext>
            </a:extLst>
          </p:cNvPr>
          <p:cNvSpPr txBox="1"/>
          <p:nvPr/>
        </p:nvSpPr>
        <p:spPr>
          <a:xfrm>
            <a:off x="2011559" y="6550594"/>
            <a:ext cx="3158317" cy="307777"/>
          </a:xfrm>
          <a:prstGeom prst="rect">
            <a:avLst/>
          </a:prstGeom>
          <a:noFill/>
        </p:spPr>
        <p:txBody>
          <a:bodyPr wrap="square">
            <a:spAutoFit/>
          </a:bodyPr>
          <a:lstStyle/>
          <a:p>
            <a:r>
              <a:rPr lang="en-US" sz="1400" dirty="0">
                <a:hlinkClick r:id="rId4"/>
              </a:rPr>
              <a:t>Morello Platform Open Source Software</a:t>
            </a:r>
            <a:endParaRPr lang="en-US" sz="1400" dirty="0"/>
          </a:p>
        </p:txBody>
      </p:sp>
      <p:sp>
        <p:nvSpPr>
          <p:cNvPr id="9" name="TextBox 8">
            <a:extLst>
              <a:ext uri="{FF2B5EF4-FFF2-40B4-BE49-F238E27FC236}">
                <a16:creationId xmlns:a16="http://schemas.microsoft.com/office/drawing/2014/main" id="{ADE9E316-3E05-BEEA-C786-390C7A62548F}"/>
              </a:ext>
            </a:extLst>
          </p:cNvPr>
          <p:cNvSpPr txBox="1"/>
          <p:nvPr/>
        </p:nvSpPr>
        <p:spPr>
          <a:xfrm>
            <a:off x="0" y="6256429"/>
            <a:ext cx="6104792" cy="307777"/>
          </a:xfrm>
          <a:prstGeom prst="rect">
            <a:avLst/>
          </a:prstGeom>
          <a:noFill/>
        </p:spPr>
        <p:txBody>
          <a:bodyPr wrap="square">
            <a:spAutoFit/>
          </a:bodyPr>
          <a:lstStyle/>
          <a:p>
            <a:r>
              <a:rPr lang="en-US" sz="1400" dirty="0">
                <a:hlinkClick r:id="rId5"/>
              </a:rPr>
              <a:t>Richard </a:t>
            </a:r>
            <a:r>
              <a:rPr lang="en-US" sz="1400" dirty="0" err="1">
                <a:hlinkClick r:id="rId5"/>
              </a:rPr>
              <a:t>Grisenthwaite</a:t>
            </a:r>
            <a:r>
              <a:rPr lang="en-US" sz="1400" dirty="0">
                <a:hlinkClick r:id="rId5"/>
              </a:rPr>
              <a:t>. Arm Morello: What Is It and Why Is It Important? (2022)</a:t>
            </a:r>
            <a:endParaRPr lang="en-US" sz="1400" dirty="0"/>
          </a:p>
        </p:txBody>
      </p:sp>
      <p:sp>
        <p:nvSpPr>
          <p:cNvPr id="11" name="TextBox 10">
            <a:extLst>
              <a:ext uri="{FF2B5EF4-FFF2-40B4-BE49-F238E27FC236}">
                <a16:creationId xmlns:a16="http://schemas.microsoft.com/office/drawing/2014/main" id="{1AA19BA4-7D14-D24B-9D1B-1DDBA540A7EC}"/>
              </a:ext>
            </a:extLst>
          </p:cNvPr>
          <p:cNvSpPr txBox="1"/>
          <p:nvPr/>
        </p:nvSpPr>
        <p:spPr>
          <a:xfrm>
            <a:off x="0" y="6550491"/>
            <a:ext cx="2011560" cy="307777"/>
          </a:xfrm>
          <a:prstGeom prst="rect">
            <a:avLst/>
          </a:prstGeom>
          <a:noFill/>
        </p:spPr>
        <p:txBody>
          <a:bodyPr wrap="square">
            <a:spAutoFit/>
          </a:bodyPr>
          <a:lstStyle/>
          <a:p>
            <a:r>
              <a:rPr lang="en-US" sz="1400" dirty="0">
                <a:hlinkClick r:id="rId6"/>
              </a:rPr>
              <a:t>Morello Program – Arm®</a:t>
            </a:r>
            <a:endParaRPr lang="en-US" sz="1400" dirty="0"/>
          </a:p>
        </p:txBody>
      </p:sp>
    </p:spTree>
    <p:extLst>
      <p:ext uri="{BB962C8B-B14F-4D97-AF65-F5344CB8AC3E}">
        <p14:creationId xmlns:p14="http://schemas.microsoft.com/office/powerpoint/2010/main" val="2564240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508F8D-A11D-4D5F-9BA5-A8B0DEC4CFC5}"/>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27</a:t>
            </a:fld>
            <a:endParaRPr lang="en-US" dirty="0">
              <a:solidFill>
                <a:prstClr val="white">
                  <a:lumMod val="50000"/>
                </a:prstClr>
              </a:solidFill>
            </a:endParaRPr>
          </a:p>
        </p:txBody>
      </p:sp>
      <p:sp>
        <p:nvSpPr>
          <p:cNvPr id="4" name="Title 3">
            <a:extLst>
              <a:ext uri="{FF2B5EF4-FFF2-40B4-BE49-F238E27FC236}">
                <a16:creationId xmlns:a16="http://schemas.microsoft.com/office/drawing/2014/main" id="{991C7F20-0CE8-408B-8ABD-D63C7BC0E026}"/>
              </a:ext>
            </a:extLst>
          </p:cNvPr>
          <p:cNvSpPr>
            <a:spLocks noGrp="1"/>
          </p:cNvSpPr>
          <p:nvPr>
            <p:ph type="ctrTitle"/>
          </p:nvPr>
        </p:nvSpPr>
        <p:spPr/>
        <p:txBody>
          <a:bodyPr>
            <a:normAutofit/>
          </a:bodyPr>
          <a:lstStyle/>
          <a:p>
            <a:r>
              <a:rPr lang="en-US" dirty="0"/>
              <a:t>CHERI Tags in Cores and Caches</a:t>
            </a:r>
          </a:p>
        </p:txBody>
      </p:sp>
      <p:sp>
        <p:nvSpPr>
          <p:cNvPr id="5" name="Rectangle 4">
            <a:extLst>
              <a:ext uri="{FF2B5EF4-FFF2-40B4-BE49-F238E27FC236}">
                <a16:creationId xmlns:a16="http://schemas.microsoft.com/office/drawing/2014/main" id="{E289D94A-04D2-421F-87AD-ACA02B3E78EF}"/>
              </a:ext>
            </a:extLst>
          </p:cNvPr>
          <p:cNvSpPr/>
          <p:nvPr/>
        </p:nvSpPr>
        <p:spPr>
          <a:xfrm>
            <a:off x="1522972" y="1979949"/>
            <a:ext cx="1828800" cy="27613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532A6D9-811F-4A95-9E9A-36819F09D4A8}"/>
              </a:ext>
            </a:extLst>
          </p:cNvPr>
          <p:cNvSpPr txBox="1"/>
          <p:nvPr/>
        </p:nvSpPr>
        <p:spPr>
          <a:xfrm>
            <a:off x="3716119" y="1610617"/>
            <a:ext cx="659155" cy="369332"/>
          </a:xfrm>
          <a:prstGeom prst="rect">
            <a:avLst/>
          </a:prstGeom>
          <a:noFill/>
        </p:spPr>
        <p:txBody>
          <a:bodyPr wrap="square" rtlCol="0">
            <a:spAutoFit/>
          </a:bodyPr>
          <a:lstStyle/>
          <a:p>
            <a:r>
              <a:rPr lang="en-US" dirty="0"/>
              <a:t>L1D$</a:t>
            </a:r>
          </a:p>
        </p:txBody>
      </p:sp>
      <p:sp>
        <p:nvSpPr>
          <p:cNvPr id="7" name="Rectangle 6">
            <a:extLst>
              <a:ext uri="{FF2B5EF4-FFF2-40B4-BE49-F238E27FC236}">
                <a16:creationId xmlns:a16="http://schemas.microsoft.com/office/drawing/2014/main" id="{A5FA509E-89BB-48DC-81DE-154525C87A9C}"/>
              </a:ext>
            </a:extLst>
          </p:cNvPr>
          <p:cNvSpPr/>
          <p:nvPr/>
        </p:nvSpPr>
        <p:spPr>
          <a:xfrm>
            <a:off x="2234508" y="231300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ECD946-C851-4DF8-B5C7-C6FF245E550C}"/>
              </a:ext>
            </a:extLst>
          </p:cNvPr>
          <p:cNvSpPr/>
          <p:nvPr/>
        </p:nvSpPr>
        <p:spPr>
          <a:xfrm>
            <a:off x="2234508" y="245228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11B2CC-BF08-4209-B43E-48C9C912FA42}"/>
              </a:ext>
            </a:extLst>
          </p:cNvPr>
          <p:cNvSpPr/>
          <p:nvPr/>
        </p:nvSpPr>
        <p:spPr>
          <a:xfrm>
            <a:off x="2234508" y="259156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BA01B4-5C94-4243-8E53-790980D0735A}"/>
              </a:ext>
            </a:extLst>
          </p:cNvPr>
          <p:cNvSpPr/>
          <p:nvPr/>
        </p:nvSpPr>
        <p:spPr>
          <a:xfrm>
            <a:off x="2234508" y="273084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BFC2B1-475E-4A1C-8059-C720C9307C35}"/>
              </a:ext>
            </a:extLst>
          </p:cNvPr>
          <p:cNvSpPr/>
          <p:nvPr/>
        </p:nvSpPr>
        <p:spPr>
          <a:xfrm>
            <a:off x="2234508" y="287012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78775E1-A360-4FEB-8E4C-B5ABFE102A5A}"/>
              </a:ext>
            </a:extLst>
          </p:cNvPr>
          <p:cNvSpPr/>
          <p:nvPr/>
        </p:nvSpPr>
        <p:spPr>
          <a:xfrm>
            <a:off x="2234508" y="300940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4ADF69-7BA9-4F00-9897-F6FA67D306D5}"/>
              </a:ext>
            </a:extLst>
          </p:cNvPr>
          <p:cNvSpPr/>
          <p:nvPr/>
        </p:nvSpPr>
        <p:spPr>
          <a:xfrm>
            <a:off x="2234508" y="314868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8C26981-F7DB-4E0D-91AD-0F2207144F16}"/>
              </a:ext>
            </a:extLst>
          </p:cNvPr>
          <p:cNvSpPr/>
          <p:nvPr/>
        </p:nvSpPr>
        <p:spPr>
          <a:xfrm>
            <a:off x="2234508" y="3287968"/>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35619F0-E8D0-4C2F-89DF-8C61FD2713E3}"/>
              </a:ext>
            </a:extLst>
          </p:cNvPr>
          <p:cNvSpPr txBox="1"/>
          <p:nvPr/>
        </p:nvSpPr>
        <p:spPr>
          <a:xfrm>
            <a:off x="1577355" y="2685462"/>
            <a:ext cx="619850" cy="369332"/>
          </a:xfrm>
          <a:prstGeom prst="rect">
            <a:avLst/>
          </a:prstGeom>
          <a:noFill/>
        </p:spPr>
        <p:txBody>
          <a:bodyPr wrap="square" rtlCol="0">
            <a:spAutoFit/>
          </a:bodyPr>
          <a:lstStyle/>
          <a:p>
            <a:r>
              <a:rPr lang="en-US" dirty="0"/>
              <a:t>Regs</a:t>
            </a:r>
          </a:p>
        </p:txBody>
      </p:sp>
      <p:sp>
        <p:nvSpPr>
          <p:cNvPr id="25" name="Rectangle 24">
            <a:extLst>
              <a:ext uri="{FF2B5EF4-FFF2-40B4-BE49-F238E27FC236}">
                <a16:creationId xmlns:a16="http://schemas.microsoft.com/office/drawing/2014/main" id="{03D99A15-A85C-4A8A-8F5D-176B8B1A7C41}"/>
              </a:ext>
            </a:extLst>
          </p:cNvPr>
          <p:cNvSpPr/>
          <p:nvPr/>
        </p:nvSpPr>
        <p:spPr>
          <a:xfrm>
            <a:off x="2234508" y="3748193"/>
            <a:ext cx="393616" cy="13928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C95A973-8C4A-4608-B586-529D750A8024}"/>
              </a:ext>
            </a:extLst>
          </p:cNvPr>
          <p:cNvSpPr txBox="1"/>
          <p:nvPr/>
        </p:nvSpPr>
        <p:spPr>
          <a:xfrm>
            <a:off x="1665380" y="3637708"/>
            <a:ext cx="426720" cy="369332"/>
          </a:xfrm>
          <a:prstGeom prst="rect">
            <a:avLst/>
          </a:prstGeom>
          <a:noFill/>
        </p:spPr>
        <p:txBody>
          <a:bodyPr wrap="square" rtlCol="0">
            <a:spAutoFit/>
          </a:bodyPr>
          <a:lstStyle/>
          <a:p>
            <a:r>
              <a:rPr lang="en-US" dirty="0"/>
              <a:t>PC</a:t>
            </a:r>
          </a:p>
        </p:txBody>
      </p:sp>
      <p:sp>
        <p:nvSpPr>
          <p:cNvPr id="31" name="Rectangle 30">
            <a:extLst>
              <a:ext uri="{FF2B5EF4-FFF2-40B4-BE49-F238E27FC236}">
                <a16:creationId xmlns:a16="http://schemas.microsoft.com/office/drawing/2014/main" id="{CE30C694-A597-481C-BD58-EA34DA756BCD}"/>
              </a:ext>
            </a:extLst>
          </p:cNvPr>
          <p:cNvSpPr/>
          <p:nvPr/>
        </p:nvSpPr>
        <p:spPr>
          <a:xfrm>
            <a:off x="3716119" y="1982977"/>
            <a:ext cx="1828800" cy="14442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045FE9E-F6C2-4E4D-AF33-38286F879AD2}"/>
              </a:ext>
            </a:extLst>
          </p:cNvPr>
          <p:cNvSpPr/>
          <p:nvPr/>
        </p:nvSpPr>
        <p:spPr>
          <a:xfrm>
            <a:off x="3716119" y="3954815"/>
            <a:ext cx="1828800" cy="77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73CE539-2A11-4282-9294-F0D3667E6276}"/>
              </a:ext>
            </a:extLst>
          </p:cNvPr>
          <p:cNvSpPr txBox="1"/>
          <p:nvPr/>
        </p:nvSpPr>
        <p:spPr>
          <a:xfrm>
            <a:off x="1517904" y="1610617"/>
            <a:ext cx="574196" cy="369332"/>
          </a:xfrm>
          <a:prstGeom prst="rect">
            <a:avLst/>
          </a:prstGeom>
          <a:noFill/>
        </p:spPr>
        <p:txBody>
          <a:bodyPr wrap="square" rtlCol="0">
            <a:spAutoFit/>
          </a:bodyPr>
          <a:lstStyle/>
          <a:p>
            <a:r>
              <a:rPr lang="en-US" dirty="0"/>
              <a:t>CPU</a:t>
            </a:r>
          </a:p>
        </p:txBody>
      </p:sp>
      <p:sp>
        <p:nvSpPr>
          <p:cNvPr id="37" name="TextBox 36">
            <a:extLst>
              <a:ext uri="{FF2B5EF4-FFF2-40B4-BE49-F238E27FC236}">
                <a16:creationId xmlns:a16="http://schemas.microsoft.com/office/drawing/2014/main" id="{7EDBFD39-9D8D-4424-910A-078E5BDF4493}"/>
              </a:ext>
            </a:extLst>
          </p:cNvPr>
          <p:cNvSpPr txBox="1"/>
          <p:nvPr/>
        </p:nvSpPr>
        <p:spPr>
          <a:xfrm>
            <a:off x="3716118" y="3610436"/>
            <a:ext cx="574196" cy="369332"/>
          </a:xfrm>
          <a:prstGeom prst="rect">
            <a:avLst/>
          </a:prstGeom>
          <a:noFill/>
        </p:spPr>
        <p:txBody>
          <a:bodyPr wrap="square" rtlCol="0">
            <a:spAutoFit/>
          </a:bodyPr>
          <a:lstStyle/>
          <a:p>
            <a:r>
              <a:rPr lang="en-US" dirty="0"/>
              <a:t>L1I$</a:t>
            </a:r>
          </a:p>
        </p:txBody>
      </p:sp>
      <p:sp>
        <p:nvSpPr>
          <p:cNvPr id="51" name="TextBox 50">
            <a:extLst>
              <a:ext uri="{FF2B5EF4-FFF2-40B4-BE49-F238E27FC236}">
                <a16:creationId xmlns:a16="http://schemas.microsoft.com/office/drawing/2014/main" id="{C28C1EF3-915A-4269-8B20-3FD140F81B04}"/>
              </a:ext>
            </a:extLst>
          </p:cNvPr>
          <p:cNvSpPr txBox="1"/>
          <p:nvPr/>
        </p:nvSpPr>
        <p:spPr>
          <a:xfrm>
            <a:off x="4393888" y="2476542"/>
            <a:ext cx="247184" cy="369332"/>
          </a:xfrm>
          <a:prstGeom prst="rect">
            <a:avLst/>
          </a:prstGeom>
          <a:noFill/>
        </p:spPr>
        <p:txBody>
          <a:bodyPr wrap="square" rtlCol="0">
            <a:spAutoFit/>
          </a:bodyPr>
          <a:lstStyle/>
          <a:p>
            <a:r>
              <a:rPr lang="en-US" dirty="0"/>
              <a:t>⁞</a:t>
            </a:r>
          </a:p>
        </p:txBody>
      </p:sp>
      <p:sp>
        <p:nvSpPr>
          <p:cNvPr id="55" name="Rectangle 54">
            <a:extLst>
              <a:ext uri="{FF2B5EF4-FFF2-40B4-BE49-F238E27FC236}">
                <a16:creationId xmlns:a16="http://schemas.microsoft.com/office/drawing/2014/main" id="{33C9C1DE-4AE5-4B03-9944-5ED127229387}"/>
              </a:ext>
            </a:extLst>
          </p:cNvPr>
          <p:cNvSpPr/>
          <p:nvPr/>
        </p:nvSpPr>
        <p:spPr>
          <a:xfrm>
            <a:off x="5909266" y="1979949"/>
            <a:ext cx="1828800" cy="2752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CA14BFB2-CCE0-4E5A-B489-7636AB8A10BC}"/>
              </a:ext>
            </a:extLst>
          </p:cNvPr>
          <p:cNvSpPr txBox="1"/>
          <p:nvPr/>
        </p:nvSpPr>
        <p:spPr>
          <a:xfrm>
            <a:off x="5909266" y="1610617"/>
            <a:ext cx="516488" cy="369332"/>
          </a:xfrm>
          <a:prstGeom prst="rect">
            <a:avLst/>
          </a:prstGeom>
          <a:noFill/>
        </p:spPr>
        <p:txBody>
          <a:bodyPr wrap="square" rtlCol="0">
            <a:spAutoFit/>
          </a:bodyPr>
          <a:lstStyle/>
          <a:p>
            <a:r>
              <a:rPr lang="en-US" dirty="0"/>
              <a:t>L2$</a:t>
            </a:r>
          </a:p>
        </p:txBody>
      </p:sp>
      <p:sp>
        <p:nvSpPr>
          <p:cNvPr id="63" name="Rectangle 62">
            <a:extLst>
              <a:ext uri="{FF2B5EF4-FFF2-40B4-BE49-F238E27FC236}">
                <a16:creationId xmlns:a16="http://schemas.microsoft.com/office/drawing/2014/main" id="{090EAD5B-6314-45ED-981D-E914369B5F5A}"/>
              </a:ext>
            </a:extLst>
          </p:cNvPr>
          <p:cNvSpPr/>
          <p:nvPr/>
        </p:nvSpPr>
        <p:spPr>
          <a:xfrm>
            <a:off x="3866500" y="4083020"/>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A840183-E4BF-4C8C-BDFF-FACC1BD60C25}"/>
              </a:ext>
            </a:extLst>
          </p:cNvPr>
          <p:cNvSpPr/>
          <p:nvPr/>
        </p:nvSpPr>
        <p:spPr>
          <a:xfrm>
            <a:off x="3866500" y="4224768"/>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2CE11E71-81D2-4E53-8C9B-DFF3C1F3B05C}"/>
              </a:ext>
            </a:extLst>
          </p:cNvPr>
          <p:cNvSpPr txBox="1"/>
          <p:nvPr/>
        </p:nvSpPr>
        <p:spPr>
          <a:xfrm>
            <a:off x="4393888" y="4351885"/>
            <a:ext cx="247184" cy="369332"/>
          </a:xfrm>
          <a:prstGeom prst="rect">
            <a:avLst/>
          </a:prstGeom>
          <a:noFill/>
        </p:spPr>
        <p:txBody>
          <a:bodyPr wrap="square" rtlCol="0">
            <a:spAutoFit/>
          </a:bodyPr>
          <a:lstStyle/>
          <a:p>
            <a:r>
              <a:rPr lang="en-US" dirty="0"/>
              <a:t>⁞</a:t>
            </a:r>
          </a:p>
        </p:txBody>
      </p:sp>
      <p:sp>
        <p:nvSpPr>
          <p:cNvPr id="73" name="TextBox 72">
            <a:extLst>
              <a:ext uri="{FF2B5EF4-FFF2-40B4-BE49-F238E27FC236}">
                <a16:creationId xmlns:a16="http://schemas.microsoft.com/office/drawing/2014/main" id="{D6704BC4-AD88-4D4E-88AF-F52A4EFC7E5D}"/>
              </a:ext>
            </a:extLst>
          </p:cNvPr>
          <p:cNvSpPr txBox="1"/>
          <p:nvPr/>
        </p:nvSpPr>
        <p:spPr>
          <a:xfrm>
            <a:off x="6576639" y="2943227"/>
            <a:ext cx="247184" cy="369332"/>
          </a:xfrm>
          <a:prstGeom prst="rect">
            <a:avLst/>
          </a:prstGeom>
          <a:noFill/>
        </p:spPr>
        <p:txBody>
          <a:bodyPr wrap="square" rtlCol="0">
            <a:spAutoFit/>
          </a:bodyPr>
          <a:lstStyle/>
          <a:p>
            <a:r>
              <a:rPr lang="en-US" dirty="0"/>
              <a:t>⁞</a:t>
            </a:r>
          </a:p>
        </p:txBody>
      </p:sp>
      <p:cxnSp>
        <p:nvCxnSpPr>
          <p:cNvPr id="75" name="Straight Arrow Connector 74">
            <a:extLst>
              <a:ext uri="{FF2B5EF4-FFF2-40B4-BE49-F238E27FC236}">
                <a16:creationId xmlns:a16="http://schemas.microsoft.com/office/drawing/2014/main" id="{E92E3A70-23B7-4D5F-BA64-D2A2774E0592}"/>
              </a:ext>
            </a:extLst>
          </p:cNvPr>
          <p:cNvCxnSpPr>
            <a:cxnSpLocks/>
            <a:stCxn id="31" idx="1"/>
          </p:cNvCxnSpPr>
          <p:nvPr/>
        </p:nvCxnSpPr>
        <p:spPr>
          <a:xfrm flipH="1">
            <a:off x="3351772" y="2705113"/>
            <a:ext cx="364347" cy="0"/>
          </a:xfrm>
          <a:prstGeom prst="straightConnector1">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8" name="Straight Arrow Connector 77">
            <a:extLst>
              <a:ext uri="{FF2B5EF4-FFF2-40B4-BE49-F238E27FC236}">
                <a16:creationId xmlns:a16="http://schemas.microsoft.com/office/drawing/2014/main" id="{DEDE6DA7-7722-48A0-B0C1-7B7840FECAC5}"/>
              </a:ext>
            </a:extLst>
          </p:cNvPr>
          <p:cNvCxnSpPr>
            <a:cxnSpLocks/>
            <a:stCxn id="33" idx="1"/>
          </p:cNvCxnSpPr>
          <p:nvPr/>
        </p:nvCxnSpPr>
        <p:spPr>
          <a:xfrm flipH="1">
            <a:off x="3345443" y="4343527"/>
            <a:ext cx="370676" cy="0"/>
          </a:xfrm>
          <a:prstGeom prst="straightConnector1">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2" name="Straight Arrow Connector 81">
            <a:extLst>
              <a:ext uri="{FF2B5EF4-FFF2-40B4-BE49-F238E27FC236}">
                <a16:creationId xmlns:a16="http://schemas.microsoft.com/office/drawing/2014/main" id="{92E6080B-F517-4745-A712-836186F2F05F}"/>
              </a:ext>
            </a:extLst>
          </p:cNvPr>
          <p:cNvCxnSpPr>
            <a:cxnSpLocks/>
            <a:endCxn id="31" idx="3"/>
          </p:cNvCxnSpPr>
          <p:nvPr/>
        </p:nvCxnSpPr>
        <p:spPr>
          <a:xfrm flipH="1">
            <a:off x="5544919" y="2705113"/>
            <a:ext cx="364347" cy="0"/>
          </a:xfrm>
          <a:prstGeom prst="straightConnector1">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Arrow Connector 85">
            <a:extLst>
              <a:ext uri="{FF2B5EF4-FFF2-40B4-BE49-F238E27FC236}">
                <a16:creationId xmlns:a16="http://schemas.microsoft.com/office/drawing/2014/main" id="{BC2EA323-B4B3-4AEB-A75A-4F5C2B7E8DE0}"/>
              </a:ext>
            </a:extLst>
          </p:cNvPr>
          <p:cNvCxnSpPr>
            <a:cxnSpLocks/>
            <a:endCxn id="33" idx="3"/>
          </p:cNvCxnSpPr>
          <p:nvPr/>
        </p:nvCxnSpPr>
        <p:spPr>
          <a:xfrm flipH="1">
            <a:off x="5544919" y="4343527"/>
            <a:ext cx="364347" cy="0"/>
          </a:xfrm>
          <a:prstGeom prst="straightConnector1">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0" name="Rectangle 89">
            <a:extLst>
              <a:ext uri="{FF2B5EF4-FFF2-40B4-BE49-F238E27FC236}">
                <a16:creationId xmlns:a16="http://schemas.microsoft.com/office/drawing/2014/main" id="{35E0E0E8-B6A4-40E0-ABDE-61C9307428EE}"/>
              </a:ext>
            </a:extLst>
          </p:cNvPr>
          <p:cNvSpPr/>
          <p:nvPr/>
        </p:nvSpPr>
        <p:spPr>
          <a:xfrm>
            <a:off x="9742932" y="1974326"/>
            <a:ext cx="920001" cy="3684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a:extLst>
              <a:ext uri="{FF2B5EF4-FFF2-40B4-BE49-F238E27FC236}">
                <a16:creationId xmlns:a16="http://schemas.microsoft.com/office/drawing/2014/main" id="{64E50D62-879A-41C2-B8A8-A5AA226C0E49}"/>
              </a:ext>
            </a:extLst>
          </p:cNvPr>
          <p:cNvCxnSpPr>
            <a:cxnSpLocks/>
            <a:endCxn id="55" idx="3"/>
          </p:cNvCxnSpPr>
          <p:nvPr/>
        </p:nvCxnSpPr>
        <p:spPr>
          <a:xfrm flipH="1">
            <a:off x="7738066" y="3356094"/>
            <a:ext cx="2004866" cy="0"/>
          </a:xfrm>
          <a:prstGeom prst="straightConnector1">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7" name="TextBox 96">
            <a:extLst>
              <a:ext uri="{FF2B5EF4-FFF2-40B4-BE49-F238E27FC236}">
                <a16:creationId xmlns:a16="http://schemas.microsoft.com/office/drawing/2014/main" id="{31E05EB7-40B5-4C75-97C4-5C187C0B4517}"/>
              </a:ext>
            </a:extLst>
          </p:cNvPr>
          <p:cNvSpPr txBox="1"/>
          <p:nvPr/>
        </p:nvSpPr>
        <p:spPr>
          <a:xfrm>
            <a:off x="9742932" y="1604994"/>
            <a:ext cx="782587" cy="369332"/>
          </a:xfrm>
          <a:prstGeom prst="rect">
            <a:avLst/>
          </a:prstGeom>
          <a:noFill/>
        </p:spPr>
        <p:txBody>
          <a:bodyPr wrap="square" rtlCol="0">
            <a:spAutoFit/>
          </a:bodyPr>
          <a:lstStyle/>
          <a:p>
            <a:r>
              <a:rPr lang="en-US" dirty="0"/>
              <a:t>DRAM</a:t>
            </a:r>
          </a:p>
        </p:txBody>
      </p:sp>
      <p:sp>
        <p:nvSpPr>
          <p:cNvPr id="100" name="Rectangle 99">
            <a:extLst>
              <a:ext uri="{FF2B5EF4-FFF2-40B4-BE49-F238E27FC236}">
                <a16:creationId xmlns:a16="http://schemas.microsoft.com/office/drawing/2014/main" id="{4DC37964-E31D-4838-9E87-10562C391D2A}"/>
              </a:ext>
            </a:extLst>
          </p:cNvPr>
          <p:cNvSpPr/>
          <p:nvPr/>
        </p:nvSpPr>
        <p:spPr>
          <a:xfrm>
            <a:off x="2629061" y="231300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02" name="Rectangle 101">
            <a:extLst>
              <a:ext uri="{FF2B5EF4-FFF2-40B4-BE49-F238E27FC236}">
                <a16:creationId xmlns:a16="http://schemas.microsoft.com/office/drawing/2014/main" id="{E34522A0-42A1-4A3F-9EB4-F6BAF7959FFB}"/>
              </a:ext>
            </a:extLst>
          </p:cNvPr>
          <p:cNvSpPr/>
          <p:nvPr/>
        </p:nvSpPr>
        <p:spPr>
          <a:xfrm>
            <a:off x="2629061" y="245228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04" name="Rectangle 103">
            <a:extLst>
              <a:ext uri="{FF2B5EF4-FFF2-40B4-BE49-F238E27FC236}">
                <a16:creationId xmlns:a16="http://schemas.microsoft.com/office/drawing/2014/main" id="{DEC0A90F-F476-4F00-90A8-9342297602DD}"/>
              </a:ext>
            </a:extLst>
          </p:cNvPr>
          <p:cNvSpPr/>
          <p:nvPr/>
        </p:nvSpPr>
        <p:spPr>
          <a:xfrm>
            <a:off x="2629061" y="259156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06" name="Rectangle 105">
            <a:extLst>
              <a:ext uri="{FF2B5EF4-FFF2-40B4-BE49-F238E27FC236}">
                <a16:creationId xmlns:a16="http://schemas.microsoft.com/office/drawing/2014/main" id="{125A8269-D5EE-47AE-AF34-E7D85FCA7848}"/>
              </a:ext>
            </a:extLst>
          </p:cNvPr>
          <p:cNvSpPr/>
          <p:nvPr/>
        </p:nvSpPr>
        <p:spPr>
          <a:xfrm>
            <a:off x="2629061" y="273084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08" name="Rectangle 107">
            <a:extLst>
              <a:ext uri="{FF2B5EF4-FFF2-40B4-BE49-F238E27FC236}">
                <a16:creationId xmlns:a16="http://schemas.microsoft.com/office/drawing/2014/main" id="{9D88CFF8-A5C5-43DD-B7BA-259ECDFE3AFD}"/>
              </a:ext>
            </a:extLst>
          </p:cNvPr>
          <p:cNvSpPr/>
          <p:nvPr/>
        </p:nvSpPr>
        <p:spPr>
          <a:xfrm>
            <a:off x="2629061" y="287012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10" name="Rectangle 109">
            <a:extLst>
              <a:ext uri="{FF2B5EF4-FFF2-40B4-BE49-F238E27FC236}">
                <a16:creationId xmlns:a16="http://schemas.microsoft.com/office/drawing/2014/main" id="{4F2FB33E-8290-44CF-820F-A6A768B211E3}"/>
              </a:ext>
            </a:extLst>
          </p:cNvPr>
          <p:cNvSpPr/>
          <p:nvPr/>
        </p:nvSpPr>
        <p:spPr>
          <a:xfrm>
            <a:off x="2629061" y="300940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12" name="Rectangle 111">
            <a:extLst>
              <a:ext uri="{FF2B5EF4-FFF2-40B4-BE49-F238E27FC236}">
                <a16:creationId xmlns:a16="http://schemas.microsoft.com/office/drawing/2014/main" id="{59869749-0146-486A-9921-DB78748B62FB}"/>
              </a:ext>
            </a:extLst>
          </p:cNvPr>
          <p:cNvSpPr/>
          <p:nvPr/>
        </p:nvSpPr>
        <p:spPr>
          <a:xfrm>
            <a:off x="2629061" y="314868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14" name="Rectangle 113">
            <a:extLst>
              <a:ext uri="{FF2B5EF4-FFF2-40B4-BE49-F238E27FC236}">
                <a16:creationId xmlns:a16="http://schemas.microsoft.com/office/drawing/2014/main" id="{70FD4BA3-3E25-4188-93EC-0D0E977D682D}"/>
              </a:ext>
            </a:extLst>
          </p:cNvPr>
          <p:cNvSpPr/>
          <p:nvPr/>
        </p:nvSpPr>
        <p:spPr>
          <a:xfrm>
            <a:off x="2629061" y="3287968"/>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16" name="Rectangle 115">
            <a:extLst>
              <a:ext uri="{FF2B5EF4-FFF2-40B4-BE49-F238E27FC236}">
                <a16:creationId xmlns:a16="http://schemas.microsoft.com/office/drawing/2014/main" id="{D692AFC0-FD45-4B7E-B851-72392C766BF6}"/>
              </a:ext>
            </a:extLst>
          </p:cNvPr>
          <p:cNvSpPr/>
          <p:nvPr/>
        </p:nvSpPr>
        <p:spPr>
          <a:xfrm>
            <a:off x="2629061" y="3748193"/>
            <a:ext cx="393616" cy="13928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75000"/>
                </a:schemeClr>
              </a:solidFill>
            </a:endParaRPr>
          </a:p>
        </p:txBody>
      </p:sp>
      <p:sp>
        <p:nvSpPr>
          <p:cNvPr id="118" name="Rectangle 117">
            <a:extLst>
              <a:ext uri="{FF2B5EF4-FFF2-40B4-BE49-F238E27FC236}">
                <a16:creationId xmlns:a16="http://schemas.microsoft.com/office/drawing/2014/main" id="{8C57D2C6-706E-4A5D-8E9A-D457649A83E5}"/>
              </a:ext>
            </a:extLst>
          </p:cNvPr>
          <p:cNvSpPr/>
          <p:nvPr/>
        </p:nvSpPr>
        <p:spPr>
          <a:xfrm>
            <a:off x="3022677" y="231300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4C787771-3AE0-4512-AC14-C396C8A8CF90}"/>
              </a:ext>
            </a:extLst>
          </p:cNvPr>
          <p:cNvSpPr/>
          <p:nvPr/>
        </p:nvSpPr>
        <p:spPr>
          <a:xfrm>
            <a:off x="3022677" y="245228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BC84DA03-0AC3-4FCC-96F6-3FBCC73C3695}"/>
              </a:ext>
            </a:extLst>
          </p:cNvPr>
          <p:cNvSpPr/>
          <p:nvPr/>
        </p:nvSpPr>
        <p:spPr>
          <a:xfrm>
            <a:off x="3022677" y="259156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49855F40-46D8-49EB-95D0-A9BE60FF085D}"/>
              </a:ext>
            </a:extLst>
          </p:cNvPr>
          <p:cNvSpPr/>
          <p:nvPr/>
        </p:nvSpPr>
        <p:spPr>
          <a:xfrm>
            <a:off x="3022677" y="273084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BD138E27-D9C2-4FA4-8071-C1B47CADDB70}"/>
              </a:ext>
            </a:extLst>
          </p:cNvPr>
          <p:cNvSpPr/>
          <p:nvPr/>
        </p:nvSpPr>
        <p:spPr>
          <a:xfrm>
            <a:off x="3022677" y="287012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6C9D0150-E28D-47CB-A13B-B22B0AB94DA6}"/>
              </a:ext>
            </a:extLst>
          </p:cNvPr>
          <p:cNvSpPr/>
          <p:nvPr/>
        </p:nvSpPr>
        <p:spPr>
          <a:xfrm>
            <a:off x="3022677" y="300940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A4F4A3C9-E2B3-416B-A785-1745B7A5CF73}"/>
              </a:ext>
            </a:extLst>
          </p:cNvPr>
          <p:cNvSpPr/>
          <p:nvPr/>
        </p:nvSpPr>
        <p:spPr>
          <a:xfrm>
            <a:off x="3022677" y="314868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062F66B3-8724-469D-84AB-ACEF0986BE16}"/>
              </a:ext>
            </a:extLst>
          </p:cNvPr>
          <p:cNvSpPr/>
          <p:nvPr/>
        </p:nvSpPr>
        <p:spPr>
          <a:xfrm>
            <a:off x="3022677" y="3287968"/>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63AA0934-7FF6-4C88-B25F-E001C76D0EB2}"/>
              </a:ext>
            </a:extLst>
          </p:cNvPr>
          <p:cNvSpPr/>
          <p:nvPr/>
        </p:nvSpPr>
        <p:spPr>
          <a:xfrm>
            <a:off x="3022677" y="3748193"/>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allout: Bent Line 134">
            <a:extLst>
              <a:ext uri="{FF2B5EF4-FFF2-40B4-BE49-F238E27FC236}">
                <a16:creationId xmlns:a16="http://schemas.microsoft.com/office/drawing/2014/main" id="{A1CE3FC9-60C9-42FE-BCAC-1ADE0BB6F186}"/>
              </a:ext>
            </a:extLst>
          </p:cNvPr>
          <p:cNvSpPr/>
          <p:nvPr/>
        </p:nvSpPr>
        <p:spPr>
          <a:xfrm>
            <a:off x="990076" y="5249989"/>
            <a:ext cx="1638048" cy="612648"/>
          </a:xfrm>
          <a:prstGeom prst="borderCallout2">
            <a:avLst>
              <a:gd name="adj1" fmla="val 16829"/>
              <a:gd name="adj2" fmla="val 107107"/>
              <a:gd name="adj3" fmla="val 16773"/>
              <a:gd name="adj4" fmla="val 113134"/>
              <a:gd name="adj5" fmla="val -215661"/>
              <a:gd name="adj6" fmla="val 113795"/>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schemeClr>
                </a:solidFill>
              </a:rPr>
              <a:t>Bigger registers hold caps </a:t>
            </a:r>
          </a:p>
        </p:txBody>
      </p:sp>
      <p:sp>
        <p:nvSpPr>
          <p:cNvPr id="136" name="Callout: Bent Line 135">
            <a:extLst>
              <a:ext uri="{FF2B5EF4-FFF2-40B4-BE49-F238E27FC236}">
                <a16:creationId xmlns:a16="http://schemas.microsoft.com/office/drawing/2014/main" id="{C09E1647-93D8-4EDE-AA83-9633B8DB8CBC}"/>
              </a:ext>
            </a:extLst>
          </p:cNvPr>
          <p:cNvSpPr/>
          <p:nvPr/>
        </p:nvSpPr>
        <p:spPr>
          <a:xfrm>
            <a:off x="3345443" y="5059842"/>
            <a:ext cx="1638047" cy="612648"/>
          </a:xfrm>
          <a:prstGeom prst="borderCallout2">
            <a:avLst>
              <a:gd name="adj1" fmla="val 18750"/>
              <a:gd name="adj2" fmla="val -8333"/>
              <a:gd name="adj3" fmla="val 18750"/>
              <a:gd name="adj4" fmla="val -16667"/>
              <a:gd name="adj5" fmla="val -185019"/>
              <a:gd name="adj6" fmla="val -17236"/>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75000"/>
                  </a:schemeClr>
                </a:solidFill>
              </a:rPr>
              <a:t>Tag in register</a:t>
            </a:r>
          </a:p>
        </p:txBody>
      </p:sp>
      <p:sp>
        <p:nvSpPr>
          <p:cNvPr id="137" name="Rectangle 136">
            <a:extLst>
              <a:ext uri="{FF2B5EF4-FFF2-40B4-BE49-F238E27FC236}">
                <a16:creationId xmlns:a16="http://schemas.microsoft.com/office/drawing/2014/main" id="{18A219E5-9410-49DA-A20C-01AC3A1DDD60}"/>
              </a:ext>
            </a:extLst>
          </p:cNvPr>
          <p:cNvSpPr/>
          <p:nvPr/>
        </p:nvSpPr>
        <p:spPr>
          <a:xfrm>
            <a:off x="3866499" y="2155182"/>
            <a:ext cx="1545592"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B0FE13D-519F-40F3-8885-FAB20DB6773A}"/>
              </a:ext>
            </a:extLst>
          </p:cNvPr>
          <p:cNvSpPr/>
          <p:nvPr/>
        </p:nvSpPr>
        <p:spPr>
          <a:xfrm>
            <a:off x="4587309" y="2157932"/>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B187091C-FDF8-4DC0-929E-9BAA88B426BA}"/>
              </a:ext>
            </a:extLst>
          </p:cNvPr>
          <p:cNvSpPr/>
          <p:nvPr/>
        </p:nvSpPr>
        <p:spPr>
          <a:xfrm>
            <a:off x="4998840" y="2158907"/>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DEB5F957-E2B6-4F4E-98FC-125DB8FC882E}"/>
              </a:ext>
            </a:extLst>
          </p:cNvPr>
          <p:cNvSpPr/>
          <p:nvPr/>
        </p:nvSpPr>
        <p:spPr>
          <a:xfrm>
            <a:off x="4204045" y="2160683"/>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DDED3913-6CBE-40A3-9C7C-DF3C3333E15B}"/>
              </a:ext>
            </a:extLst>
          </p:cNvPr>
          <p:cNvSpPr/>
          <p:nvPr/>
        </p:nvSpPr>
        <p:spPr>
          <a:xfrm>
            <a:off x="3866499" y="2303969"/>
            <a:ext cx="1545592"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56D91DC2-E39F-41FC-80F9-973ED912A09D}"/>
              </a:ext>
            </a:extLst>
          </p:cNvPr>
          <p:cNvSpPr/>
          <p:nvPr/>
        </p:nvSpPr>
        <p:spPr>
          <a:xfrm>
            <a:off x="4587309" y="2306719"/>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E763D5E2-EA5B-4FDF-A76E-9CC31854A94F}"/>
              </a:ext>
            </a:extLst>
          </p:cNvPr>
          <p:cNvSpPr/>
          <p:nvPr/>
        </p:nvSpPr>
        <p:spPr>
          <a:xfrm>
            <a:off x="4998840" y="2306719"/>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AD801FC3-DFF0-4443-8C03-F09CC9DEEB73}"/>
              </a:ext>
            </a:extLst>
          </p:cNvPr>
          <p:cNvSpPr/>
          <p:nvPr/>
        </p:nvSpPr>
        <p:spPr>
          <a:xfrm>
            <a:off x="4204045" y="2309470"/>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Arrow Connector 145">
            <a:extLst>
              <a:ext uri="{FF2B5EF4-FFF2-40B4-BE49-F238E27FC236}">
                <a16:creationId xmlns:a16="http://schemas.microsoft.com/office/drawing/2014/main" id="{D586D36A-EEC2-4064-B6BD-58AD44F94179}"/>
              </a:ext>
            </a:extLst>
          </p:cNvPr>
          <p:cNvCxnSpPr>
            <a:cxnSpLocks/>
          </p:cNvCxnSpPr>
          <p:nvPr/>
        </p:nvCxnSpPr>
        <p:spPr>
          <a:xfrm flipH="1">
            <a:off x="3351771" y="2526043"/>
            <a:ext cx="364347" cy="0"/>
          </a:xfrm>
          <a:prstGeom prst="straightConnector1">
            <a:avLst/>
          </a:prstGeom>
          <a:ln w="9525" cap="flat" cmpd="sng" algn="ctr">
            <a:solidFill>
              <a:schemeClr val="accent4">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8" name="Straight Arrow Connector 147">
            <a:extLst>
              <a:ext uri="{FF2B5EF4-FFF2-40B4-BE49-F238E27FC236}">
                <a16:creationId xmlns:a16="http://schemas.microsoft.com/office/drawing/2014/main" id="{69E85335-3939-4FC6-8136-0DDC088EAD94}"/>
              </a:ext>
            </a:extLst>
          </p:cNvPr>
          <p:cNvCxnSpPr>
            <a:cxnSpLocks/>
          </p:cNvCxnSpPr>
          <p:nvPr/>
        </p:nvCxnSpPr>
        <p:spPr>
          <a:xfrm flipH="1">
            <a:off x="5544919" y="2526056"/>
            <a:ext cx="364347" cy="0"/>
          </a:xfrm>
          <a:prstGeom prst="straightConnector1">
            <a:avLst/>
          </a:prstGeom>
          <a:ln w="9525" cap="flat" cmpd="sng" algn="ctr">
            <a:solidFill>
              <a:schemeClr val="accent4">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49" name="Rectangle 148">
            <a:extLst>
              <a:ext uri="{FF2B5EF4-FFF2-40B4-BE49-F238E27FC236}">
                <a16:creationId xmlns:a16="http://schemas.microsoft.com/office/drawing/2014/main" id="{3E996A1B-A616-4087-A0E9-2F06B7830504}"/>
              </a:ext>
            </a:extLst>
          </p:cNvPr>
          <p:cNvSpPr/>
          <p:nvPr/>
        </p:nvSpPr>
        <p:spPr>
          <a:xfrm>
            <a:off x="6106780" y="2618835"/>
            <a:ext cx="1544216"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0EE0B7FB-38AD-4CA3-B45E-BCFD4DC73C31}"/>
              </a:ext>
            </a:extLst>
          </p:cNvPr>
          <p:cNvSpPr/>
          <p:nvPr/>
        </p:nvSpPr>
        <p:spPr>
          <a:xfrm>
            <a:off x="6827590" y="2621585"/>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CC00871D-93DE-46F6-B622-7F0A5987776F}"/>
              </a:ext>
            </a:extLst>
          </p:cNvPr>
          <p:cNvSpPr/>
          <p:nvPr/>
        </p:nvSpPr>
        <p:spPr>
          <a:xfrm>
            <a:off x="7237656" y="2621036"/>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F5EA8FCC-10D4-4AC5-A375-E774D0E71441}"/>
              </a:ext>
            </a:extLst>
          </p:cNvPr>
          <p:cNvSpPr/>
          <p:nvPr/>
        </p:nvSpPr>
        <p:spPr>
          <a:xfrm>
            <a:off x="6444326" y="2624336"/>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5662200-EDE1-4BBF-A3FA-6C4FF2D5FFA7}"/>
              </a:ext>
            </a:extLst>
          </p:cNvPr>
          <p:cNvSpPr/>
          <p:nvPr/>
        </p:nvSpPr>
        <p:spPr>
          <a:xfrm>
            <a:off x="6106780" y="2763616"/>
            <a:ext cx="1544216"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1DCD88AF-54BF-4741-8DB2-D02EC2CE72B1}"/>
              </a:ext>
            </a:extLst>
          </p:cNvPr>
          <p:cNvSpPr/>
          <p:nvPr/>
        </p:nvSpPr>
        <p:spPr>
          <a:xfrm>
            <a:off x="6827590" y="2766366"/>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9818B78E-B6F1-49E2-8B8E-648F4F0607F3}"/>
              </a:ext>
            </a:extLst>
          </p:cNvPr>
          <p:cNvSpPr/>
          <p:nvPr/>
        </p:nvSpPr>
        <p:spPr>
          <a:xfrm>
            <a:off x="7237656" y="2767741"/>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7926F717-7F64-4169-BE88-E87E6AD97C71}"/>
              </a:ext>
            </a:extLst>
          </p:cNvPr>
          <p:cNvSpPr/>
          <p:nvPr/>
        </p:nvSpPr>
        <p:spPr>
          <a:xfrm>
            <a:off x="6444326" y="2769117"/>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Callout: Bent Line 156">
            <a:extLst>
              <a:ext uri="{FF2B5EF4-FFF2-40B4-BE49-F238E27FC236}">
                <a16:creationId xmlns:a16="http://schemas.microsoft.com/office/drawing/2014/main" id="{5324A278-C783-4C73-BE5B-B5E8C9F90775}"/>
              </a:ext>
            </a:extLst>
          </p:cNvPr>
          <p:cNvSpPr/>
          <p:nvPr/>
        </p:nvSpPr>
        <p:spPr>
          <a:xfrm>
            <a:off x="6640734" y="1008849"/>
            <a:ext cx="2030826" cy="612648"/>
          </a:xfrm>
          <a:prstGeom prst="borderCallout2">
            <a:avLst>
              <a:gd name="adj1" fmla="val 18750"/>
              <a:gd name="adj2" fmla="val -8333"/>
              <a:gd name="adj3" fmla="val 18750"/>
              <a:gd name="adj4" fmla="val -16667"/>
              <a:gd name="adj5" fmla="val 181150"/>
              <a:gd name="adj6" fmla="val -84653"/>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75000"/>
                  </a:schemeClr>
                </a:solidFill>
              </a:rPr>
              <a:t>Tags in data caches</a:t>
            </a:r>
          </a:p>
        </p:txBody>
      </p:sp>
      <p:cxnSp>
        <p:nvCxnSpPr>
          <p:cNvPr id="159" name="Straight Connector 158">
            <a:extLst>
              <a:ext uri="{FF2B5EF4-FFF2-40B4-BE49-F238E27FC236}">
                <a16:creationId xmlns:a16="http://schemas.microsoft.com/office/drawing/2014/main" id="{F9802C56-EFEA-4188-8D04-9BBD9181EDE2}"/>
              </a:ext>
            </a:extLst>
          </p:cNvPr>
          <p:cNvCxnSpPr>
            <a:cxnSpLocks/>
          </p:cNvCxnSpPr>
          <p:nvPr/>
        </p:nvCxnSpPr>
        <p:spPr>
          <a:xfrm>
            <a:off x="6322695" y="1120140"/>
            <a:ext cx="509249" cy="1405903"/>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Connector: Elbow 163">
            <a:extLst>
              <a:ext uri="{FF2B5EF4-FFF2-40B4-BE49-F238E27FC236}">
                <a16:creationId xmlns:a16="http://schemas.microsoft.com/office/drawing/2014/main" id="{31D06352-23CD-4479-925B-13757C0E1BC2}"/>
              </a:ext>
            </a:extLst>
          </p:cNvPr>
          <p:cNvCxnSpPr>
            <a:cxnSpLocks/>
          </p:cNvCxnSpPr>
          <p:nvPr/>
        </p:nvCxnSpPr>
        <p:spPr>
          <a:xfrm flipV="1">
            <a:off x="7436313" y="2313008"/>
            <a:ext cx="2306619" cy="278560"/>
          </a:xfrm>
          <a:prstGeom prst="bentConnector3">
            <a:avLst>
              <a:gd name="adj1" fmla="val -34"/>
            </a:avLst>
          </a:prstGeom>
          <a:ln w="9525" cap="flat" cmpd="sng" algn="ctr">
            <a:solidFill>
              <a:schemeClr val="accent1">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70" name="Connector: Elbow 169">
            <a:extLst>
              <a:ext uri="{FF2B5EF4-FFF2-40B4-BE49-F238E27FC236}">
                <a16:creationId xmlns:a16="http://schemas.microsoft.com/office/drawing/2014/main" id="{101913A5-BCD0-480F-A003-A23ACF381C6F}"/>
              </a:ext>
            </a:extLst>
          </p:cNvPr>
          <p:cNvCxnSpPr>
            <a:cxnSpLocks/>
          </p:cNvCxnSpPr>
          <p:nvPr/>
        </p:nvCxnSpPr>
        <p:spPr>
          <a:xfrm rot="10800000" flipV="1">
            <a:off x="7038341" y="2313006"/>
            <a:ext cx="397975" cy="278561"/>
          </a:xfrm>
          <a:prstGeom prst="bentConnector3">
            <a:avLst>
              <a:gd name="adj1" fmla="val 99782"/>
            </a:avLst>
          </a:prstGeom>
          <a:ln w="9525"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7" name="Connector: Elbow 176">
            <a:extLst>
              <a:ext uri="{FF2B5EF4-FFF2-40B4-BE49-F238E27FC236}">
                <a16:creationId xmlns:a16="http://schemas.microsoft.com/office/drawing/2014/main" id="{7CBEB49A-BF2C-44FE-B371-6F0110779945}"/>
              </a:ext>
            </a:extLst>
          </p:cNvPr>
          <p:cNvCxnSpPr>
            <a:cxnSpLocks/>
          </p:cNvCxnSpPr>
          <p:nvPr/>
        </p:nvCxnSpPr>
        <p:spPr>
          <a:xfrm rot="10800000" flipV="1">
            <a:off x="6645938" y="2313006"/>
            <a:ext cx="397975" cy="278561"/>
          </a:xfrm>
          <a:prstGeom prst="bentConnector3">
            <a:avLst>
              <a:gd name="adj1" fmla="val 99782"/>
            </a:avLst>
          </a:prstGeom>
          <a:ln w="9525"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9" name="Connector: Elbow 178">
            <a:extLst>
              <a:ext uri="{FF2B5EF4-FFF2-40B4-BE49-F238E27FC236}">
                <a16:creationId xmlns:a16="http://schemas.microsoft.com/office/drawing/2014/main" id="{1DCE6B38-A68B-41BE-8BA6-CF02A4218446}"/>
              </a:ext>
            </a:extLst>
          </p:cNvPr>
          <p:cNvCxnSpPr>
            <a:cxnSpLocks/>
          </p:cNvCxnSpPr>
          <p:nvPr/>
        </p:nvCxnSpPr>
        <p:spPr>
          <a:xfrm rot="10800000" flipV="1">
            <a:off x="6276197" y="2313006"/>
            <a:ext cx="397975" cy="278561"/>
          </a:xfrm>
          <a:prstGeom prst="bentConnector3">
            <a:avLst>
              <a:gd name="adj1" fmla="val 99782"/>
            </a:avLst>
          </a:prstGeom>
          <a:ln w="9525" cap="flat" cmpd="sng" algn="ctr">
            <a:solidFill>
              <a:schemeClr val="accent1">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0" name="Rectangle 179">
            <a:extLst>
              <a:ext uri="{FF2B5EF4-FFF2-40B4-BE49-F238E27FC236}">
                <a16:creationId xmlns:a16="http://schemas.microsoft.com/office/drawing/2014/main" id="{51CB1506-9EA4-4AC2-8E19-F5CC328FAF0F}"/>
              </a:ext>
            </a:extLst>
          </p:cNvPr>
          <p:cNvSpPr/>
          <p:nvPr/>
        </p:nvSpPr>
        <p:spPr>
          <a:xfrm>
            <a:off x="9742932" y="5249980"/>
            <a:ext cx="920001" cy="408805"/>
          </a:xfrm>
          <a:prstGeom prst="rect">
            <a:avLst/>
          </a:prstGeom>
          <a:pattFill prst="openDmnd">
            <a:fgClr>
              <a:schemeClr val="accent4">
                <a:lumMod val="75000"/>
              </a:schemeClr>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extBox 180">
            <a:extLst>
              <a:ext uri="{FF2B5EF4-FFF2-40B4-BE49-F238E27FC236}">
                <a16:creationId xmlns:a16="http://schemas.microsoft.com/office/drawing/2014/main" id="{8B39A028-4B08-4338-877F-6953E9C1C481}"/>
              </a:ext>
            </a:extLst>
          </p:cNvPr>
          <p:cNvSpPr txBox="1"/>
          <p:nvPr/>
        </p:nvSpPr>
        <p:spPr>
          <a:xfrm>
            <a:off x="7953115" y="4742992"/>
            <a:ext cx="1465338" cy="369332"/>
          </a:xfrm>
          <a:prstGeom prst="rect">
            <a:avLst/>
          </a:prstGeom>
          <a:noFill/>
        </p:spPr>
        <p:txBody>
          <a:bodyPr wrap="none" rtlCol="0">
            <a:spAutoFit/>
          </a:bodyPr>
          <a:lstStyle/>
          <a:p>
            <a:r>
              <a:rPr lang="en-US" dirty="0">
                <a:solidFill>
                  <a:schemeClr val="accent4">
                    <a:lumMod val="75000"/>
                  </a:schemeClr>
                </a:solidFill>
              </a:rPr>
              <a:t>Tag controller</a:t>
            </a:r>
          </a:p>
        </p:txBody>
      </p:sp>
      <p:sp>
        <p:nvSpPr>
          <p:cNvPr id="182" name="Rectangle 181">
            <a:extLst>
              <a:ext uri="{FF2B5EF4-FFF2-40B4-BE49-F238E27FC236}">
                <a16:creationId xmlns:a16="http://schemas.microsoft.com/office/drawing/2014/main" id="{A9699734-186C-4394-892A-EF6AF84D74E4}"/>
              </a:ext>
            </a:extLst>
          </p:cNvPr>
          <p:cNvSpPr/>
          <p:nvPr/>
        </p:nvSpPr>
        <p:spPr>
          <a:xfrm>
            <a:off x="7994904" y="5087989"/>
            <a:ext cx="1381760" cy="732785"/>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3" name="Straight Arrow Connector 182">
            <a:extLst>
              <a:ext uri="{FF2B5EF4-FFF2-40B4-BE49-F238E27FC236}">
                <a16:creationId xmlns:a16="http://schemas.microsoft.com/office/drawing/2014/main" id="{A88CD334-B8A3-4DE6-9AA7-3D14C475EFD0}"/>
              </a:ext>
            </a:extLst>
          </p:cNvPr>
          <p:cNvCxnSpPr>
            <a:cxnSpLocks/>
            <a:stCxn id="180" idx="1"/>
            <a:endCxn id="182" idx="3"/>
          </p:cNvCxnSpPr>
          <p:nvPr/>
        </p:nvCxnSpPr>
        <p:spPr>
          <a:xfrm flipH="1" flipV="1">
            <a:off x="9376664" y="5454382"/>
            <a:ext cx="366268" cy="1"/>
          </a:xfrm>
          <a:prstGeom prst="straightConnector1">
            <a:avLst/>
          </a:prstGeom>
          <a:ln w="9525" cap="flat" cmpd="sng" algn="ctr">
            <a:solidFill>
              <a:schemeClr val="accent4">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86" name="Connector: Elbow 185">
            <a:extLst>
              <a:ext uri="{FF2B5EF4-FFF2-40B4-BE49-F238E27FC236}">
                <a16:creationId xmlns:a16="http://schemas.microsoft.com/office/drawing/2014/main" id="{7561E5BF-1B44-4AF8-A90D-EC1E02AC1DC4}"/>
              </a:ext>
            </a:extLst>
          </p:cNvPr>
          <p:cNvCxnSpPr>
            <a:cxnSpLocks/>
            <a:stCxn id="194" idx="2"/>
            <a:endCxn id="182" idx="1"/>
          </p:cNvCxnSpPr>
          <p:nvPr/>
        </p:nvCxnSpPr>
        <p:spPr>
          <a:xfrm rot="16200000" flipH="1">
            <a:off x="6538666" y="3998143"/>
            <a:ext cx="2545709" cy="366767"/>
          </a:xfrm>
          <a:prstGeom prst="bentConnector2">
            <a:avLst/>
          </a:prstGeom>
          <a:ln w="9525" cap="flat" cmpd="sng" algn="ctr">
            <a:solidFill>
              <a:schemeClr val="accent4">
                <a:lumMod val="75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89" name="Connector: Elbow 188">
            <a:extLst>
              <a:ext uri="{FF2B5EF4-FFF2-40B4-BE49-F238E27FC236}">
                <a16:creationId xmlns:a16="http://schemas.microsoft.com/office/drawing/2014/main" id="{7AC3EB6D-3B5D-427B-9654-5BA6132F5709}"/>
              </a:ext>
            </a:extLst>
          </p:cNvPr>
          <p:cNvCxnSpPr>
            <a:cxnSpLocks/>
            <a:stCxn id="182" idx="1"/>
            <a:endCxn id="154" idx="2"/>
          </p:cNvCxnSpPr>
          <p:nvPr/>
        </p:nvCxnSpPr>
        <p:spPr>
          <a:xfrm rot="10800000">
            <a:off x="6850450" y="2905646"/>
            <a:ext cx="1144454" cy="2548736"/>
          </a:xfrm>
          <a:prstGeom prst="bentConnector2">
            <a:avLst/>
          </a:prstGeom>
          <a:ln w="9525" cap="flat" cmpd="sng" algn="ctr">
            <a:solidFill>
              <a:schemeClr val="accent4">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2" name="Connector: Elbow 191">
            <a:extLst>
              <a:ext uri="{FF2B5EF4-FFF2-40B4-BE49-F238E27FC236}">
                <a16:creationId xmlns:a16="http://schemas.microsoft.com/office/drawing/2014/main" id="{ADF3E9CC-3EBC-46C3-86D0-997868DBE201}"/>
              </a:ext>
            </a:extLst>
          </p:cNvPr>
          <p:cNvCxnSpPr>
            <a:cxnSpLocks/>
            <a:stCxn id="182" idx="1"/>
            <a:endCxn id="156" idx="2"/>
          </p:cNvCxnSpPr>
          <p:nvPr/>
        </p:nvCxnSpPr>
        <p:spPr>
          <a:xfrm rot="10800000">
            <a:off x="6467186" y="2908398"/>
            <a:ext cx="1527718" cy="2545985"/>
          </a:xfrm>
          <a:prstGeom prst="bentConnector2">
            <a:avLst/>
          </a:prstGeom>
          <a:ln w="9525" cap="flat" cmpd="sng" algn="ctr">
            <a:solidFill>
              <a:schemeClr val="accent4">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3" name="Rectangle 192">
            <a:extLst>
              <a:ext uri="{FF2B5EF4-FFF2-40B4-BE49-F238E27FC236}">
                <a16:creationId xmlns:a16="http://schemas.microsoft.com/office/drawing/2014/main" id="{DE925930-7168-48B6-B7CD-B9D5563ACF9A}"/>
              </a:ext>
            </a:extLst>
          </p:cNvPr>
          <p:cNvSpPr/>
          <p:nvPr/>
        </p:nvSpPr>
        <p:spPr>
          <a:xfrm>
            <a:off x="7605277" y="2624612"/>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8D302350-DEC4-4D81-BC13-3F95D80C6304}"/>
              </a:ext>
            </a:extLst>
          </p:cNvPr>
          <p:cNvSpPr/>
          <p:nvPr/>
        </p:nvSpPr>
        <p:spPr>
          <a:xfrm>
            <a:off x="7605277" y="2769393"/>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04E01121-2856-4A91-9D8E-20D26CAA6347}"/>
              </a:ext>
            </a:extLst>
          </p:cNvPr>
          <p:cNvSpPr/>
          <p:nvPr/>
        </p:nvSpPr>
        <p:spPr>
          <a:xfrm>
            <a:off x="5366372" y="2164689"/>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5A9E0EF0-91F1-4655-84F6-E08269F0F9B1}"/>
              </a:ext>
            </a:extLst>
          </p:cNvPr>
          <p:cNvSpPr/>
          <p:nvPr/>
        </p:nvSpPr>
        <p:spPr>
          <a:xfrm>
            <a:off x="5366372" y="2309470"/>
            <a:ext cx="45719" cy="13928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8" name="Connector: Elbow 197">
            <a:extLst>
              <a:ext uri="{FF2B5EF4-FFF2-40B4-BE49-F238E27FC236}">
                <a16:creationId xmlns:a16="http://schemas.microsoft.com/office/drawing/2014/main" id="{4FB8FCA4-573A-474F-8DE7-D496148A1D16}"/>
              </a:ext>
            </a:extLst>
          </p:cNvPr>
          <p:cNvCxnSpPr>
            <a:cxnSpLocks/>
            <a:stCxn id="182" idx="1"/>
            <a:endCxn id="155" idx="2"/>
          </p:cNvCxnSpPr>
          <p:nvPr/>
        </p:nvCxnSpPr>
        <p:spPr>
          <a:xfrm rot="10800000">
            <a:off x="7260516" y="2907022"/>
            <a:ext cx="734388" cy="2547361"/>
          </a:xfrm>
          <a:prstGeom prst="bentConnector2">
            <a:avLst/>
          </a:prstGeom>
          <a:ln w="9525" cap="flat" cmpd="sng" algn="ctr">
            <a:solidFill>
              <a:schemeClr val="accent4">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3" name="Callout: Bent Line 202">
            <a:extLst>
              <a:ext uri="{FF2B5EF4-FFF2-40B4-BE49-F238E27FC236}">
                <a16:creationId xmlns:a16="http://schemas.microsoft.com/office/drawing/2014/main" id="{C30AE7ED-EABD-47E7-A5C8-F21B471D33DD}"/>
              </a:ext>
            </a:extLst>
          </p:cNvPr>
          <p:cNvSpPr/>
          <p:nvPr/>
        </p:nvSpPr>
        <p:spPr>
          <a:xfrm>
            <a:off x="2722880" y="5912308"/>
            <a:ext cx="4005409" cy="438200"/>
          </a:xfrm>
          <a:prstGeom prst="borderCallout2">
            <a:avLst>
              <a:gd name="adj1" fmla="val 18751"/>
              <a:gd name="adj2" fmla="val 103932"/>
              <a:gd name="adj3" fmla="val 18751"/>
              <a:gd name="adj4" fmla="val 111105"/>
              <a:gd name="adj5" fmla="val -75488"/>
              <a:gd name="adj6" fmla="val 121801"/>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75000"/>
                  </a:schemeClr>
                </a:solidFill>
              </a:rPr>
              <a:t>New tag controller, L2$ splits tags &amp; data</a:t>
            </a:r>
          </a:p>
        </p:txBody>
      </p:sp>
      <p:sp>
        <p:nvSpPr>
          <p:cNvPr id="204" name="Callout: Bent Line 203">
            <a:extLst>
              <a:ext uri="{FF2B5EF4-FFF2-40B4-BE49-F238E27FC236}">
                <a16:creationId xmlns:a16="http://schemas.microsoft.com/office/drawing/2014/main" id="{16183E3E-F076-4CD7-BB3E-A21F3CB90F14}"/>
              </a:ext>
            </a:extLst>
          </p:cNvPr>
          <p:cNvSpPr/>
          <p:nvPr/>
        </p:nvSpPr>
        <p:spPr>
          <a:xfrm>
            <a:off x="11079480" y="3979768"/>
            <a:ext cx="1084086" cy="1029112"/>
          </a:xfrm>
          <a:prstGeom prst="borderCallout2">
            <a:avLst>
              <a:gd name="adj1" fmla="val 18750"/>
              <a:gd name="adj2" fmla="val -8333"/>
              <a:gd name="adj3" fmla="val 18750"/>
              <a:gd name="adj4" fmla="val -16667"/>
              <a:gd name="adj5" fmla="val 116736"/>
              <a:gd name="adj6" fmla="val -53492"/>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75000"/>
                  </a:schemeClr>
                </a:solidFill>
              </a:rPr>
              <a:t>Reserved RAM for tag table</a:t>
            </a:r>
          </a:p>
        </p:txBody>
      </p:sp>
      <p:sp>
        <p:nvSpPr>
          <p:cNvPr id="93" name="Rectangle 92">
            <a:extLst>
              <a:ext uri="{FF2B5EF4-FFF2-40B4-BE49-F238E27FC236}">
                <a16:creationId xmlns:a16="http://schemas.microsoft.com/office/drawing/2014/main" id="{0664CC34-5ECC-2B9E-9D3B-0BC4C3388B5A}"/>
              </a:ext>
            </a:extLst>
          </p:cNvPr>
          <p:cNvSpPr/>
          <p:nvPr/>
        </p:nvSpPr>
        <p:spPr>
          <a:xfrm>
            <a:off x="6106780" y="2621868"/>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82F272C-9812-02F8-1675-F17938495F3F}"/>
              </a:ext>
            </a:extLst>
          </p:cNvPr>
          <p:cNvSpPr/>
          <p:nvPr/>
        </p:nvSpPr>
        <p:spPr>
          <a:xfrm>
            <a:off x="6106780" y="2763616"/>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25070980-3D7E-3149-C3C5-252420263BEE}"/>
              </a:ext>
            </a:extLst>
          </p:cNvPr>
          <p:cNvSpPr/>
          <p:nvPr/>
        </p:nvSpPr>
        <p:spPr>
          <a:xfrm>
            <a:off x="3866500" y="2301478"/>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1C731DB-A547-A85D-F01D-B0B7181AE75E}"/>
              </a:ext>
            </a:extLst>
          </p:cNvPr>
          <p:cNvSpPr/>
          <p:nvPr/>
        </p:nvSpPr>
        <p:spPr>
          <a:xfrm>
            <a:off x="3866500" y="2155183"/>
            <a:ext cx="1186903" cy="144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6E2AF48B-0E24-5D58-63FA-E5FF50AD2371}"/>
              </a:ext>
            </a:extLst>
          </p:cNvPr>
          <p:cNvSpPr txBox="1"/>
          <p:nvPr/>
        </p:nvSpPr>
        <p:spPr>
          <a:xfrm>
            <a:off x="0" y="6545122"/>
            <a:ext cx="6120174" cy="307777"/>
          </a:xfrm>
          <a:prstGeom prst="rect">
            <a:avLst/>
          </a:prstGeom>
          <a:noFill/>
        </p:spPr>
        <p:txBody>
          <a:bodyPr wrap="square">
            <a:spAutoFit/>
          </a:bodyPr>
          <a:lstStyle/>
          <a:p>
            <a:r>
              <a:rPr lang="en-US" sz="1400" dirty="0" err="1">
                <a:hlinkClick r:id="rId3"/>
              </a:rPr>
              <a:t>Joannou</a:t>
            </a:r>
            <a:r>
              <a:rPr lang="en-US" sz="1400" dirty="0">
                <a:hlinkClick r:id="rId3"/>
              </a:rPr>
              <a:t> et al.  </a:t>
            </a:r>
            <a:r>
              <a:rPr lang="en-US" sz="1400" i="1" dirty="0">
                <a:hlinkClick r:id="rId3"/>
              </a:rPr>
              <a:t>Efficient Tagged Memory</a:t>
            </a:r>
            <a:r>
              <a:rPr lang="en-US" sz="1400" dirty="0">
                <a:hlinkClick r:id="rId3"/>
              </a:rPr>
              <a:t>.  (ICCD 2017)</a:t>
            </a:r>
            <a:endParaRPr lang="en-US" sz="1400" dirty="0"/>
          </a:p>
        </p:txBody>
      </p:sp>
    </p:spTree>
    <p:extLst>
      <p:ext uri="{BB962C8B-B14F-4D97-AF65-F5344CB8AC3E}">
        <p14:creationId xmlns:p14="http://schemas.microsoft.com/office/powerpoint/2010/main" val="9348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9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95"/>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93"/>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94"/>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1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5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5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5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9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9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9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9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4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4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92"/>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17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7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7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6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8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8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89"/>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9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9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8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82"/>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8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0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2" grpId="0" animBg="1"/>
      <p:bldP spid="104" grpId="0" animBg="1"/>
      <p:bldP spid="106" grpId="0" animBg="1"/>
      <p:bldP spid="108" grpId="0" animBg="1"/>
      <p:bldP spid="110" grpId="0" animBg="1"/>
      <p:bldP spid="112" grpId="0" animBg="1"/>
      <p:bldP spid="114" grpId="0" animBg="1"/>
      <p:bldP spid="116" grpId="0" animBg="1"/>
      <p:bldP spid="118" grpId="0" animBg="1"/>
      <p:bldP spid="120" grpId="0" animBg="1"/>
      <p:bldP spid="122" grpId="0" animBg="1"/>
      <p:bldP spid="124" grpId="0" animBg="1"/>
      <p:bldP spid="126" grpId="0" animBg="1"/>
      <p:bldP spid="128" grpId="0" animBg="1"/>
      <p:bldP spid="130" grpId="0" animBg="1"/>
      <p:bldP spid="132"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80" grpId="0" animBg="1"/>
      <p:bldP spid="181" grpId="0"/>
      <p:bldP spid="182" grpId="0" animBg="1"/>
      <p:bldP spid="193" grpId="0" animBg="1"/>
      <p:bldP spid="194" grpId="0" animBg="1"/>
      <p:bldP spid="195" grpId="0" animBg="1"/>
      <p:bldP spid="196" grpId="0" animBg="1"/>
      <p:bldP spid="203" grpId="0" animBg="1"/>
      <p:bldP spid="204" grpId="0" animBg="1"/>
      <p:bldP spid="93" grpId="0" animBg="1"/>
      <p:bldP spid="94" grpId="0" animBg="1"/>
      <p:bldP spid="95" grpId="0" animBg="1"/>
      <p:bldP spid="9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DF17C7-F46D-4BD9-E7D4-5396901B8B89}"/>
              </a:ext>
            </a:extLst>
          </p:cNvPr>
          <p:cNvSpPr>
            <a:spLocks noGrp="1"/>
          </p:cNvSpPr>
          <p:nvPr>
            <p:ph type="sldNum" sz="quarter" idx="11"/>
          </p:nvPr>
        </p:nvSpPr>
        <p:spPr/>
        <p:txBody>
          <a:bodyPr/>
          <a:lstStyle/>
          <a:p>
            <a:fld id="{231CC523-8BC6-4921-807A-66BD262F34AB}" type="slidenum">
              <a:rPr lang="en-US" smtClean="0"/>
              <a:pPr/>
              <a:t>28</a:t>
            </a:fld>
            <a:endParaRPr lang="en-US" dirty="0"/>
          </a:p>
        </p:txBody>
      </p:sp>
      <p:sp>
        <p:nvSpPr>
          <p:cNvPr id="4" name="Title 3">
            <a:extLst>
              <a:ext uri="{FF2B5EF4-FFF2-40B4-BE49-F238E27FC236}">
                <a16:creationId xmlns:a16="http://schemas.microsoft.com/office/drawing/2014/main" id="{D9E42280-E2C8-ED6B-44B3-A559B188B06F}"/>
              </a:ext>
            </a:extLst>
          </p:cNvPr>
          <p:cNvSpPr>
            <a:spLocks noGrp="1"/>
          </p:cNvSpPr>
          <p:nvPr>
            <p:ph type="ctrTitle"/>
          </p:nvPr>
        </p:nvSpPr>
        <p:spPr/>
        <p:txBody>
          <a:bodyPr/>
          <a:lstStyle/>
          <a:p>
            <a:r>
              <a:rPr lang="en-US" dirty="0"/>
              <a:t>CHERI Ecosystem At A Glance</a:t>
            </a:r>
          </a:p>
        </p:txBody>
      </p:sp>
      <p:cxnSp>
        <p:nvCxnSpPr>
          <p:cNvPr id="6" name="Straight Connector 5">
            <a:extLst>
              <a:ext uri="{FF2B5EF4-FFF2-40B4-BE49-F238E27FC236}">
                <a16:creationId xmlns:a16="http://schemas.microsoft.com/office/drawing/2014/main" id="{7DCECDEB-AA39-D9D8-57CA-CE1BCB7A77DA}"/>
              </a:ext>
            </a:extLst>
          </p:cNvPr>
          <p:cNvCxnSpPr>
            <a:cxnSpLocks/>
          </p:cNvCxnSpPr>
          <p:nvPr/>
        </p:nvCxnSpPr>
        <p:spPr>
          <a:xfrm>
            <a:off x="478395" y="4367082"/>
            <a:ext cx="1146559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D4CA650-9B3E-2F20-EB15-656DEA35AB8A}"/>
              </a:ext>
            </a:extLst>
          </p:cNvPr>
          <p:cNvSpPr txBox="1"/>
          <p:nvPr/>
        </p:nvSpPr>
        <p:spPr>
          <a:xfrm>
            <a:off x="3759094" y="4752796"/>
            <a:ext cx="832455" cy="369332"/>
          </a:xfrm>
          <a:prstGeom prst="rect">
            <a:avLst/>
          </a:prstGeom>
          <a:noFill/>
          <a:ln>
            <a:solidFill>
              <a:schemeClr val="accent5"/>
            </a:solidFill>
          </a:ln>
        </p:spPr>
        <p:txBody>
          <a:bodyPr wrap="square" rtlCol="0">
            <a:spAutoFit/>
          </a:bodyPr>
          <a:lstStyle/>
          <a:p>
            <a:pPr algn="ctr"/>
            <a:r>
              <a:rPr lang="en-US" dirty="0"/>
              <a:t>QEMU</a:t>
            </a:r>
          </a:p>
        </p:txBody>
      </p:sp>
      <p:sp>
        <p:nvSpPr>
          <p:cNvPr id="19" name="TextBox 18">
            <a:extLst>
              <a:ext uri="{FF2B5EF4-FFF2-40B4-BE49-F238E27FC236}">
                <a16:creationId xmlns:a16="http://schemas.microsoft.com/office/drawing/2014/main" id="{20EF1B82-3A96-A2A7-045B-C601FDF389F5}"/>
              </a:ext>
            </a:extLst>
          </p:cNvPr>
          <p:cNvSpPr txBox="1"/>
          <p:nvPr/>
        </p:nvSpPr>
        <p:spPr>
          <a:xfrm>
            <a:off x="2503461" y="4758854"/>
            <a:ext cx="1219944" cy="646331"/>
          </a:xfrm>
          <a:prstGeom prst="rect">
            <a:avLst/>
          </a:prstGeom>
          <a:noFill/>
          <a:ln>
            <a:solidFill>
              <a:schemeClr val="accent5"/>
            </a:solidFill>
          </a:ln>
        </p:spPr>
        <p:txBody>
          <a:bodyPr wrap="square" rtlCol="0">
            <a:spAutoFit/>
          </a:bodyPr>
          <a:lstStyle/>
          <a:p>
            <a:pPr algn="ctr"/>
            <a:r>
              <a:rPr lang="en-US" dirty="0"/>
              <a:t>Executable ISA spec</a:t>
            </a:r>
          </a:p>
        </p:txBody>
      </p:sp>
      <p:sp>
        <p:nvSpPr>
          <p:cNvPr id="21" name="TextBox 20">
            <a:extLst>
              <a:ext uri="{FF2B5EF4-FFF2-40B4-BE49-F238E27FC236}">
                <a16:creationId xmlns:a16="http://schemas.microsoft.com/office/drawing/2014/main" id="{602C41E2-4474-D264-B8DF-8CCCD3943083}"/>
              </a:ext>
            </a:extLst>
          </p:cNvPr>
          <p:cNvSpPr txBox="1"/>
          <p:nvPr/>
        </p:nvSpPr>
        <p:spPr>
          <a:xfrm>
            <a:off x="8540912" y="4752796"/>
            <a:ext cx="832455" cy="369332"/>
          </a:xfrm>
          <a:prstGeom prst="rect">
            <a:avLst/>
          </a:prstGeom>
          <a:noFill/>
          <a:ln>
            <a:solidFill>
              <a:schemeClr val="accent1"/>
            </a:solidFill>
          </a:ln>
        </p:spPr>
        <p:txBody>
          <a:bodyPr wrap="square" rtlCol="0">
            <a:spAutoFit/>
          </a:bodyPr>
          <a:lstStyle/>
          <a:p>
            <a:pPr algn="ctr"/>
            <a:r>
              <a:rPr lang="en-US" dirty="0"/>
              <a:t>QEMU</a:t>
            </a:r>
          </a:p>
        </p:txBody>
      </p:sp>
      <p:sp>
        <p:nvSpPr>
          <p:cNvPr id="23" name="TextBox 22">
            <a:extLst>
              <a:ext uri="{FF2B5EF4-FFF2-40B4-BE49-F238E27FC236}">
                <a16:creationId xmlns:a16="http://schemas.microsoft.com/office/drawing/2014/main" id="{06E3F3DD-812E-8F42-A7F8-089303AEE7AB}"/>
              </a:ext>
            </a:extLst>
          </p:cNvPr>
          <p:cNvSpPr txBox="1"/>
          <p:nvPr/>
        </p:nvSpPr>
        <p:spPr>
          <a:xfrm>
            <a:off x="7264255" y="4758854"/>
            <a:ext cx="1219944" cy="646331"/>
          </a:xfrm>
          <a:prstGeom prst="rect">
            <a:avLst/>
          </a:prstGeom>
          <a:noFill/>
          <a:ln>
            <a:solidFill>
              <a:schemeClr val="accent1"/>
            </a:solidFill>
          </a:ln>
        </p:spPr>
        <p:txBody>
          <a:bodyPr wrap="square" rtlCol="0">
            <a:spAutoFit/>
          </a:bodyPr>
          <a:lstStyle/>
          <a:p>
            <a:pPr algn="ctr"/>
            <a:r>
              <a:rPr lang="en-US" dirty="0"/>
              <a:t>Executable ISA spec</a:t>
            </a:r>
          </a:p>
        </p:txBody>
      </p:sp>
      <p:sp>
        <p:nvSpPr>
          <p:cNvPr id="25" name="TextBox 24">
            <a:extLst>
              <a:ext uri="{FF2B5EF4-FFF2-40B4-BE49-F238E27FC236}">
                <a16:creationId xmlns:a16="http://schemas.microsoft.com/office/drawing/2014/main" id="{0B78B05E-3E43-7F06-EF22-67F80A8F361E}"/>
              </a:ext>
            </a:extLst>
          </p:cNvPr>
          <p:cNvSpPr txBox="1"/>
          <p:nvPr/>
        </p:nvSpPr>
        <p:spPr>
          <a:xfrm>
            <a:off x="9413933" y="4752796"/>
            <a:ext cx="780786" cy="369332"/>
          </a:xfrm>
          <a:prstGeom prst="rect">
            <a:avLst/>
          </a:prstGeom>
          <a:noFill/>
          <a:ln>
            <a:solidFill>
              <a:schemeClr val="accent1"/>
            </a:solidFill>
          </a:ln>
        </p:spPr>
        <p:txBody>
          <a:bodyPr wrap="square" rtlCol="0">
            <a:spAutoFit/>
          </a:bodyPr>
          <a:lstStyle/>
          <a:p>
            <a:pPr algn="ctr"/>
            <a:r>
              <a:rPr lang="en-US" dirty="0"/>
              <a:t>FVP</a:t>
            </a:r>
          </a:p>
        </p:txBody>
      </p:sp>
      <p:sp>
        <p:nvSpPr>
          <p:cNvPr id="27" name="TextBox 26">
            <a:extLst>
              <a:ext uri="{FF2B5EF4-FFF2-40B4-BE49-F238E27FC236}">
                <a16:creationId xmlns:a16="http://schemas.microsoft.com/office/drawing/2014/main" id="{603CD00C-BF65-03C4-6C1E-D4225A8E5BEA}"/>
              </a:ext>
            </a:extLst>
          </p:cNvPr>
          <p:cNvSpPr txBox="1"/>
          <p:nvPr/>
        </p:nvSpPr>
        <p:spPr>
          <a:xfrm>
            <a:off x="10235285" y="4752796"/>
            <a:ext cx="985314" cy="369332"/>
          </a:xfrm>
          <a:prstGeom prst="rect">
            <a:avLst/>
          </a:prstGeom>
          <a:noFill/>
          <a:ln>
            <a:solidFill>
              <a:schemeClr val="accent1"/>
            </a:solidFill>
          </a:ln>
        </p:spPr>
        <p:txBody>
          <a:bodyPr wrap="square" rtlCol="0">
            <a:spAutoFit/>
          </a:bodyPr>
          <a:lstStyle/>
          <a:p>
            <a:pPr algn="ctr"/>
            <a:r>
              <a:rPr lang="en-US" dirty="0"/>
              <a:t>SoC</a:t>
            </a:r>
          </a:p>
        </p:txBody>
      </p:sp>
      <p:sp>
        <p:nvSpPr>
          <p:cNvPr id="29" name="TextBox 28">
            <a:extLst>
              <a:ext uri="{FF2B5EF4-FFF2-40B4-BE49-F238E27FC236}">
                <a16:creationId xmlns:a16="http://schemas.microsoft.com/office/drawing/2014/main" id="{DFBBAECA-B24F-DED0-178A-2FA657581EFE}"/>
              </a:ext>
            </a:extLst>
          </p:cNvPr>
          <p:cNvSpPr txBox="1"/>
          <p:nvPr/>
        </p:nvSpPr>
        <p:spPr>
          <a:xfrm>
            <a:off x="4625049" y="4752796"/>
            <a:ext cx="1276132" cy="369332"/>
          </a:xfrm>
          <a:prstGeom prst="rect">
            <a:avLst/>
          </a:prstGeom>
          <a:noFill/>
          <a:ln>
            <a:solidFill>
              <a:schemeClr val="accent5"/>
            </a:solidFill>
          </a:ln>
        </p:spPr>
        <p:txBody>
          <a:bodyPr wrap="square" rtlCol="0">
            <a:spAutoFit/>
          </a:bodyPr>
          <a:lstStyle/>
          <a:p>
            <a:pPr algn="ctr"/>
            <a:r>
              <a:rPr lang="en-US" dirty="0"/>
              <a:t>FPGA cores</a:t>
            </a:r>
          </a:p>
        </p:txBody>
      </p:sp>
      <p:sp>
        <p:nvSpPr>
          <p:cNvPr id="30" name="Right Brace 29">
            <a:extLst>
              <a:ext uri="{FF2B5EF4-FFF2-40B4-BE49-F238E27FC236}">
                <a16:creationId xmlns:a16="http://schemas.microsoft.com/office/drawing/2014/main" id="{B530F957-0649-89AE-FF5B-BF66335592AA}"/>
              </a:ext>
            </a:extLst>
          </p:cNvPr>
          <p:cNvSpPr/>
          <p:nvPr/>
        </p:nvSpPr>
        <p:spPr>
          <a:xfrm rot="5400000">
            <a:off x="4063036" y="3960663"/>
            <a:ext cx="278570" cy="3397719"/>
          </a:xfrm>
          <a:prstGeom prst="rightBrac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ight Brace 31">
            <a:extLst>
              <a:ext uri="{FF2B5EF4-FFF2-40B4-BE49-F238E27FC236}">
                <a16:creationId xmlns:a16="http://schemas.microsoft.com/office/drawing/2014/main" id="{AC72CC00-F4EC-5334-85BB-FE5723ED0304}"/>
              </a:ext>
            </a:extLst>
          </p:cNvPr>
          <p:cNvSpPr/>
          <p:nvPr/>
        </p:nvSpPr>
        <p:spPr>
          <a:xfrm rot="5400000">
            <a:off x="9103142" y="3681351"/>
            <a:ext cx="278570" cy="3956344"/>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04837EB5-9069-626F-9F29-4C3F72A1AB01}"/>
              </a:ext>
            </a:extLst>
          </p:cNvPr>
          <p:cNvSpPr txBox="1"/>
          <p:nvPr/>
        </p:nvSpPr>
        <p:spPr>
          <a:xfrm>
            <a:off x="3776012" y="5798808"/>
            <a:ext cx="798617" cy="369332"/>
          </a:xfrm>
          <a:prstGeom prst="rect">
            <a:avLst/>
          </a:prstGeom>
          <a:noFill/>
        </p:spPr>
        <p:txBody>
          <a:bodyPr wrap="none" rtlCol="0">
            <a:spAutoFit/>
          </a:bodyPr>
          <a:lstStyle/>
          <a:p>
            <a:pPr algn="ctr"/>
            <a:r>
              <a:rPr lang="en-US" dirty="0"/>
              <a:t>RISC-V</a:t>
            </a:r>
          </a:p>
        </p:txBody>
      </p:sp>
      <p:sp>
        <p:nvSpPr>
          <p:cNvPr id="38" name="TextBox 37">
            <a:extLst>
              <a:ext uri="{FF2B5EF4-FFF2-40B4-BE49-F238E27FC236}">
                <a16:creationId xmlns:a16="http://schemas.microsoft.com/office/drawing/2014/main" id="{C2D41A18-CF7F-CEF5-D1CE-0AE3ACBC8DB1}"/>
              </a:ext>
            </a:extLst>
          </p:cNvPr>
          <p:cNvSpPr txBox="1"/>
          <p:nvPr/>
        </p:nvSpPr>
        <p:spPr>
          <a:xfrm>
            <a:off x="8257934" y="5798808"/>
            <a:ext cx="1969001" cy="369332"/>
          </a:xfrm>
          <a:prstGeom prst="rect">
            <a:avLst/>
          </a:prstGeom>
          <a:noFill/>
        </p:spPr>
        <p:txBody>
          <a:bodyPr wrap="none" rtlCol="0">
            <a:spAutoFit/>
          </a:bodyPr>
          <a:lstStyle/>
          <a:p>
            <a:pPr algn="ctr"/>
            <a:r>
              <a:rPr lang="en-US" dirty="0"/>
              <a:t>Morello (ARMv8.2)</a:t>
            </a:r>
          </a:p>
        </p:txBody>
      </p:sp>
      <p:sp>
        <p:nvSpPr>
          <p:cNvPr id="41" name="TextBox 40">
            <a:extLst>
              <a:ext uri="{FF2B5EF4-FFF2-40B4-BE49-F238E27FC236}">
                <a16:creationId xmlns:a16="http://schemas.microsoft.com/office/drawing/2014/main" id="{184B1A59-992B-38CB-E0F3-118F9A6ECD4D}"/>
              </a:ext>
            </a:extLst>
          </p:cNvPr>
          <p:cNvSpPr txBox="1"/>
          <p:nvPr/>
        </p:nvSpPr>
        <p:spPr>
          <a:xfrm>
            <a:off x="89896" y="3445686"/>
            <a:ext cx="1861920" cy="615553"/>
          </a:xfrm>
          <a:prstGeom prst="rect">
            <a:avLst/>
          </a:prstGeom>
          <a:noFill/>
        </p:spPr>
        <p:txBody>
          <a:bodyPr wrap="none" rtlCol="0">
            <a:spAutoFit/>
          </a:bodyPr>
          <a:lstStyle/>
          <a:p>
            <a:pPr algn="ctr"/>
            <a:r>
              <a:rPr lang="en-US" dirty="0"/>
              <a:t>Kernels </a:t>
            </a:r>
            <a:r>
              <a:rPr lang="en-US" sz="1600" dirty="0"/>
              <a:t>(VM, swap,</a:t>
            </a:r>
            <a:br>
              <a:rPr lang="en-US" sz="1600" dirty="0"/>
            </a:br>
            <a:r>
              <a:rPr lang="en-US" sz="1600" dirty="0"/>
              <a:t>exec, </a:t>
            </a:r>
            <a:r>
              <a:rPr lang="en-US" sz="1600" dirty="0" err="1"/>
              <a:t>mmap</a:t>
            </a:r>
            <a:r>
              <a:rPr lang="en-US" sz="1600" dirty="0"/>
              <a:t>, …)</a:t>
            </a:r>
            <a:endParaRPr lang="en-US" dirty="0"/>
          </a:p>
        </p:txBody>
      </p:sp>
      <p:sp>
        <p:nvSpPr>
          <p:cNvPr id="42" name="TextBox 41">
            <a:extLst>
              <a:ext uri="{FF2B5EF4-FFF2-40B4-BE49-F238E27FC236}">
                <a16:creationId xmlns:a16="http://schemas.microsoft.com/office/drawing/2014/main" id="{27B10677-57FA-23B7-E465-AFB89A7EB78A}"/>
              </a:ext>
            </a:extLst>
          </p:cNvPr>
          <p:cNvSpPr txBox="1"/>
          <p:nvPr/>
        </p:nvSpPr>
        <p:spPr>
          <a:xfrm>
            <a:off x="2628011" y="3568797"/>
            <a:ext cx="4845267" cy="369332"/>
          </a:xfrm>
          <a:prstGeom prst="rect">
            <a:avLst/>
          </a:prstGeom>
          <a:noFill/>
          <a:ln>
            <a:solidFill>
              <a:schemeClr val="tx1"/>
            </a:solidFill>
          </a:ln>
        </p:spPr>
        <p:txBody>
          <a:bodyPr wrap="square" rtlCol="0">
            <a:spAutoFit/>
          </a:bodyPr>
          <a:lstStyle/>
          <a:p>
            <a:pPr algn="ctr"/>
            <a:r>
              <a:rPr lang="en-US" dirty="0"/>
              <a:t>FreeBSD (“</a:t>
            </a:r>
            <a:r>
              <a:rPr lang="en-US" dirty="0" err="1"/>
              <a:t>CheriBSD</a:t>
            </a:r>
            <a:r>
              <a:rPr lang="en-US" dirty="0"/>
              <a:t>”)</a:t>
            </a:r>
          </a:p>
        </p:txBody>
      </p:sp>
      <p:sp>
        <p:nvSpPr>
          <p:cNvPr id="44" name="TextBox 43">
            <a:extLst>
              <a:ext uri="{FF2B5EF4-FFF2-40B4-BE49-F238E27FC236}">
                <a16:creationId xmlns:a16="http://schemas.microsoft.com/office/drawing/2014/main" id="{21EC814E-AA24-8720-6A7C-429F5F766AAB}"/>
              </a:ext>
            </a:extLst>
          </p:cNvPr>
          <p:cNvSpPr txBox="1"/>
          <p:nvPr/>
        </p:nvSpPr>
        <p:spPr>
          <a:xfrm>
            <a:off x="7575630" y="3571952"/>
            <a:ext cx="1860503" cy="369332"/>
          </a:xfrm>
          <a:prstGeom prst="rect">
            <a:avLst/>
          </a:prstGeom>
          <a:noFill/>
          <a:ln>
            <a:solidFill>
              <a:schemeClr val="accent3"/>
            </a:solidFill>
          </a:ln>
        </p:spPr>
        <p:txBody>
          <a:bodyPr wrap="square" rtlCol="0">
            <a:spAutoFit/>
          </a:bodyPr>
          <a:lstStyle/>
          <a:p>
            <a:pPr algn="ctr"/>
            <a:r>
              <a:rPr lang="en-US" dirty="0"/>
              <a:t>Linux (early work)</a:t>
            </a:r>
          </a:p>
        </p:txBody>
      </p:sp>
      <p:sp>
        <p:nvSpPr>
          <p:cNvPr id="46" name="TextBox 45">
            <a:extLst>
              <a:ext uri="{FF2B5EF4-FFF2-40B4-BE49-F238E27FC236}">
                <a16:creationId xmlns:a16="http://schemas.microsoft.com/office/drawing/2014/main" id="{C80A035C-4831-018A-F317-195685BEEE17}"/>
              </a:ext>
            </a:extLst>
          </p:cNvPr>
          <p:cNvSpPr txBox="1"/>
          <p:nvPr/>
        </p:nvSpPr>
        <p:spPr>
          <a:xfrm>
            <a:off x="9538484" y="3568797"/>
            <a:ext cx="1151579" cy="369332"/>
          </a:xfrm>
          <a:prstGeom prst="rect">
            <a:avLst/>
          </a:prstGeom>
          <a:noFill/>
          <a:ln>
            <a:solidFill>
              <a:schemeClr val="accent3"/>
            </a:solidFill>
          </a:ln>
        </p:spPr>
        <p:txBody>
          <a:bodyPr wrap="square" rtlCol="0">
            <a:spAutoFit/>
          </a:bodyPr>
          <a:lstStyle/>
          <a:p>
            <a:pPr algn="ctr"/>
            <a:r>
              <a:rPr lang="en-US" dirty="0" err="1"/>
              <a:t>FreeRTOS</a:t>
            </a:r>
            <a:endParaRPr lang="en-US" dirty="0"/>
          </a:p>
        </p:txBody>
      </p:sp>
      <p:sp>
        <p:nvSpPr>
          <p:cNvPr id="48" name="TextBox 47">
            <a:extLst>
              <a:ext uri="{FF2B5EF4-FFF2-40B4-BE49-F238E27FC236}">
                <a16:creationId xmlns:a16="http://schemas.microsoft.com/office/drawing/2014/main" id="{90DCBD28-67F1-E55B-544D-CE735DBAE78B}"/>
              </a:ext>
            </a:extLst>
          </p:cNvPr>
          <p:cNvSpPr txBox="1"/>
          <p:nvPr/>
        </p:nvSpPr>
        <p:spPr>
          <a:xfrm>
            <a:off x="10792414" y="3570710"/>
            <a:ext cx="1151579" cy="369332"/>
          </a:xfrm>
          <a:prstGeom prst="rect">
            <a:avLst/>
          </a:prstGeom>
          <a:noFill/>
          <a:ln>
            <a:solidFill>
              <a:schemeClr val="accent3"/>
            </a:solidFill>
          </a:ln>
        </p:spPr>
        <p:txBody>
          <a:bodyPr wrap="square" rtlCol="0">
            <a:spAutoFit/>
          </a:bodyPr>
          <a:lstStyle/>
          <a:p>
            <a:pPr algn="ctr"/>
            <a:r>
              <a:rPr lang="en-US" dirty="0" err="1"/>
              <a:t>CheriOS</a:t>
            </a:r>
            <a:endParaRPr lang="en-US" dirty="0"/>
          </a:p>
        </p:txBody>
      </p:sp>
      <p:sp>
        <p:nvSpPr>
          <p:cNvPr id="50" name="Left Brace 49">
            <a:extLst>
              <a:ext uri="{FF2B5EF4-FFF2-40B4-BE49-F238E27FC236}">
                <a16:creationId xmlns:a16="http://schemas.microsoft.com/office/drawing/2014/main" id="{420A3FA7-4300-DBD1-DD57-ABEE7AADC4B2}"/>
              </a:ext>
            </a:extLst>
          </p:cNvPr>
          <p:cNvSpPr/>
          <p:nvPr/>
        </p:nvSpPr>
        <p:spPr>
          <a:xfrm>
            <a:off x="1951816" y="3568797"/>
            <a:ext cx="436804" cy="36933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a:extLst>
              <a:ext uri="{FF2B5EF4-FFF2-40B4-BE49-F238E27FC236}">
                <a16:creationId xmlns:a16="http://schemas.microsoft.com/office/drawing/2014/main" id="{8A453EEE-3DDD-EC89-6B70-6ED8F89AB187}"/>
              </a:ext>
            </a:extLst>
          </p:cNvPr>
          <p:cNvSpPr txBox="1"/>
          <p:nvPr/>
        </p:nvSpPr>
        <p:spPr>
          <a:xfrm>
            <a:off x="2628011" y="2937064"/>
            <a:ext cx="4845267" cy="369332"/>
          </a:xfrm>
          <a:prstGeom prst="rect">
            <a:avLst/>
          </a:prstGeom>
          <a:noFill/>
          <a:ln>
            <a:solidFill>
              <a:schemeClr val="tx1"/>
            </a:solidFill>
          </a:ln>
        </p:spPr>
        <p:txBody>
          <a:bodyPr wrap="square" rtlCol="0">
            <a:spAutoFit/>
          </a:bodyPr>
          <a:lstStyle/>
          <a:p>
            <a:pPr algn="ctr"/>
            <a:r>
              <a:rPr lang="en-US" dirty="0"/>
              <a:t>FreeBSD </a:t>
            </a:r>
            <a:r>
              <a:rPr lang="en-US" dirty="0" err="1"/>
              <a:t>libc</a:t>
            </a:r>
            <a:r>
              <a:rPr lang="en-US" dirty="0"/>
              <a:t>, </a:t>
            </a:r>
            <a:r>
              <a:rPr lang="en-US" dirty="0" err="1"/>
              <a:t>libc</a:t>
            </a:r>
            <a:r>
              <a:rPr lang="en-US" dirty="0"/>
              <a:t>++</a:t>
            </a:r>
          </a:p>
        </p:txBody>
      </p:sp>
      <p:sp>
        <p:nvSpPr>
          <p:cNvPr id="54" name="Left Brace 53">
            <a:extLst>
              <a:ext uri="{FF2B5EF4-FFF2-40B4-BE49-F238E27FC236}">
                <a16:creationId xmlns:a16="http://schemas.microsoft.com/office/drawing/2014/main" id="{B3915FA7-D98E-97F5-7B24-64F10CE33056}"/>
              </a:ext>
            </a:extLst>
          </p:cNvPr>
          <p:cNvSpPr/>
          <p:nvPr/>
        </p:nvSpPr>
        <p:spPr>
          <a:xfrm>
            <a:off x="1951816" y="2937064"/>
            <a:ext cx="436804" cy="36933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a:extLst>
              <a:ext uri="{FF2B5EF4-FFF2-40B4-BE49-F238E27FC236}">
                <a16:creationId xmlns:a16="http://schemas.microsoft.com/office/drawing/2014/main" id="{03059964-E67F-E718-96D7-BE92EC4226F5}"/>
              </a:ext>
            </a:extLst>
          </p:cNvPr>
          <p:cNvSpPr txBox="1"/>
          <p:nvPr/>
        </p:nvSpPr>
        <p:spPr>
          <a:xfrm>
            <a:off x="7575987" y="2933813"/>
            <a:ext cx="1860145" cy="369332"/>
          </a:xfrm>
          <a:prstGeom prst="rect">
            <a:avLst/>
          </a:prstGeom>
          <a:noFill/>
          <a:ln>
            <a:solidFill>
              <a:schemeClr val="accent3"/>
            </a:solidFill>
          </a:ln>
        </p:spPr>
        <p:txBody>
          <a:bodyPr wrap="square" rtlCol="0">
            <a:spAutoFit/>
          </a:bodyPr>
          <a:lstStyle/>
          <a:p>
            <a:pPr algn="ctr"/>
            <a:r>
              <a:rPr lang="en-US" dirty="0" err="1"/>
              <a:t>musl</a:t>
            </a:r>
            <a:r>
              <a:rPr lang="en-US" dirty="0"/>
              <a:t>, </a:t>
            </a:r>
            <a:r>
              <a:rPr lang="en-US" dirty="0" err="1"/>
              <a:t>glibc</a:t>
            </a:r>
            <a:endParaRPr lang="en-US" dirty="0"/>
          </a:p>
        </p:txBody>
      </p:sp>
      <p:sp>
        <p:nvSpPr>
          <p:cNvPr id="58" name="TextBox 57">
            <a:extLst>
              <a:ext uri="{FF2B5EF4-FFF2-40B4-BE49-F238E27FC236}">
                <a16:creationId xmlns:a16="http://schemas.microsoft.com/office/drawing/2014/main" id="{E67CB61A-6AA8-6718-55F9-00F9E78C735A}"/>
              </a:ext>
            </a:extLst>
          </p:cNvPr>
          <p:cNvSpPr txBox="1"/>
          <p:nvPr/>
        </p:nvSpPr>
        <p:spPr>
          <a:xfrm>
            <a:off x="9974030" y="2928011"/>
            <a:ext cx="1324414" cy="369332"/>
          </a:xfrm>
          <a:prstGeom prst="rect">
            <a:avLst/>
          </a:prstGeom>
          <a:noFill/>
          <a:ln>
            <a:solidFill>
              <a:schemeClr val="accent3"/>
            </a:solidFill>
          </a:ln>
        </p:spPr>
        <p:txBody>
          <a:bodyPr wrap="square" rtlCol="0">
            <a:spAutoFit/>
          </a:bodyPr>
          <a:lstStyle/>
          <a:p>
            <a:pPr algn="ctr"/>
            <a:r>
              <a:rPr lang="en-US" dirty="0"/>
              <a:t>(others)</a:t>
            </a:r>
          </a:p>
        </p:txBody>
      </p:sp>
      <p:sp>
        <p:nvSpPr>
          <p:cNvPr id="60" name="TextBox 59">
            <a:extLst>
              <a:ext uri="{FF2B5EF4-FFF2-40B4-BE49-F238E27FC236}">
                <a16:creationId xmlns:a16="http://schemas.microsoft.com/office/drawing/2014/main" id="{FD30DA53-386D-02D8-C4B1-23130C37BC75}"/>
              </a:ext>
            </a:extLst>
          </p:cNvPr>
          <p:cNvSpPr txBox="1"/>
          <p:nvPr/>
        </p:nvSpPr>
        <p:spPr>
          <a:xfrm>
            <a:off x="0" y="2813953"/>
            <a:ext cx="1951816" cy="615553"/>
          </a:xfrm>
          <a:prstGeom prst="rect">
            <a:avLst/>
          </a:prstGeom>
          <a:noFill/>
        </p:spPr>
        <p:txBody>
          <a:bodyPr wrap="none" rtlCol="0">
            <a:spAutoFit/>
          </a:bodyPr>
          <a:lstStyle/>
          <a:p>
            <a:pPr algn="ctr"/>
            <a:r>
              <a:rPr lang="en-US" dirty="0"/>
              <a:t>C runtime </a:t>
            </a:r>
            <a:r>
              <a:rPr lang="en-US" sz="1600" dirty="0"/>
              <a:t>(malloc,</a:t>
            </a:r>
            <a:br>
              <a:rPr lang="en-US" sz="1600" dirty="0"/>
            </a:br>
            <a:r>
              <a:rPr lang="en-US" sz="1600" dirty="0" err="1"/>
              <a:t>varargs</a:t>
            </a:r>
            <a:r>
              <a:rPr lang="en-US" sz="1600" dirty="0"/>
              <a:t>, TLS, ld.so, …)</a:t>
            </a:r>
            <a:endParaRPr lang="en-US" dirty="0"/>
          </a:p>
        </p:txBody>
      </p:sp>
      <p:cxnSp>
        <p:nvCxnSpPr>
          <p:cNvPr id="68" name="Straight Connector 67">
            <a:extLst>
              <a:ext uri="{FF2B5EF4-FFF2-40B4-BE49-F238E27FC236}">
                <a16:creationId xmlns:a16="http://schemas.microsoft.com/office/drawing/2014/main" id="{7DFE2E24-6F50-9A9C-E5BD-989148E7D173}"/>
              </a:ext>
            </a:extLst>
          </p:cNvPr>
          <p:cNvCxnSpPr>
            <a:cxnSpLocks/>
          </p:cNvCxnSpPr>
          <p:nvPr/>
        </p:nvCxnSpPr>
        <p:spPr>
          <a:xfrm>
            <a:off x="478395" y="2493979"/>
            <a:ext cx="1146559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37949AE0-A154-5DD4-1DED-B4A99FC51D4F}"/>
              </a:ext>
            </a:extLst>
          </p:cNvPr>
          <p:cNvSpPr txBox="1"/>
          <p:nvPr/>
        </p:nvSpPr>
        <p:spPr>
          <a:xfrm>
            <a:off x="2628011" y="2059948"/>
            <a:ext cx="2050806" cy="369332"/>
          </a:xfrm>
          <a:prstGeom prst="rect">
            <a:avLst/>
          </a:prstGeom>
          <a:noFill/>
          <a:ln>
            <a:solidFill>
              <a:schemeClr val="accent1">
                <a:lumMod val="75000"/>
              </a:schemeClr>
            </a:solidFill>
          </a:ln>
        </p:spPr>
        <p:txBody>
          <a:bodyPr wrap="square" rtlCol="0">
            <a:spAutoFit/>
          </a:bodyPr>
          <a:lstStyle/>
          <a:p>
            <a:pPr algn="ctr"/>
            <a:r>
              <a:rPr lang="en-US" dirty="0" err="1"/>
              <a:t>CheriBSD</a:t>
            </a:r>
            <a:r>
              <a:rPr lang="en-US" dirty="0"/>
              <a:t> </a:t>
            </a:r>
            <a:r>
              <a:rPr lang="en-US" dirty="0" err="1"/>
              <a:t>userspace</a:t>
            </a:r>
            <a:endParaRPr lang="en-US" dirty="0"/>
          </a:p>
        </p:txBody>
      </p:sp>
      <p:sp>
        <p:nvSpPr>
          <p:cNvPr id="70" name="TextBox 69">
            <a:extLst>
              <a:ext uri="{FF2B5EF4-FFF2-40B4-BE49-F238E27FC236}">
                <a16:creationId xmlns:a16="http://schemas.microsoft.com/office/drawing/2014/main" id="{9212759F-0722-7878-8EA2-16D442CEE9C1}"/>
              </a:ext>
            </a:extLst>
          </p:cNvPr>
          <p:cNvSpPr txBox="1"/>
          <p:nvPr/>
        </p:nvSpPr>
        <p:spPr>
          <a:xfrm>
            <a:off x="5079109" y="2059655"/>
            <a:ext cx="1253515" cy="369332"/>
          </a:xfrm>
          <a:prstGeom prst="rect">
            <a:avLst/>
          </a:prstGeom>
          <a:noFill/>
          <a:ln>
            <a:solidFill>
              <a:schemeClr val="accent1">
                <a:lumMod val="75000"/>
              </a:schemeClr>
            </a:solidFill>
          </a:ln>
        </p:spPr>
        <p:txBody>
          <a:bodyPr wrap="square" rtlCol="0">
            <a:spAutoFit/>
          </a:bodyPr>
          <a:lstStyle/>
          <a:p>
            <a:pPr algn="ctr"/>
            <a:r>
              <a:rPr lang="en-US" dirty="0"/>
              <a:t>PostgreSQL</a:t>
            </a:r>
          </a:p>
        </p:txBody>
      </p:sp>
      <p:sp>
        <p:nvSpPr>
          <p:cNvPr id="71" name="TextBox 70">
            <a:extLst>
              <a:ext uri="{FF2B5EF4-FFF2-40B4-BE49-F238E27FC236}">
                <a16:creationId xmlns:a16="http://schemas.microsoft.com/office/drawing/2014/main" id="{7FA2FDDF-2140-A73D-5F43-F826EA82F050}"/>
              </a:ext>
            </a:extLst>
          </p:cNvPr>
          <p:cNvSpPr txBox="1"/>
          <p:nvPr/>
        </p:nvSpPr>
        <p:spPr>
          <a:xfrm>
            <a:off x="10194719" y="2045859"/>
            <a:ext cx="895224" cy="369333"/>
          </a:xfrm>
          <a:prstGeom prst="rect">
            <a:avLst/>
          </a:prstGeom>
          <a:noFill/>
          <a:ln>
            <a:solidFill>
              <a:schemeClr val="accent1">
                <a:lumMod val="75000"/>
              </a:schemeClr>
            </a:solidFill>
          </a:ln>
        </p:spPr>
        <p:txBody>
          <a:bodyPr wrap="square" rtlCol="0">
            <a:noAutofit/>
          </a:bodyPr>
          <a:lstStyle/>
          <a:p>
            <a:pPr algn="ctr"/>
            <a:r>
              <a:rPr lang="en-US" dirty="0"/>
              <a:t>QT</a:t>
            </a:r>
          </a:p>
        </p:txBody>
      </p:sp>
      <p:sp>
        <p:nvSpPr>
          <p:cNvPr id="72" name="TextBox 71">
            <a:extLst>
              <a:ext uri="{FF2B5EF4-FFF2-40B4-BE49-F238E27FC236}">
                <a16:creationId xmlns:a16="http://schemas.microsoft.com/office/drawing/2014/main" id="{9A9CA2B6-31F3-F6BF-3400-E9B876347A5E}"/>
              </a:ext>
            </a:extLst>
          </p:cNvPr>
          <p:cNvSpPr txBox="1"/>
          <p:nvPr/>
        </p:nvSpPr>
        <p:spPr>
          <a:xfrm>
            <a:off x="9242427" y="2046310"/>
            <a:ext cx="895224" cy="369332"/>
          </a:xfrm>
          <a:prstGeom prst="rect">
            <a:avLst/>
          </a:prstGeom>
          <a:noFill/>
          <a:ln>
            <a:solidFill>
              <a:schemeClr val="accent1">
                <a:lumMod val="75000"/>
              </a:schemeClr>
            </a:solidFill>
          </a:ln>
        </p:spPr>
        <p:txBody>
          <a:bodyPr wrap="square" rtlCol="0">
            <a:spAutoFit/>
          </a:bodyPr>
          <a:lstStyle/>
          <a:p>
            <a:pPr algn="ctr"/>
            <a:r>
              <a:rPr lang="en-US" dirty="0" err="1"/>
              <a:t>WebKit</a:t>
            </a:r>
            <a:endParaRPr lang="en-US" dirty="0"/>
          </a:p>
        </p:txBody>
      </p:sp>
      <p:sp>
        <p:nvSpPr>
          <p:cNvPr id="73" name="TextBox 72">
            <a:extLst>
              <a:ext uri="{FF2B5EF4-FFF2-40B4-BE49-F238E27FC236}">
                <a16:creationId xmlns:a16="http://schemas.microsoft.com/office/drawing/2014/main" id="{BB97B1F1-58D8-66CF-02C2-9DB96B2C38EF}"/>
              </a:ext>
            </a:extLst>
          </p:cNvPr>
          <p:cNvSpPr txBox="1"/>
          <p:nvPr/>
        </p:nvSpPr>
        <p:spPr>
          <a:xfrm>
            <a:off x="10194719" y="1639779"/>
            <a:ext cx="895224" cy="369332"/>
          </a:xfrm>
          <a:prstGeom prst="rect">
            <a:avLst/>
          </a:prstGeom>
          <a:noFill/>
          <a:ln>
            <a:solidFill>
              <a:schemeClr val="accent1">
                <a:lumMod val="75000"/>
              </a:schemeClr>
            </a:solidFill>
          </a:ln>
        </p:spPr>
        <p:txBody>
          <a:bodyPr wrap="square" rtlCol="0">
            <a:spAutoFit/>
          </a:bodyPr>
          <a:lstStyle/>
          <a:p>
            <a:pPr algn="ctr"/>
            <a:r>
              <a:rPr lang="en-US" dirty="0"/>
              <a:t>KDE</a:t>
            </a:r>
          </a:p>
        </p:txBody>
      </p:sp>
      <p:sp>
        <p:nvSpPr>
          <p:cNvPr id="74" name="TextBox 73">
            <a:extLst>
              <a:ext uri="{FF2B5EF4-FFF2-40B4-BE49-F238E27FC236}">
                <a16:creationId xmlns:a16="http://schemas.microsoft.com/office/drawing/2014/main" id="{504D7C26-2C65-04C1-CE5E-292FE32985F3}"/>
              </a:ext>
            </a:extLst>
          </p:cNvPr>
          <p:cNvSpPr txBox="1"/>
          <p:nvPr/>
        </p:nvSpPr>
        <p:spPr>
          <a:xfrm>
            <a:off x="7788453" y="2052039"/>
            <a:ext cx="752459" cy="369332"/>
          </a:xfrm>
          <a:prstGeom prst="rect">
            <a:avLst/>
          </a:prstGeom>
          <a:noFill/>
          <a:ln>
            <a:solidFill>
              <a:schemeClr val="accent1">
                <a:lumMod val="75000"/>
              </a:schemeClr>
            </a:solidFill>
          </a:ln>
        </p:spPr>
        <p:txBody>
          <a:bodyPr wrap="square" rtlCol="0">
            <a:spAutoFit/>
          </a:bodyPr>
          <a:lstStyle/>
          <a:p>
            <a:pPr algn="ctr"/>
            <a:r>
              <a:rPr lang="en-US" dirty="0"/>
              <a:t>nginx</a:t>
            </a:r>
          </a:p>
        </p:txBody>
      </p:sp>
      <p:sp>
        <p:nvSpPr>
          <p:cNvPr id="75" name="TextBox 74">
            <a:extLst>
              <a:ext uri="{FF2B5EF4-FFF2-40B4-BE49-F238E27FC236}">
                <a16:creationId xmlns:a16="http://schemas.microsoft.com/office/drawing/2014/main" id="{05F8CCD3-314D-CC56-42BE-A07831023C33}"/>
              </a:ext>
            </a:extLst>
          </p:cNvPr>
          <p:cNvSpPr txBox="1"/>
          <p:nvPr/>
        </p:nvSpPr>
        <p:spPr>
          <a:xfrm>
            <a:off x="6804137" y="2052039"/>
            <a:ext cx="887480" cy="369332"/>
          </a:xfrm>
          <a:prstGeom prst="rect">
            <a:avLst/>
          </a:prstGeom>
          <a:noFill/>
          <a:ln>
            <a:solidFill>
              <a:schemeClr val="accent1">
                <a:lumMod val="75000"/>
              </a:schemeClr>
            </a:solidFill>
          </a:ln>
        </p:spPr>
        <p:txBody>
          <a:bodyPr wrap="square" rtlCol="0">
            <a:spAutoFit/>
          </a:bodyPr>
          <a:lstStyle/>
          <a:p>
            <a:pPr algn="ctr"/>
            <a:r>
              <a:rPr lang="en-US" dirty="0"/>
              <a:t>Apache</a:t>
            </a:r>
          </a:p>
        </p:txBody>
      </p:sp>
      <p:sp>
        <p:nvSpPr>
          <p:cNvPr id="77" name="TextBox 76">
            <a:extLst>
              <a:ext uri="{FF2B5EF4-FFF2-40B4-BE49-F238E27FC236}">
                <a16:creationId xmlns:a16="http://schemas.microsoft.com/office/drawing/2014/main" id="{E93D581B-465A-41B3-A905-EC3D20871E3E}"/>
              </a:ext>
            </a:extLst>
          </p:cNvPr>
          <p:cNvSpPr txBox="1"/>
          <p:nvPr/>
        </p:nvSpPr>
        <p:spPr>
          <a:xfrm>
            <a:off x="802911" y="2052039"/>
            <a:ext cx="1148905" cy="369332"/>
          </a:xfrm>
          <a:prstGeom prst="rect">
            <a:avLst/>
          </a:prstGeom>
          <a:noFill/>
        </p:spPr>
        <p:txBody>
          <a:bodyPr wrap="none" rtlCol="0">
            <a:spAutoFit/>
          </a:bodyPr>
          <a:lstStyle/>
          <a:p>
            <a:pPr algn="ctr"/>
            <a:r>
              <a:rPr lang="en-US" dirty="0" err="1"/>
              <a:t>Userspace</a:t>
            </a:r>
            <a:endParaRPr lang="en-US" dirty="0"/>
          </a:p>
        </p:txBody>
      </p:sp>
      <p:sp>
        <p:nvSpPr>
          <p:cNvPr id="3" name="TextBox 2">
            <a:extLst>
              <a:ext uri="{FF2B5EF4-FFF2-40B4-BE49-F238E27FC236}">
                <a16:creationId xmlns:a16="http://schemas.microsoft.com/office/drawing/2014/main" id="{43D52CB3-39C2-FF76-C322-2005174A718A}"/>
              </a:ext>
            </a:extLst>
          </p:cNvPr>
          <p:cNvSpPr txBox="1"/>
          <p:nvPr/>
        </p:nvSpPr>
        <p:spPr>
          <a:xfrm>
            <a:off x="344643" y="4699651"/>
            <a:ext cx="1253515" cy="369332"/>
          </a:xfrm>
          <a:prstGeom prst="rect">
            <a:avLst/>
          </a:prstGeom>
          <a:noFill/>
          <a:ln>
            <a:solidFill>
              <a:schemeClr val="accent1">
                <a:lumMod val="75000"/>
              </a:schemeClr>
            </a:solidFill>
          </a:ln>
        </p:spPr>
        <p:txBody>
          <a:bodyPr wrap="square" rtlCol="0">
            <a:spAutoFit/>
          </a:bodyPr>
          <a:lstStyle/>
          <a:p>
            <a:pPr algn="ctr"/>
            <a:r>
              <a:rPr lang="en-US" dirty="0" err="1"/>
              <a:t>gdb</a:t>
            </a:r>
            <a:endParaRPr lang="en-US" dirty="0"/>
          </a:p>
        </p:txBody>
      </p:sp>
      <p:sp>
        <p:nvSpPr>
          <p:cNvPr id="5" name="TextBox 4">
            <a:extLst>
              <a:ext uri="{FF2B5EF4-FFF2-40B4-BE49-F238E27FC236}">
                <a16:creationId xmlns:a16="http://schemas.microsoft.com/office/drawing/2014/main" id="{85AE331D-87E9-ADE3-31E9-3D749A4109E6}"/>
              </a:ext>
            </a:extLst>
          </p:cNvPr>
          <p:cNvSpPr txBox="1"/>
          <p:nvPr/>
        </p:nvSpPr>
        <p:spPr>
          <a:xfrm>
            <a:off x="339130" y="5150906"/>
            <a:ext cx="1253515" cy="369332"/>
          </a:xfrm>
          <a:prstGeom prst="rect">
            <a:avLst/>
          </a:prstGeom>
          <a:noFill/>
          <a:ln>
            <a:solidFill>
              <a:schemeClr val="accent1">
                <a:lumMod val="75000"/>
              </a:schemeClr>
            </a:solidFill>
          </a:ln>
        </p:spPr>
        <p:txBody>
          <a:bodyPr wrap="square" rtlCol="0">
            <a:spAutoFit/>
          </a:bodyPr>
          <a:lstStyle/>
          <a:p>
            <a:pPr algn="ctr"/>
            <a:r>
              <a:rPr lang="en-US" dirty="0"/>
              <a:t>LLVM</a:t>
            </a:r>
          </a:p>
        </p:txBody>
      </p:sp>
      <p:cxnSp>
        <p:nvCxnSpPr>
          <p:cNvPr id="7" name="Straight Connector 6">
            <a:extLst>
              <a:ext uri="{FF2B5EF4-FFF2-40B4-BE49-F238E27FC236}">
                <a16:creationId xmlns:a16="http://schemas.microsoft.com/office/drawing/2014/main" id="{55A0DE77-3757-21F4-5353-78EB3363AF5A}"/>
              </a:ext>
            </a:extLst>
          </p:cNvPr>
          <p:cNvCxnSpPr>
            <a:cxnSpLocks/>
          </p:cNvCxnSpPr>
          <p:nvPr/>
        </p:nvCxnSpPr>
        <p:spPr>
          <a:xfrm>
            <a:off x="1951816" y="4367082"/>
            <a:ext cx="0" cy="169462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00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4" grpId="0" animBg="1"/>
      <p:bldP spid="46" grpId="0" animBg="1"/>
      <p:bldP spid="48" grpId="0" animBg="1"/>
      <p:bldP spid="50" grpId="0" animBg="1"/>
      <p:bldP spid="52" grpId="0" animBg="1"/>
      <p:bldP spid="54" grpId="0" animBg="1"/>
      <p:bldP spid="56" grpId="0" animBg="1"/>
      <p:bldP spid="58" grpId="0" animBg="1"/>
      <p:bldP spid="60" grpId="0"/>
      <p:bldP spid="69" grpId="0" animBg="1"/>
      <p:bldP spid="70" grpId="0" animBg="1"/>
      <p:bldP spid="71" grpId="0" animBg="1"/>
      <p:bldP spid="72" grpId="0" animBg="1"/>
      <p:bldP spid="73" grpId="0" animBg="1"/>
      <p:bldP spid="74" grpId="0" animBg="1"/>
      <p:bldP spid="75" grpId="0" animBg="1"/>
      <p:bldP spid="77" grpId="0"/>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E38047-38A8-4344-8A40-CE53AEDE8882}"/>
              </a:ext>
            </a:extLst>
          </p:cNvPr>
          <p:cNvSpPr>
            <a:spLocks noGrp="1"/>
          </p:cNvSpPr>
          <p:nvPr>
            <p:ph type="ctrTitle"/>
          </p:nvPr>
        </p:nvSpPr>
        <p:spPr/>
        <p:txBody>
          <a:bodyPr>
            <a:normAutofit/>
          </a:bodyPr>
          <a:lstStyle/>
          <a:p>
            <a:r>
              <a:rPr lang="en-US" dirty="0"/>
              <a:t>CHERI Source Compatibility</a:t>
            </a:r>
          </a:p>
        </p:txBody>
      </p:sp>
      <p:graphicFrame>
        <p:nvGraphicFramePr>
          <p:cNvPr id="5" name="Table 5">
            <a:extLst>
              <a:ext uri="{FF2B5EF4-FFF2-40B4-BE49-F238E27FC236}">
                <a16:creationId xmlns:a16="http://schemas.microsoft.com/office/drawing/2014/main" id="{852EDB0C-5324-4690-994E-51D0BF70FAE1}"/>
              </a:ext>
            </a:extLst>
          </p:cNvPr>
          <p:cNvGraphicFramePr>
            <a:graphicFrameLocks/>
          </p:cNvGraphicFramePr>
          <p:nvPr>
            <p:extLst>
              <p:ext uri="{D42A27DB-BD31-4B8C-83A1-F6EECF244321}">
                <p14:modId xmlns:p14="http://schemas.microsoft.com/office/powerpoint/2010/main" val="3904446694"/>
              </p:ext>
            </p:extLst>
          </p:nvPr>
        </p:nvGraphicFramePr>
        <p:xfrm>
          <a:off x="558802" y="1269472"/>
          <a:ext cx="10984268" cy="4816651"/>
        </p:xfrm>
        <a:graphic>
          <a:graphicData uri="http://schemas.openxmlformats.org/drawingml/2006/table">
            <a:tbl>
              <a:tblPr firstRow="1" bandRow="1">
                <a:tableStyleId>{9D7B26C5-4107-4FEC-AEDC-1716B250A1EF}</a:tableStyleId>
              </a:tblPr>
              <a:tblGrid>
                <a:gridCol w="6461430">
                  <a:extLst>
                    <a:ext uri="{9D8B030D-6E8A-4147-A177-3AD203B41FA5}">
                      <a16:colId xmlns:a16="http://schemas.microsoft.com/office/drawing/2014/main" val="3714464671"/>
                    </a:ext>
                  </a:extLst>
                </a:gridCol>
                <a:gridCol w="4522838">
                  <a:extLst>
                    <a:ext uri="{9D8B030D-6E8A-4147-A177-3AD203B41FA5}">
                      <a16:colId xmlns:a16="http://schemas.microsoft.com/office/drawing/2014/main" val="3392554708"/>
                    </a:ext>
                  </a:extLst>
                </a:gridCol>
              </a:tblGrid>
              <a:tr h="688093">
                <a:tc>
                  <a:txBody>
                    <a:bodyPr/>
                    <a:lstStyle/>
                    <a:p>
                      <a:r>
                        <a:rPr lang="en-GB" sz="3300"/>
                        <a:t>Codebase kind</a:t>
                      </a:r>
                    </a:p>
                  </a:txBody>
                  <a:tcPr marL="165039" marR="165039" marT="82519" marB="82519"/>
                </a:tc>
                <a:tc>
                  <a:txBody>
                    <a:bodyPr/>
                    <a:lstStyle/>
                    <a:p>
                      <a:r>
                        <a:rPr lang="en-GB" sz="3300"/>
                        <a:t>LoC Changes for CHERI</a:t>
                      </a:r>
                    </a:p>
                  </a:txBody>
                  <a:tcPr marL="165039" marR="165039" marT="82519" marB="82519"/>
                </a:tc>
                <a:extLst>
                  <a:ext uri="{0D108BD9-81ED-4DB2-BD59-A6C34878D82A}">
                    <a16:rowId xmlns:a16="http://schemas.microsoft.com/office/drawing/2014/main" val="2436184357"/>
                  </a:ext>
                </a:extLst>
              </a:tr>
              <a:tr h="688093">
                <a:tc>
                  <a:txBody>
                    <a:bodyPr/>
                    <a:lstStyle/>
                    <a:p>
                      <a:r>
                        <a:rPr lang="en-GB" sz="3300" err="1"/>
                        <a:t>CheriBSD</a:t>
                      </a:r>
                      <a:r>
                        <a:rPr lang="en-GB" sz="3300"/>
                        <a:t> Kernel</a:t>
                      </a:r>
                    </a:p>
                  </a:txBody>
                  <a:tcPr marL="165039" marR="165039" marT="82519" marB="82519"/>
                </a:tc>
                <a:tc>
                  <a:txBody>
                    <a:bodyPr/>
                    <a:lstStyle/>
                    <a:p>
                      <a:pPr algn="r"/>
                      <a:r>
                        <a:rPr lang="en-GB" sz="3300"/>
                        <a:t>0.2%</a:t>
                      </a:r>
                    </a:p>
                  </a:txBody>
                  <a:tcPr marL="165039" marR="165039" marT="82519" marB="82519"/>
                </a:tc>
                <a:extLst>
                  <a:ext uri="{0D108BD9-81ED-4DB2-BD59-A6C34878D82A}">
                    <a16:rowId xmlns:a16="http://schemas.microsoft.com/office/drawing/2014/main" val="3298241705"/>
                  </a:ext>
                </a:extLst>
              </a:tr>
              <a:tr h="688093">
                <a:tc>
                  <a:txBody>
                    <a:bodyPr/>
                    <a:lstStyle/>
                    <a:p>
                      <a:r>
                        <a:rPr lang="en-GB" sz="3300"/>
                        <a:t>Low-level runtime libraries</a:t>
                      </a:r>
                    </a:p>
                  </a:txBody>
                  <a:tcPr marL="165039" marR="165039" marT="82519" marB="82519"/>
                </a:tc>
                <a:tc>
                  <a:txBody>
                    <a:bodyPr/>
                    <a:lstStyle/>
                    <a:p>
                      <a:pPr algn="r"/>
                      <a:r>
                        <a:rPr lang="en-GB" sz="3300"/>
                        <a:t>&lt; 0.5%</a:t>
                      </a:r>
                    </a:p>
                  </a:txBody>
                  <a:tcPr marL="165039" marR="165039" marT="82519" marB="82519"/>
                </a:tc>
                <a:extLst>
                  <a:ext uri="{0D108BD9-81ED-4DB2-BD59-A6C34878D82A}">
                    <a16:rowId xmlns:a16="http://schemas.microsoft.com/office/drawing/2014/main" val="332348557"/>
                  </a:ext>
                </a:extLst>
              </a:tr>
              <a:tr h="688093">
                <a:tc>
                  <a:txBody>
                    <a:bodyPr/>
                    <a:lstStyle/>
                    <a:p>
                      <a:r>
                        <a:rPr lang="en-GB" sz="3300" dirty="0"/>
                        <a:t>JSC JIT</a:t>
                      </a:r>
                    </a:p>
                  </a:txBody>
                  <a:tcPr marL="165039" marR="165039" marT="82519" marB="82519"/>
                </a:tc>
                <a:tc>
                  <a:txBody>
                    <a:bodyPr/>
                    <a:lstStyle/>
                    <a:p>
                      <a:pPr algn="r"/>
                      <a:r>
                        <a:rPr lang="en-GB" sz="3300"/>
                        <a:t>1-2%</a:t>
                      </a:r>
                    </a:p>
                  </a:txBody>
                  <a:tcPr marL="165039" marR="165039" marT="82519" marB="82519"/>
                </a:tc>
                <a:extLst>
                  <a:ext uri="{0D108BD9-81ED-4DB2-BD59-A6C34878D82A}">
                    <a16:rowId xmlns:a16="http://schemas.microsoft.com/office/drawing/2014/main" val="3754147138"/>
                  </a:ext>
                </a:extLst>
              </a:tr>
              <a:tr h="688093">
                <a:tc>
                  <a:txBody>
                    <a:bodyPr/>
                    <a:lstStyle/>
                    <a:p>
                      <a:r>
                        <a:rPr lang="en-GB" sz="3300"/>
                        <a:t>QT, KDE libraries</a:t>
                      </a:r>
                    </a:p>
                  </a:txBody>
                  <a:tcPr marL="165039" marR="165039" marT="82519" marB="82519"/>
                </a:tc>
                <a:tc>
                  <a:txBody>
                    <a:bodyPr/>
                    <a:lstStyle/>
                    <a:p>
                      <a:pPr algn="r"/>
                      <a:r>
                        <a:rPr lang="en-GB" sz="3300"/>
                        <a:t>&lt; 0.1%</a:t>
                      </a:r>
                    </a:p>
                  </a:txBody>
                  <a:tcPr marL="165039" marR="165039" marT="82519" marB="82519"/>
                </a:tc>
                <a:extLst>
                  <a:ext uri="{0D108BD9-81ED-4DB2-BD59-A6C34878D82A}">
                    <a16:rowId xmlns:a16="http://schemas.microsoft.com/office/drawing/2014/main" val="3937171226"/>
                  </a:ext>
                </a:extLst>
              </a:tr>
              <a:tr h="688093">
                <a:tc>
                  <a:txBody>
                    <a:bodyPr/>
                    <a:lstStyle/>
                    <a:p>
                      <a:r>
                        <a:rPr lang="en-GB" sz="3300"/>
                        <a:t>CLI applications, libraries</a:t>
                      </a:r>
                    </a:p>
                  </a:txBody>
                  <a:tcPr marL="165039" marR="165039" marT="82519" marB="82519"/>
                </a:tc>
                <a:tc>
                  <a:txBody>
                    <a:bodyPr/>
                    <a:lstStyle/>
                    <a:p>
                      <a:pPr algn="r"/>
                      <a:r>
                        <a:rPr lang="en-GB" sz="3300"/>
                        <a:t>≈ 0.02%</a:t>
                      </a:r>
                    </a:p>
                  </a:txBody>
                  <a:tcPr marL="165039" marR="165039" marT="82519" marB="82519"/>
                </a:tc>
                <a:extLst>
                  <a:ext uri="{0D108BD9-81ED-4DB2-BD59-A6C34878D82A}">
                    <a16:rowId xmlns:a16="http://schemas.microsoft.com/office/drawing/2014/main" val="919630115"/>
                  </a:ext>
                </a:extLst>
              </a:tr>
              <a:tr h="688093">
                <a:tc>
                  <a:txBody>
                    <a:bodyPr/>
                    <a:lstStyle/>
                    <a:p>
                      <a:r>
                        <a:rPr lang="en-GB" sz="3300"/>
                        <a:t>QT, KDE applications</a:t>
                      </a:r>
                    </a:p>
                  </a:txBody>
                  <a:tcPr marL="165039" marR="165039" marT="82519" marB="82519"/>
                </a:tc>
                <a:tc>
                  <a:txBody>
                    <a:bodyPr/>
                    <a:lstStyle/>
                    <a:p>
                      <a:pPr algn="r"/>
                      <a:r>
                        <a:rPr lang="en-GB" sz="3300" i="1" dirty="0"/>
                        <a:t>&lt; </a:t>
                      </a:r>
                      <a:r>
                        <a:rPr lang="en-GB" sz="3300" i="0" dirty="0"/>
                        <a:t>0.05%</a:t>
                      </a:r>
                      <a:endParaRPr lang="en-GB" sz="3300" i="1" dirty="0"/>
                    </a:p>
                  </a:txBody>
                  <a:tcPr marL="165039" marR="165039" marT="82519" marB="82519"/>
                </a:tc>
                <a:extLst>
                  <a:ext uri="{0D108BD9-81ED-4DB2-BD59-A6C34878D82A}">
                    <a16:rowId xmlns:a16="http://schemas.microsoft.com/office/drawing/2014/main" val="2411864672"/>
                  </a:ext>
                </a:extLst>
              </a:tr>
            </a:tbl>
          </a:graphicData>
        </a:graphic>
      </p:graphicFrame>
      <p:sp>
        <p:nvSpPr>
          <p:cNvPr id="7" name="Slide Number Placeholder 6">
            <a:extLst>
              <a:ext uri="{FF2B5EF4-FFF2-40B4-BE49-F238E27FC236}">
                <a16:creationId xmlns:a16="http://schemas.microsoft.com/office/drawing/2014/main" id="{202910D2-626D-435B-8E7B-70B62A2C3FAD}"/>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29</a:t>
            </a:fld>
            <a:endParaRPr lang="en-US">
              <a:solidFill>
                <a:prstClr val="white">
                  <a:lumMod val="50000"/>
                </a:prstClr>
              </a:solidFill>
            </a:endParaRPr>
          </a:p>
        </p:txBody>
      </p:sp>
      <p:sp>
        <p:nvSpPr>
          <p:cNvPr id="2" name="TextBox 1">
            <a:extLst>
              <a:ext uri="{FF2B5EF4-FFF2-40B4-BE49-F238E27FC236}">
                <a16:creationId xmlns:a16="http://schemas.microsoft.com/office/drawing/2014/main" id="{A4FA4D96-5C10-09C5-3B9A-7898FD27F980}"/>
              </a:ext>
            </a:extLst>
          </p:cNvPr>
          <p:cNvSpPr txBox="1"/>
          <p:nvPr/>
        </p:nvSpPr>
        <p:spPr>
          <a:xfrm>
            <a:off x="0" y="6242446"/>
            <a:ext cx="6094948" cy="307777"/>
          </a:xfrm>
          <a:prstGeom prst="rect">
            <a:avLst/>
          </a:prstGeom>
          <a:noFill/>
        </p:spPr>
        <p:txBody>
          <a:bodyPr wrap="square">
            <a:spAutoFit/>
          </a:bodyPr>
          <a:lstStyle/>
          <a:p>
            <a:r>
              <a:rPr lang="fr-FR" sz="1400" i="1" dirty="0" err="1">
                <a:hlinkClick r:id="rId4"/>
              </a:rPr>
              <a:t>DSbD</a:t>
            </a:r>
            <a:r>
              <a:rPr lang="fr-FR" sz="1400" i="1" dirty="0">
                <a:hlinkClick r:id="rId4"/>
              </a:rPr>
              <a:t> Consortium Update</a:t>
            </a:r>
            <a:r>
              <a:rPr lang="fr-FR" sz="1400" dirty="0">
                <a:hlinkClick r:id="rId4"/>
              </a:rPr>
              <a:t>.  (2021/05)</a:t>
            </a:r>
            <a:endParaRPr lang="en-US" sz="1400" dirty="0"/>
          </a:p>
        </p:txBody>
      </p:sp>
      <p:sp>
        <p:nvSpPr>
          <p:cNvPr id="4" name="TextBox 3">
            <a:extLst>
              <a:ext uri="{FF2B5EF4-FFF2-40B4-BE49-F238E27FC236}">
                <a16:creationId xmlns:a16="http://schemas.microsoft.com/office/drawing/2014/main" id="{163C46F3-00DC-6131-051F-1386D7D75747}"/>
              </a:ext>
            </a:extLst>
          </p:cNvPr>
          <p:cNvSpPr txBox="1"/>
          <p:nvPr/>
        </p:nvSpPr>
        <p:spPr>
          <a:xfrm>
            <a:off x="0" y="6550223"/>
            <a:ext cx="10039481" cy="307777"/>
          </a:xfrm>
          <a:prstGeom prst="rect">
            <a:avLst/>
          </a:prstGeom>
          <a:noFill/>
        </p:spPr>
        <p:txBody>
          <a:bodyPr wrap="square">
            <a:spAutoFit/>
          </a:bodyPr>
          <a:lstStyle/>
          <a:p>
            <a:r>
              <a:rPr lang="en-US" sz="1400" dirty="0">
                <a:hlinkClick r:id="rId5"/>
              </a:rPr>
              <a:t>Capabilities Limited.  </a:t>
            </a:r>
            <a:r>
              <a:rPr lang="en-US" sz="1400" i="1" dirty="0">
                <a:hlinkClick r:id="rId5"/>
              </a:rPr>
              <a:t>Assessing the Viability of an Open Source CHERI Desktop Software Ecosystem</a:t>
            </a:r>
            <a:r>
              <a:rPr lang="en-US" sz="1400" dirty="0">
                <a:hlinkClick r:id="rId5"/>
              </a:rPr>
              <a:t>.  (2021)</a:t>
            </a:r>
            <a:endParaRPr lang="en-US" sz="1400" dirty="0"/>
          </a:p>
        </p:txBody>
      </p:sp>
    </p:spTree>
    <p:extLst>
      <p:ext uri="{BB962C8B-B14F-4D97-AF65-F5344CB8AC3E}">
        <p14:creationId xmlns:p14="http://schemas.microsoft.com/office/powerpoint/2010/main" val="3844827455"/>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29B6D0DF-4476-82A3-4AD3-E4A3038410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177410"/>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53FEAD0-11AE-D68B-4D35-D9F374F4DE24}"/>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Modern Computer Architecture:</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Unsafe at Any Speed?</a:t>
            </a:r>
          </a:p>
        </p:txBody>
      </p:sp>
      <p:sp>
        <p:nvSpPr>
          <p:cNvPr id="6" name="Text Placeholder 5">
            <a:extLst>
              <a:ext uri="{FF2B5EF4-FFF2-40B4-BE49-F238E27FC236}">
                <a16:creationId xmlns:a16="http://schemas.microsoft.com/office/drawing/2014/main" id="{44114EC9-D825-3CD1-79E0-E609197B7FB9}"/>
              </a:ext>
            </a:extLst>
          </p:cNvPr>
          <p:cNvSpPr>
            <a:spLocks noGrp="1"/>
          </p:cNvSpPr>
          <p:nvPr>
            <p:ph type="body" idx="1"/>
          </p:nvPr>
        </p:nvSpPr>
        <p:spPr/>
        <p:txBody>
          <a:bodyPr/>
          <a:lstStyle/>
          <a:p>
            <a:pPr algn="ctr"/>
            <a:endParaRPr lang="en-US" dirty="0"/>
          </a:p>
        </p:txBody>
      </p:sp>
      <p:sp>
        <p:nvSpPr>
          <p:cNvPr id="2" name="Slide Number Placeholder 1">
            <a:extLst>
              <a:ext uri="{FF2B5EF4-FFF2-40B4-BE49-F238E27FC236}">
                <a16:creationId xmlns:a16="http://schemas.microsoft.com/office/drawing/2014/main" id="{DEBD4494-207A-4489-CC95-B3822FA16103}"/>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3</a:t>
            </a:fld>
            <a:endParaRPr lang="en-US" dirty="0">
              <a:solidFill>
                <a:prstClr val="white">
                  <a:lumMod val="50000"/>
                </a:prstClr>
              </a:solidFill>
            </a:endParaRPr>
          </a:p>
        </p:txBody>
      </p:sp>
      <p:sp>
        <p:nvSpPr>
          <p:cNvPr id="8" name="TextBox 7">
            <a:extLst>
              <a:ext uri="{FF2B5EF4-FFF2-40B4-BE49-F238E27FC236}">
                <a16:creationId xmlns:a16="http://schemas.microsoft.com/office/drawing/2014/main" id="{996E00AD-36F4-D745-11D5-A180F15494A6}"/>
              </a:ext>
            </a:extLst>
          </p:cNvPr>
          <p:cNvSpPr txBox="1"/>
          <p:nvPr/>
        </p:nvSpPr>
        <p:spPr>
          <a:xfrm>
            <a:off x="0" y="6550223"/>
            <a:ext cx="3241431" cy="307777"/>
          </a:xfrm>
          <a:prstGeom prst="rect">
            <a:avLst/>
          </a:prstGeom>
          <a:noFill/>
        </p:spPr>
        <p:txBody>
          <a:bodyPr wrap="square">
            <a:spAutoFit/>
          </a:bodyPr>
          <a:lstStyle/>
          <a:p>
            <a:r>
              <a:rPr lang="en-US" sz="1400" dirty="0">
                <a:hlinkClick r:id="rId4"/>
              </a:rPr>
              <a:t>Ralph Nader. </a:t>
            </a:r>
            <a:r>
              <a:rPr lang="en-US" sz="1400" i="1" dirty="0">
                <a:hlinkClick r:id="rId4"/>
              </a:rPr>
              <a:t>Unsafe at Any Speed</a:t>
            </a:r>
            <a:r>
              <a:rPr lang="en-US" sz="1400" dirty="0">
                <a:hlinkClick r:id="rId4"/>
              </a:rPr>
              <a:t>. (1965)</a:t>
            </a:r>
            <a:endParaRPr lang="en-US" sz="1400" dirty="0"/>
          </a:p>
        </p:txBody>
      </p:sp>
    </p:spTree>
    <p:extLst>
      <p:ext uri="{BB962C8B-B14F-4D97-AF65-F5344CB8AC3E}">
        <p14:creationId xmlns:p14="http://schemas.microsoft.com/office/powerpoint/2010/main" val="428387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3D1C35-D366-4DC8-BF6E-CEAA09DA9847}"/>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30</a:t>
            </a:fld>
            <a:endParaRPr lang="en-US" dirty="0">
              <a:solidFill>
                <a:prstClr val="white">
                  <a:lumMod val="50000"/>
                </a:prstClr>
              </a:solidFill>
            </a:endParaRPr>
          </a:p>
        </p:txBody>
      </p:sp>
      <p:pic>
        <p:nvPicPr>
          <p:cNvPr id="6" name="Content Placeholder 5" descr="Graphical user interface, application&#10;&#10;Description automatically generated">
            <a:extLst>
              <a:ext uri="{FF2B5EF4-FFF2-40B4-BE49-F238E27FC236}">
                <a16:creationId xmlns:a16="http://schemas.microsoft.com/office/drawing/2014/main" id="{597535E5-7828-46BD-9870-78C59F4E741D}"/>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66053" y="1030288"/>
            <a:ext cx="8859893" cy="5446712"/>
          </a:xfrm>
        </p:spPr>
      </p:pic>
      <p:sp>
        <p:nvSpPr>
          <p:cNvPr id="4" name="Title 3">
            <a:extLst>
              <a:ext uri="{FF2B5EF4-FFF2-40B4-BE49-F238E27FC236}">
                <a16:creationId xmlns:a16="http://schemas.microsoft.com/office/drawing/2014/main" id="{226FBB55-DF92-4CFD-BD8E-8B4B58548AFD}"/>
              </a:ext>
            </a:extLst>
          </p:cNvPr>
          <p:cNvSpPr>
            <a:spLocks noGrp="1"/>
          </p:cNvSpPr>
          <p:nvPr>
            <p:ph type="ctrTitle"/>
          </p:nvPr>
        </p:nvSpPr>
        <p:spPr/>
        <p:txBody>
          <a:bodyPr/>
          <a:lstStyle/>
          <a:p>
            <a:r>
              <a:rPr lang="en-US" dirty="0"/>
              <a:t>Entering Reality: KDE on CHERI-RISC-V over VNC</a:t>
            </a:r>
          </a:p>
        </p:txBody>
      </p:sp>
      <p:sp>
        <p:nvSpPr>
          <p:cNvPr id="7" name="TextBox 6">
            <a:extLst>
              <a:ext uri="{FF2B5EF4-FFF2-40B4-BE49-F238E27FC236}">
                <a16:creationId xmlns:a16="http://schemas.microsoft.com/office/drawing/2014/main" id="{501E0044-E530-9D17-658B-644850F58869}"/>
              </a:ext>
            </a:extLst>
          </p:cNvPr>
          <p:cNvSpPr txBox="1"/>
          <p:nvPr/>
        </p:nvSpPr>
        <p:spPr>
          <a:xfrm>
            <a:off x="0" y="6550223"/>
            <a:ext cx="10039481" cy="307777"/>
          </a:xfrm>
          <a:prstGeom prst="rect">
            <a:avLst/>
          </a:prstGeom>
          <a:noFill/>
        </p:spPr>
        <p:txBody>
          <a:bodyPr wrap="square">
            <a:spAutoFit/>
          </a:bodyPr>
          <a:lstStyle/>
          <a:p>
            <a:r>
              <a:rPr lang="en-US" sz="1400" dirty="0">
                <a:hlinkClick r:id="rId4"/>
              </a:rPr>
              <a:t>Capabilities Limited.  </a:t>
            </a:r>
            <a:r>
              <a:rPr lang="en-US" sz="1400" i="1" dirty="0">
                <a:hlinkClick r:id="rId4"/>
              </a:rPr>
              <a:t>Assessing the Viability of an Open Source CHERI Desktop Software Ecosystem</a:t>
            </a:r>
            <a:r>
              <a:rPr lang="en-US" sz="1400" dirty="0">
                <a:hlinkClick r:id="rId4"/>
              </a:rPr>
              <a:t>.  (2021)</a:t>
            </a:r>
            <a:endParaRPr lang="en-US" sz="1400" dirty="0"/>
          </a:p>
        </p:txBody>
      </p:sp>
    </p:spTree>
    <p:extLst>
      <p:ext uri="{BB962C8B-B14F-4D97-AF65-F5344CB8AC3E}">
        <p14:creationId xmlns:p14="http://schemas.microsoft.com/office/powerpoint/2010/main" val="1532224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0E1ACF-EF29-4D54-B049-DD86EC64E227}"/>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31</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911E6A3A-2A30-4C0C-AD08-31BDAE2DEEBD}"/>
              </a:ext>
            </a:extLst>
          </p:cNvPr>
          <p:cNvSpPr>
            <a:spLocks noGrp="1"/>
          </p:cNvSpPr>
          <p:nvPr>
            <p:ph sz="quarter" idx="13"/>
          </p:nvPr>
        </p:nvSpPr>
        <p:spPr>
          <a:xfrm>
            <a:off x="558800" y="4532557"/>
            <a:ext cx="11074400" cy="1944444"/>
          </a:xfrm>
        </p:spPr>
        <p:txBody>
          <a:bodyPr/>
          <a:lstStyle/>
          <a:p>
            <a:r>
              <a:rPr lang="en-US" dirty="0"/>
              <a:t>As of ASPLOS’19, on earlier CPU in FPGA:</a:t>
            </a:r>
          </a:p>
          <a:p>
            <a:pPr lvl="1"/>
            <a:r>
              <a:rPr lang="en-US" dirty="0"/>
              <a:t>0 - ~10% cycle (= wall clock) overheads in most cases</a:t>
            </a:r>
          </a:p>
          <a:p>
            <a:r>
              <a:rPr lang="en-US" dirty="0"/>
              <a:t>L2 cache misses increase for pointer-heavy workloads from increased pointer size</a:t>
            </a:r>
          </a:p>
          <a:p>
            <a:r>
              <a:rPr lang="en-US" dirty="0"/>
              <a:t>Many caveats in both directions with these numbers</a:t>
            </a:r>
          </a:p>
          <a:p>
            <a:pPr lvl="1"/>
            <a:r>
              <a:rPr lang="en-US" dirty="0"/>
              <a:t>Morello will give us better understanding; work in progress!</a:t>
            </a:r>
          </a:p>
        </p:txBody>
      </p:sp>
      <p:sp>
        <p:nvSpPr>
          <p:cNvPr id="4" name="Title 3">
            <a:extLst>
              <a:ext uri="{FF2B5EF4-FFF2-40B4-BE49-F238E27FC236}">
                <a16:creationId xmlns:a16="http://schemas.microsoft.com/office/drawing/2014/main" id="{FF703409-20EC-49F3-9651-53BA4E381D0B}"/>
              </a:ext>
            </a:extLst>
          </p:cNvPr>
          <p:cNvSpPr>
            <a:spLocks noGrp="1"/>
          </p:cNvSpPr>
          <p:nvPr>
            <p:ph type="ctrTitle"/>
          </p:nvPr>
        </p:nvSpPr>
        <p:spPr/>
        <p:txBody>
          <a:bodyPr/>
          <a:lstStyle/>
          <a:p>
            <a:r>
              <a:rPr lang="en-US" dirty="0"/>
              <a:t>Performance Overhead Measurements</a:t>
            </a:r>
          </a:p>
        </p:txBody>
      </p:sp>
      <p:pic>
        <p:nvPicPr>
          <p:cNvPr id="6" name="Picture 5">
            <a:extLst>
              <a:ext uri="{FF2B5EF4-FFF2-40B4-BE49-F238E27FC236}">
                <a16:creationId xmlns:a16="http://schemas.microsoft.com/office/drawing/2014/main" id="{411B85AD-0775-469E-87BF-25877A5CBA4E}"/>
              </a:ext>
            </a:extLst>
          </p:cNvPr>
          <p:cNvPicPr>
            <a:picLocks noChangeAspect="1"/>
          </p:cNvPicPr>
          <p:nvPr/>
        </p:nvPicPr>
        <p:blipFill>
          <a:blip r:embed="rId3"/>
          <a:stretch>
            <a:fillRect/>
          </a:stretch>
        </p:blipFill>
        <p:spPr>
          <a:xfrm>
            <a:off x="1702629" y="877856"/>
            <a:ext cx="9042774" cy="3654701"/>
          </a:xfrm>
          <a:prstGeom prst="rect">
            <a:avLst/>
          </a:prstGeom>
        </p:spPr>
      </p:pic>
      <p:sp>
        <p:nvSpPr>
          <p:cNvPr id="5" name="TextBox 4">
            <a:extLst>
              <a:ext uri="{FF2B5EF4-FFF2-40B4-BE49-F238E27FC236}">
                <a16:creationId xmlns:a16="http://schemas.microsoft.com/office/drawing/2014/main" id="{477C64BF-E3B7-78E6-6605-A852FFA84351}"/>
              </a:ext>
            </a:extLst>
          </p:cNvPr>
          <p:cNvSpPr txBox="1"/>
          <p:nvPr/>
        </p:nvSpPr>
        <p:spPr>
          <a:xfrm>
            <a:off x="0" y="6519446"/>
            <a:ext cx="12327058" cy="338554"/>
          </a:xfrm>
          <a:prstGeom prst="rect">
            <a:avLst/>
          </a:prstGeom>
          <a:noFill/>
        </p:spPr>
        <p:txBody>
          <a:bodyPr wrap="square">
            <a:spAutoFit/>
          </a:bodyPr>
          <a:lstStyle/>
          <a:p>
            <a:r>
              <a:rPr lang="en-US" sz="1600" dirty="0">
                <a:hlinkClick r:id="rId4"/>
              </a:rPr>
              <a:t>Davis et al.  </a:t>
            </a:r>
            <a:r>
              <a:rPr lang="en-US" sz="1600" i="1" dirty="0" err="1">
                <a:hlinkClick r:id="rId4"/>
              </a:rPr>
              <a:t>CheriABI</a:t>
            </a:r>
            <a:r>
              <a:rPr lang="en-US" sz="1600" i="1" dirty="0">
                <a:hlinkClick r:id="rId4"/>
              </a:rPr>
              <a:t>: Enforcing Valid Pointer Provenance and Minimizing Pointer Privilege in the POSIX C Run-time Environment</a:t>
            </a:r>
            <a:r>
              <a:rPr lang="en-US" sz="1600" dirty="0">
                <a:hlinkClick r:id="rId4"/>
              </a:rPr>
              <a:t>.  (2019)</a:t>
            </a:r>
            <a:r>
              <a:rPr lang="en-US" sz="1600" i="1" dirty="0"/>
              <a:t> </a:t>
            </a:r>
            <a:endParaRPr lang="en-US" sz="1600" dirty="0"/>
          </a:p>
        </p:txBody>
      </p:sp>
    </p:spTree>
    <p:extLst>
      <p:ext uri="{BB962C8B-B14F-4D97-AF65-F5344CB8AC3E}">
        <p14:creationId xmlns:p14="http://schemas.microsoft.com/office/powerpoint/2010/main" val="1364177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3000" b="-63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58DCC23E-45B0-34B9-D3D7-8C79877B5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0" y="2629633"/>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0C520F0D-8D41-4383-FDD3-22C2A6CD1B9D}"/>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CHERI Compartmentalization</a:t>
            </a:r>
          </a:p>
        </p:txBody>
      </p:sp>
      <p:sp>
        <p:nvSpPr>
          <p:cNvPr id="6" name="Text Placeholder 5">
            <a:extLst>
              <a:ext uri="{FF2B5EF4-FFF2-40B4-BE49-F238E27FC236}">
                <a16:creationId xmlns:a16="http://schemas.microsoft.com/office/drawing/2014/main" id="{9CBB479F-0072-64B1-AD4F-BB49D382EE6E}"/>
              </a:ext>
            </a:extLst>
          </p:cNvPr>
          <p:cNvSpPr>
            <a:spLocks noGrp="1"/>
          </p:cNvSpPr>
          <p:nvPr>
            <p:ph type="body" idx="1"/>
          </p:nvPr>
        </p:nvSpPr>
        <p:spPr/>
        <p:txBody>
          <a:bodyPr>
            <a:normAutofit/>
          </a:bodyPr>
          <a:lstStyle/>
          <a:p>
            <a:pPr algn="ctr"/>
            <a:r>
              <a:rPr lang="en-US" sz="3200" dirty="0">
                <a:solidFill>
                  <a:schemeClr val="bg1">
                    <a:lumMod val="85000"/>
                  </a:schemeClr>
                </a:solidFill>
                <a:effectLst>
                  <a:outerShdw blurRad="50800" dist="38100" dir="2700000" algn="tl" rotWithShape="0">
                    <a:prstClr val="black">
                      <a:alpha val="40000"/>
                    </a:prstClr>
                  </a:outerShdw>
                </a:effectLst>
              </a:rPr>
              <a:t>Mitigating Unknown Vulnerabilities</a:t>
            </a:r>
          </a:p>
        </p:txBody>
      </p:sp>
      <p:sp>
        <p:nvSpPr>
          <p:cNvPr id="2" name="Slide Number Placeholder 1">
            <a:extLst>
              <a:ext uri="{FF2B5EF4-FFF2-40B4-BE49-F238E27FC236}">
                <a16:creationId xmlns:a16="http://schemas.microsoft.com/office/drawing/2014/main" id="{D6A94FA6-B007-9E6B-8171-8DFB75228A13}"/>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32</a:t>
            </a:fld>
            <a:endParaRPr lang="en-US" dirty="0">
              <a:solidFill>
                <a:prstClr val="white">
                  <a:lumMod val="50000"/>
                </a:prstClr>
              </a:solidFill>
            </a:endParaRPr>
          </a:p>
        </p:txBody>
      </p:sp>
    </p:spTree>
    <p:extLst>
      <p:ext uri="{BB962C8B-B14F-4D97-AF65-F5344CB8AC3E}">
        <p14:creationId xmlns:p14="http://schemas.microsoft.com/office/powerpoint/2010/main" val="1362098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9355C8-BE12-4DC9-A1C8-BCC1AB04E439}"/>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33</a:t>
            </a:fld>
            <a:endParaRPr lang="en-US" dirty="0">
              <a:solidFill>
                <a:prstClr val="white">
                  <a:lumMod val="50000"/>
                </a:prstClr>
              </a:solidFill>
            </a:endParaRPr>
          </a:p>
        </p:txBody>
      </p:sp>
      <p:sp>
        <p:nvSpPr>
          <p:cNvPr id="3" name="Content Placeholder 2">
            <a:extLst>
              <a:ext uri="{FF2B5EF4-FFF2-40B4-BE49-F238E27FC236}">
                <a16:creationId xmlns:a16="http://schemas.microsoft.com/office/drawing/2014/main" id="{53D946FE-3BCF-46F8-8B71-41AD500A730D}"/>
              </a:ext>
            </a:extLst>
          </p:cNvPr>
          <p:cNvSpPr>
            <a:spLocks noGrp="1"/>
          </p:cNvSpPr>
          <p:nvPr>
            <p:ph sz="quarter" idx="13"/>
          </p:nvPr>
        </p:nvSpPr>
        <p:spPr/>
        <p:txBody>
          <a:bodyPr anchor="ctr"/>
          <a:lstStyle/>
          <a:p>
            <a:r>
              <a:rPr lang="en-US" dirty="0"/>
              <a:t>Can </a:t>
            </a:r>
            <a:r>
              <a:rPr lang="en-US" i="1" dirty="0"/>
              <a:t>build</a:t>
            </a:r>
            <a:r>
              <a:rPr lang="en-US" dirty="0"/>
              <a:t> confined pieces of software with access to only particular resources</a:t>
            </a:r>
          </a:p>
          <a:p>
            <a:pPr lvl="1"/>
            <a:r>
              <a:rPr lang="en-US" dirty="0"/>
              <a:t>Without a (transitive) capability to a given resource, no way to access it! (Even if address known!)</a:t>
            </a:r>
          </a:p>
          <a:p>
            <a:endParaRPr lang="en-US" dirty="0"/>
          </a:p>
          <a:p>
            <a:r>
              <a:rPr lang="en-US" dirty="0"/>
              <a:t>Sandboxing CODECs (</a:t>
            </a:r>
            <a:r>
              <a:rPr lang="en-US" dirty="0" err="1">
                <a:latin typeface="Consolas" panose="020B0609020204030204" pitchFamily="49" charset="0"/>
              </a:rPr>
              <a:t>gzip</a:t>
            </a:r>
            <a:r>
              <a:rPr lang="en-US" dirty="0"/>
              <a:t>, </a:t>
            </a:r>
            <a:r>
              <a:rPr lang="en-US" dirty="0" err="1">
                <a:latin typeface="Consolas" panose="020B0609020204030204" pitchFamily="49" charset="0"/>
              </a:rPr>
              <a:t>libpng</a:t>
            </a:r>
            <a:r>
              <a:rPr lang="en-US" dirty="0"/>
              <a:t>, …) is an attractive idea!  If </a:t>
            </a:r>
            <a:r>
              <a:rPr lang="en-US" i="1" dirty="0"/>
              <a:t>all</a:t>
            </a:r>
            <a:r>
              <a:rPr lang="en-US" dirty="0"/>
              <a:t> we give some CODEC code is…</a:t>
            </a: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a:p>
            <a:pPr lvl="1"/>
            <a:r>
              <a:rPr lang="en-US" dirty="0"/>
              <a:t>… then even a fully compromised CODEC has very limited consequence on the broader program!</a:t>
            </a:r>
          </a:p>
          <a:p>
            <a:pPr lvl="1"/>
            <a:endParaRPr lang="en-US" dirty="0"/>
          </a:p>
          <a:p>
            <a:r>
              <a:rPr lang="en-US" dirty="0"/>
              <a:t>Entering sandbox is easy; getting back out might be tricky?</a:t>
            </a:r>
          </a:p>
        </p:txBody>
      </p:sp>
      <p:sp>
        <p:nvSpPr>
          <p:cNvPr id="4" name="Title 3">
            <a:extLst>
              <a:ext uri="{FF2B5EF4-FFF2-40B4-BE49-F238E27FC236}">
                <a16:creationId xmlns:a16="http://schemas.microsoft.com/office/drawing/2014/main" id="{A9F2AD09-FCFE-4B9C-B36D-D450B890D501}"/>
              </a:ext>
            </a:extLst>
          </p:cNvPr>
          <p:cNvSpPr>
            <a:spLocks noGrp="1"/>
          </p:cNvSpPr>
          <p:nvPr>
            <p:ph type="ctrTitle"/>
          </p:nvPr>
        </p:nvSpPr>
        <p:spPr/>
        <p:txBody>
          <a:bodyPr>
            <a:normAutofit/>
          </a:bodyPr>
          <a:lstStyle/>
          <a:p>
            <a:r>
              <a:rPr lang="en-US" dirty="0"/>
              <a:t>Research: Building a CODEC Sandbox</a:t>
            </a:r>
          </a:p>
        </p:txBody>
      </p:sp>
      <p:graphicFrame>
        <p:nvGraphicFramePr>
          <p:cNvPr id="5" name="Table 5">
            <a:extLst>
              <a:ext uri="{FF2B5EF4-FFF2-40B4-BE49-F238E27FC236}">
                <a16:creationId xmlns:a16="http://schemas.microsoft.com/office/drawing/2014/main" id="{26E5FD32-7613-C1FE-9BFC-8BD32EECD1AC}"/>
              </a:ext>
            </a:extLst>
          </p:cNvPr>
          <p:cNvGraphicFramePr>
            <a:graphicFrameLocks noGrp="1"/>
          </p:cNvGraphicFramePr>
          <p:nvPr>
            <p:extLst>
              <p:ext uri="{D42A27DB-BD31-4B8C-83A1-F6EECF244321}">
                <p14:modId xmlns:p14="http://schemas.microsoft.com/office/powerpoint/2010/main" val="3124435003"/>
              </p:ext>
            </p:extLst>
          </p:nvPr>
        </p:nvGraphicFramePr>
        <p:xfrm>
          <a:off x="1734887" y="2954315"/>
          <a:ext cx="6582636" cy="2225040"/>
        </p:xfrm>
        <a:graphic>
          <a:graphicData uri="http://schemas.openxmlformats.org/drawingml/2006/table">
            <a:tbl>
              <a:tblPr firstRow="1" bandRow="1">
                <a:tableStyleId>{5C22544A-7EE6-4342-B048-85BDC9FD1C3A}</a:tableStyleId>
              </a:tblPr>
              <a:tblGrid>
                <a:gridCol w="4436336">
                  <a:extLst>
                    <a:ext uri="{9D8B030D-6E8A-4147-A177-3AD203B41FA5}">
                      <a16:colId xmlns:a16="http://schemas.microsoft.com/office/drawing/2014/main" val="1775692632"/>
                    </a:ext>
                  </a:extLst>
                </a:gridCol>
                <a:gridCol w="2146300">
                  <a:extLst>
                    <a:ext uri="{9D8B030D-6E8A-4147-A177-3AD203B41FA5}">
                      <a16:colId xmlns:a16="http://schemas.microsoft.com/office/drawing/2014/main" val="2364864087"/>
                    </a:ext>
                  </a:extLst>
                </a:gridCol>
              </a:tblGrid>
              <a:tr h="370840">
                <a:tc>
                  <a:txBody>
                    <a:bodyPr/>
                    <a:lstStyle/>
                    <a:p>
                      <a:r>
                        <a:rPr lang="en-US" dirty="0"/>
                        <a:t>Resource</a:t>
                      </a:r>
                    </a:p>
                  </a:txBody>
                  <a:tcPr/>
                </a:tc>
                <a:tc>
                  <a:txBody>
                    <a:bodyPr/>
                    <a:lstStyle/>
                    <a:p>
                      <a:r>
                        <a:rPr lang="en-US" dirty="0"/>
                        <a:t>Permissions</a:t>
                      </a:r>
                    </a:p>
                  </a:txBody>
                  <a:tcPr/>
                </a:tc>
                <a:extLst>
                  <a:ext uri="{0D108BD9-81ED-4DB2-BD59-A6C34878D82A}">
                    <a16:rowId xmlns:a16="http://schemas.microsoft.com/office/drawing/2014/main" val="3551103046"/>
                  </a:ext>
                </a:extLst>
              </a:tr>
              <a:tr h="370840">
                <a:tc>
                  <a:txBody>
                    <a:bodyPr/>
                    <a:lstStyle/>
                    <a:p>
                      <a:r>
                        <a:rPr lang="en-US" dirty="0"/>
                        <a:t>CODEC code (&amp; constants)</a:t>
                      </a:r>
                    </a:p>
                  </a:txBody>
                  <a:tcPr/>
                </a:tc>
                <a:tc>
                  <a:txBody>
                    <a:bodyPr/>
                    <a:lstStyle/>
                    <a:p>
                      <a:r>
                        <a:rPr lang="en-US" dirty="0"/>
                        <a:t>Read, Execute</a:t>
                      </a:r>
                    </a:p>
                  </a:txBody>
                  <a:tcPr/>
                </a:tc>
                <a:extLst>
                  <a:ext uri="{0D108BD9-81ED-4DB2-BD59-A6C34878D82A}">
                    <a16:rowId xmlns:a16="http://schemas.microsoft.com/office/drawing/2014/main" val="1721095278"/>
                  </a:ext>
                </a:extLst>
              </a:tr>
              <a:tr h="370840">
                <a:tc>
                  <a:txBody>
                    <a:bodyPr/>
                    <a:lstStyle/>
                    <a:p>
                      <a:r>
                        <a:rPr lang="en-US" dirty="0"/>
                        <a:t>Input buffer(s)</a:t>
                      </a:r>
                    </a:p>
                  </a:txBody>
                  <a:tcPr/>
                </a:tc>
                <a:tc>
                  <a:txBody>
                    <a:bodyPr/>
                    <a:lstStyle/>
                    <a:p>
                      <a:r>
                        <a:rPr lang="en-US" dirty="0"/>
                        <a:t>Read-only</a:t>
                      </a:r>
                    </a:p>
                  </a:txBody>
                  <a:tcPr/>
                </a:tc>
                <a:extLst>
                  <a:ext uri="{0D108BD9-81ED-4DB2-BD59-A6C34878D82A}">
                    <a16:rowId xmlns:a16="http://schemas.microsoft.com/office/drawing/2014/main" val="2050333035"/>
                  </a:ext>
                </a:extLst>
              </a:tr>
              <a:tr h="370840">
                <a:tc>
                  <a:txBody>
                    <a:bodyPr/>
                    <a:lstStyle/>
                    <a:p>
                      <a:r>
                        <a:rPr lang="en-US" dirty="0"/>
                        <a:t>Output buffer(s)</a:t>
                      </a:r>
                    </a:p>
                  </a:txBody>
                  <a:tcPr/>
                </a:tc>
                <a:tc>
                  <a:txBody>
                    <a:bodyPr/>
                    <a:lstStyle/>
                    <a:p>
                      <a:r>
                        <a:rPr lang="en-US" dirty="0"/>
                        <a:t>Write-only</a:t>
                      </a:r>
                    </a:p>
                  </a:txBody>
                  <a:tcPr/>
                </a:tc>
                <a:extLst>
                  <a:ext uri="{0D108BD9-81ED-4DB2-BD59-A6C34878D82A}">
                    <a16:rowId xmlns:a16="http://schemas.microsoft.com/office/drawing/2014/main" val="3607489187"/>
                  </a:ext>
                </a:extLst>
              </a:tr>
              <a:tr h="370840">
                <a:tc>
                  <a:txBody>
                    <a:bodyPr/>
                    <a:lstStyle/>
                    <a:p>
                      <a:r>
                        <a:rPr lang="en-US" dirty="0"/>
                        <a:t>Ephemeral stack / scratch region</a:t>
                      </a:r>
                    </a:p>
                  </a:txBody>
                  <a:tcPr/>
                </a:tc>
                <a:tc>
                  <a:txBody>
                    <a:bodyPr/>
                    <a:lstStyle/>
                    <a:p>
                      <a:r>
                        <a:rPr lang="en-US" dirty="0"/>
                        <a:t>Read, Write</a:t>
                      </a:r>
                    </a:p>
                  </a:txBody>
                  <a:tcPr/>
                </a:tc>
                <a:extLst>
                  <a:ext uri="{0D108BD9-81ED-4DB2-BD59-A6C34878D82A}">
                    <a16:rowId xmlns:a16="http://schemas.microsoft.com/office/drawing/2014/main" val="3020947123"/>
                  </a:ext>
                </a:extLst>
              </a:tr>
              <a:tr h="370840">
                <a:tc>
                  <a:txBody>
                    <a:bodyPr/>
                    <a:lstStyle/>
                    <a:p>
                      <a:r>
                        <a:rPr lang="en-US" dirty="0"/>
                        <a:t>Return pointer</a:t>
                      </a:r>
                    </a:p>
                  </a:txBody>
                  <a:tcPr/>
                </a:tc>
                <a:tc>
                  <a:txBody>
                    <a:bodyPr/>
                    <a:lstStyle/>
                    <a:p>
                      <a:r>
                        <a:rPr lang="en-US" dirty="0"/>
                        <a:t>Execute only?</a:t>
                      </a:r>
                    </a:p>
                  </a:txBody>
                  <a:tcPr/>
                </a:tc>
                <a:extLst>
                  <a:ext uri="{0D108BD9-81ED-4DB2-BD59-A6C34878D82A}">
                    <a16:rowId xmlns:a16="http://schemas.microsoft.com/office/drawing/2014/main" val="734044027"/>
                  </a:ext>
                </a:extLst>
              </a:tr>
            </a:tbl>
          </a:graphicData>
        </a:graphic>
      </p:graphicFrame>
    </p:spTree>
    <p:extLst>
      <p:ext uri="{BB962C8B-B14F-4D97-AF65-F5344CB8AC3E}">
        <p14:creationId xmlns:p14="http://schemas.microsoft.com/office/powerpoint/2010/main" val="418147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0FD5B3-3F4D-4289-9323-BE5B5636E75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34</a:t>
            </a:fld>
            <a:endParaRPr lang="en-US">
              <a:solidFill>
                <a:prstClr val="white">
                  <a:lumMod val="50000"/>
                </a:prstClr>
              </a:solidFill>
            </a:endParaRPr>
          </a:p>
        </p:txBody>
      </p:sp>
      <p:sp>
        <p:nvSpPr>
          <p:cNvPr id="4" name="Title 3">
            <a:extLst>
              <a:ext uri="{FF2B5EF4-FFF2-40B4-BE49-F238E27FC236}">
                <a16:creationId xmlns:a16="http://schemas.microsoft.com/office/drawing/2014/main" id="{98C1CD4F-62A1-48AD-93ED-DD0F008AC39E}"/>
              </a:ext>
            </a:extLst>
          </p:cNvPr>
          <p:cNvSpPr>
            <a:spLocks noGrp="1"/>
          </p:cNvSpPr>
          <p:nvPr>
            <p:ph type="ctrTitle"/>
          </p:nvPr>
        </p:nvSpPr>
        <p:spPr/>
        <p:txBody>
          <a:bodyPr>
            <a:normAutofit/>
          </a:bodyPr>
          <a:lstStyle/>
          <a:p>
            <a:r>
              <a:rPr lang="en-US" dirty="0"/>
              <a:t>Sealed and Sealing Capabilities</a:t>
            </a:r>
          </a:p>
        </p:txBody>
      </p:sp>
      <p:sp>
        <p:nvSpPr>
          <p:cNvPr id="6" name="Rectangle 5">
            <a:extLst>
              <a:ext uri="{FF2B5EF4-FFF2-40B4-BE49-F238E27FC236}">
                <a16:creationId xmlns:a16="http://schemas.microsoft.com/office/drawing/2014/main" id="{3A367E35-323D-4D78-B63E-180B85C5C22F}"/>
              </a:ext>
            </a:extLst>
          </p:cNvPr>
          <p:cNvSpPr/>
          <p:nvPr/>
        </p:nvSpPr>
        <p:spPr>
          <a:xfrm>
            <a:off x="1295411" y="1664208"/>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8" name="Rectangle 7">
            <a:extLst>
              <a:ext uri="{FF2B5EF4-FFF2-40B4-BE49-F238E27FC236}">
                <a16:creationId xmlns:a16="http://schemas.microsoft.com/office/drawing/2014/main" id="{B14F68AD-9D67-410D-B786-C2BBF7AA77C1}"/>
              </a:ext>
            </a:extLst>
          </p:cNvPr>
          <p:cNvSpPr/>
          <p:nvPr/>
        </p:nvSpPr>
        <p:spPr>
          <a:xfrm>
            <a:off x="1295411" y="1664208"/>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sp>
        <p:nvSpPr>
          <p:cNvPr id="23" name="TextBox 22">
            <a:extLst>
              <a:ext uri="{FF2B5EF4-FFF2-40B4-BE49-F238E27FC236}">
                <a16:creationId xmlns:a16="http://schemas.microsoft.com/office/drawing/2014/main" id="{00282A56-C5A7-4BDD-A366-43D1CB55000D}"/>
              </a:ext>
            </a:extLst>
          </p:cNvPr>
          <p:cNvSpPr txBox="1"/>
          <p:nvPr/>
        </p:nvSpPr>
        <p:spPr>
          <a:xfrm>
            <a:off x="558801" y="1059543"/>
            <a:ext cx="184731" cy="369332"/>
          </a:xfrm>
          <a:prstGeom prst="rect">
            <a:avLst/>
          </a:prstGeom>
          <a:noFill/>
        </p:spPr>
        <p:txBody>
          <a:bodyPr wrap="none" rtlCol="0">
            <a:spAutoFit/>
          </a:bodyPr>
          <a:lstStyle/>
          <a:p>
            <a:endParaRPr lang="en-US" dirty="0"/>
          </a:p>
        </p:txBody>
      </p:sp>
      <p:pic>
        <p:nvPicPr>
          <p:cNvPr id="28" name="Graphic 27" descr="Key outline">
            <a:extLst>
              <a:ext uri="{FF2B5EF4-FFF2-40B4-BE49-F238E27FC236}">
                <a16:creationId xmlns:a16="http://schemas.microsoft.com/office/drawing/2014/main" id="{6DFFBE55-E0EF-459C-B7D4-D9ADC58057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66141" y="2098129"/>
            <a:ext cx="457201" cy="457201"/>
          </a:xfrm>
          <a:prstGeom prst="rect">
            <a:avLst/>
          </a:prstGeom>
        </p:spPr>
      </p:pic>
      <p:sp>
        <p:nvSpPr>
          <p:cNvPr id="32" name="Rectangle 31">
            <a:extLst>
              <a:ext uri="{FF2B5EF4-FFF2-40B4-BE49-F238E27FC236}">
                <a16:creationId xmlns:a16="http://schemas.microsoft.com/office/drawing/2014/main" id="{65EF7603-FC12-4873-8581-D5240A578167}"/>
              </a:ext>
            </a:extLst>
          </p:cNvPr>
          <p:cNvSpPr/>
          <p:nvPr/>
        </p:nvSpPr>
        <p:spPr>
          <a:xfrm>
            <a:off x="4920841" y="1664208"/>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34" name="Rectangle 33">
            <a:extLst>
              <a:ext uri="{FF2B5EF4-FFF2-40B4-BE49-F238E27FC236}">
                <a16:creationId xmlns:a16="http://schemas.microsoft.com/office/drawing/2014/main" id="{6DD569C5-79C5-4E3B-8687-7E8D7502B9B1}"/>
              </a:ext>
            </a:extLst>
          </p:cNvPr>
          <p:cNvSpPr/>
          <p:nvPr/>
        </p:nvSpPr>
        <p:spPr>
          <a:xfrm>
            <a:off x="4920841" y="1664208"/>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cxnSp>
        <p:nvCxnSpPr>
          <p:cNvPr id="44" name="Connector: Elbow 43">
            <a:extLst>
              <a:ext uri="{FF2B5EF4-FFF2-40B4-BE49-F238E27FC236}">
                <a16:creationId xmlns:a16="http://schemas.microsoft.com/office/drawing/2014/main" id="{B34C2D06-8932-4807-BCFF-CD41E6A5EF07}"/>
              </a:ext>
            </a:extLst>
          </p:cNvPr>
          <p:cNvCxnSpPr>
            <a:cxnSpLocks/>
            <a:stCxn id="6" idx="3"/>
            <a:endCxn id="7" idx="2"/>
          </p:cNvCxnSpPr>
          <p:nvPr/>
        </p:nvCxnSpPr>
        <p:spPr>
          <a:xfrm flipV="1">
            <a:off x="2432833" y="1728797"/>
            <a:ext cx="1032976"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30D9C0BA-4BB3-460C-9970-B352EAE86DD3}"/>
              </a:ext>
            </a:extLst>
          </p:cNvPr>
          <p:cNvCxnSpPr>
            <a:cxnSpLocks/>
            <a:stCxn id="7" idx="6"/>
            <a:endCxn id="34" idx="1"/>
          </p:cNvCxnSpPr>
          <p:nvPr/>
        </p:nvCxnSpPr>
        <p:spPr>
          <a:xfrm>
            <a:off x="3917793" y="1728797"/>
            <a:ext cx="1003048"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F39D7C81-5C72-4A4A-932B-29B5354804B6}"/>
              </a:ext>
            </a:extLst>
          </p:cNvPr>
          <p:cNvCxnSpPr>
            <a:cxnSpLocks/>
            <a:stCxn id="32" idx="3"/>
            <a:endCxn id="15" idx="2"/>
          </p:cNvCxnSpPr>
          <p:nvPr/>
        </p:nvCxnSpPr>
        <p:spPr>
          <a:xfrm flipV="1">
            <a:off x="6058263" y="1728216"/>
            <a:ext cx="2221689" cy="58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FE99009D-954D-4D62-A4BE-9F2D476EDD6C}"/>
              </a:ext>
            </a:extLst>
          </p:cNvPr>
          <p:cNvSpPr/>
          <p:nvPr/>
        </p:nvSpPr>
        <p:spPr>
          <a:xfrm>
            <a:off x="9087272" y="1664208"/>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83" name="Rectangle 82">
            <a:extLst>
              <a:ext uri="{FF2B5EF4-FFF2-40B4-BE49-F238E27FC236}">
                <a16:creationId xmlns:a16="http://schemas.microsoft.com/office/drawing/2014/main" id="{5F4B78B7-F8F1-4E47-9401-DDE4EB8CB1D9}"/>
              </a:ext>
            </a:extLst>
          </p:cNvPr>
          <p:cNvSpPr/>
          <p:nvPr/>
        </p:nvSpPr>
        <p:spPr>
          <a:xfrm>
            <a:off x="9087272" y="1664208"/>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cxnSp>
        <p:nvCxnSpPr>
          <p:cNvPr id="85" name="Connector: Elbow 84">
            <a:extLst>
              <a:ext uri="{FF2B5EF4-FFF2-40B4-BE49-F238E27FC236}">
                <a16:creationId xmlns:a16="http://schemas.microsoft.com/office/drawing/2014/main" id="{F0A40EDD-E778-456A-A568-B15D320E88F0}"/>
              </a:ext>
            </a:extLst>
          </p:cNvPr>
          <p:cNvCxnSpPr>
            <a:cxnSpLocks/>
            <a:stCxn id="15" idx="6"/>
          </p:cNvCxnSpPr>
          <p:nvPr/>
        </p:nvCxnSpPr>
        <p:spPr>
          <a:xfrm>
            <a:off x="8731936" y="1728216"/>
            <a:ext cx="355336" cy="126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0A1D3B5-AE3E-414A-B876-1D12C4B070B9}"/>
              </a:ext>
            </a:extLst>
          </p:cNvPr>
          <p:cNvSpPr txBox="1"/>
          <p:nvPr/>
        </p:nvSpPr>
        <p:spPr>
          <a:xfrm>
            <a:off x="1316703" y="1599883"/>
            <a:ext cx="512184" cy="276999"/>
          </a:xfrm>
          <a:prstGeom prst="rect">
            <a:avLst/>
          </a:prstGeom>
          <a:noFill/>
        </p:spPr>
        <p:txBody>
          <a:bodyPr wrap="square" rtlCol="0">
            <a:spAutoFit/>
          </a:bodyPr>
          <a:lstStyle/>
          <a:p>
            <a:r>
              <a:rPr lang="en-US" sz="1200" dirty="0"/>
              <a:t>RW</a:t>
            </a:r>
          </a:p>
        </p:txBody>
      </p:sp>
      <p:sp>
        <p:nvSpPr>
          <p:cNvPr id="95" name="TextBox 94">
            <a:extLst>
              <a:ext uri="{FF2B5EF4-FFF2-40B4-BE49-F238E27FC236}">
                <a16:creationId xmlns:a16="http://schemas.microsoft.com/office/drawing/2014/main" id="{9AEA997E-1F3C-4DF1-97AC-2B12184D0E37}"/>
              </a:ext>
            </a:extLst>
          </p:cNvPr>
          <p:cNvSpPr txBox="1"/>
          <p:nvPr/>
        </p:nvSpPr>
        <p:spPr>
          <a:xfrm>
            <a:off x="4950768" y="1583682"/>
            <a:ext cx="512184" cy="276999"/>
          </a:xfrm>
          <a:prstGeom prst="rect">
            <a:avLst/>
          </a:prstGeom>
          <a:noFill/>
        </p:spPr>
        <p:txBody>
          <a:bodyPr wrap="square" rtlCol="0">
            <a:spAutoFit/>
          </a:bodyPr>
          <a:lstStyle/>
          <a:p>
            <a:r>
              <a:rPr lang="en-US" sz="1200" dirty="0"/>
              <a:t>RW</a:t>
            </a:r>
          </a:p>
        </p:txBody>
      </p:sp>
      <p:sp>
        <p:nvSpPr>
          <p:cNvPr id="99" name="TextBox 98">
            <a:extLst>
              <a:ext uri="{FF2B5EF4-FFF2-40B4-BE49-F238E27FC236}">
                <a16:creationId xmlns:a16="http://schemas.microsoft.com/office/drawing/2014/main" id="{B80B9FE3-79C3-4F96-8939-16E0258ED4AD}"/>
              </a:ext>
            </a:extLst>
          </p:cNvPr>
          <p:cNvSpPr txBox="1"/>
          <p:nvPr/>
        </p:nvSpPr>
        <p:spPr>
          <a:xfrm>
            <a:off x="9106224" y="1583680"/>
            <a:ext cx="512184" cy="276999"/>
          </a:xfrm>
          <a:prstGeom prst="rect">
            <a:avLst/>
          </a:prstGeom>
          <a:noFill/>
        </p:spPr>
        <p:txBody>
          <a:bodyPr wrap="square" rtlCol="0">
            <a:spAutoFit/>
          </a:bodyPr>
          <a:lstStyle/>
          <a:p>
            <a:r>
              <a:rPr lang="en-US" sz="1200" dirty="0"/>
              <a:t>RW</a:t>
            </a:r>
          </a:p>
        </p:txBody>
      </p:sp>
      <p:sp>
        <p:nvSpPr>
          <p:cNvPr id="7" name="Flowchart: Or 6">
            <a:extLst>
              <a:ext uri="{FF2B5EF4-FFF2-40B4-BE49-F238E27FC236}">
                <a16:creationId xmlns:a16="http://schemas.microsoft.com/office/drawing/2014/main" id="{A9C42EF5-83A3-69D8-649F-D8DE019ED553}"/>
              </a:ext>
            </a:extLst>
          </p:cNvPr>
          <p:cNvSpPr/>
          <p:nvPr/>
        </p:nvSpPr>
        <p:spPr>
          <a:xfrm>
            <a:off x="3465809" y="1500197"/>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ock outline">
            <a:extLst>
              <a:ext uri="{FF2B5EF4-FFF2-40B4-BE49-F238E27FC236}">
                <a16:creationId xmlns:a16="http://schemas.microsoft.com/office/drawing/2014/main" id="{4C4975F2-1132-A828-B956-6D280CCD58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74055" y="1476952"/>
            <a:ext cx="457200" cy="457200"/>
          </a:xfrm>
          <a:prstGeom prst="rect">
            <a:avLst/>
          </a:prstGeom>
        </p:spPr>
      </p:pic>
      <p:cxnSp>
        <p:nvCxnSpPr>
          <p:cNvPr id="25" name="Connector: Elbow 24">
            <a:extLst>
              <a:ext uri="{FF2B5EF4-FFF2-40B4-BE49-F238E27FC236}">
                <a16:creationId xmlns:a16="http://schemas.microsoft.com/office/drawing/2014/main" id="{8B0D081C-37B0-3F67-B0AE-B5DA70023BF2}"/>
              </a:ext>
            </a:extLst>
          </p:cNvPr>
          <p:cNvCxnSpPr>
            <a:cxnSpLocks/>
            <a:stCxn id="76" idx="3"/>
            <a:endCxn id="7" idx="4"/>
          </p:cNvCxnSpPr>
          <p:nvPr/>
        </p:nvCxnSpPr>
        <p:spPr>
          <a:xfrm flipV="1">
            <a:off x="2392808" y="1957396"/>
            <a:ext cx="1298993" cy="29203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12D3168A-F395-4EB1-0F5C-600F9C64E914}"/>
              </a:ext>
            </a:extLst>
          </p:cNvPr>
          <p:cNvSpPr/>
          <p:nvPr/>
        </p:nvSpPr>
        <p:spPr>
          <a:xfrm>
            <a:off x="4920841" y="5437902"/>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96" name="Rectangle 95">
            <a:extLst>
              <a:ext uri="{FF2B5EF4-FFF2-40B4-BE49-F238E27FC236}">
                <a16:creationId xmlns:a16="http://schemas.microsoft.com/office/drawing/2014/main" id="{AE6BFD67-68B9-7BF8-3B29-DE840B7B27C6}"/>
              </a:ext>
            </a:extLst>
          </p:cNvPr>
          <p:cNvSpPr/>
          <p:nvPr/>
        </p:nvSpPr>
        <p:spPr>
          <a:xfrm>
            <a:off x="4920841" y="5437901"/>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cxnSp>
        <p:nvCxnSpPr>
          <p:cNvPr id="100" name="Connector: Elbow 99">
            <a:extLst>
              <a:ext uri="{FF2B5EF4-FFF2-40B4-BE49-F238E27FC236}">
                <a16:creationId xmlns:a16="http://schemas.microsoft.com/office/drawing/2014/main" id="{BFC5833F-1291-7450-8C26-20BF28A6E82C}"/>
              </a:ext>
            </a:extLst>
          </p:cNvPr>
          <p:cNvCxnSpPr>
            <a:cxnSpLocks/>
            <a:stCxn id="129" idx="6"/>
            <a:endCxn id="96" idx="1"/>
          </p:cNvCxnSpPr>
          <p:nvPr/>
        </p:nvCxnSpPr>
        <p:spPr>
          <a:xfrm flipV="1">
            <a:off x="3917213" y="5502491"/>
            <a:ext cx="1003628"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BFB8C3D4-C8A7-9E3C-3003-6604695624F0}"/>
              </a:ext>
            </a:extLst>
          </p:cNvPr>
          <p:cNvSpPr txBox="1"/>
          <p:nvPr/>
        </p:nvSpPr>
        <p:spPr>
          <a:xfrm>
            <a:off x="4954095" y="5349959"/>
            <a:ext cx="512184" cy="276999"/>
          </a:xfrm>
          <a:prstGeom prst="rect">
            <a:avLst/>
          </a:prstGeom>
          <a:noFill/>
        </p:spPr>
        <p:txBody>
          <a:bodyPr wrap="square" rtlCol="0">
            <a:spAutoFit/>
          </a:bodyPr>
          <a:lstStyle/>
          <a:p>
            <a:r>
              <a:rPr lang="en-US" sz="1200" dirty="0"/>
              <a:t>RW</a:t>
            </a:r>
          </a:p>
        </p:txBody>
      </p:sp>
      <p:sp>
        <p:nvSpPr>
          <p:cNvPr id="104" name="Rectangle 103">
            <a:extLst>
              <a:ext uri="{FF2B5EF4-FFF2-40B4-BE49-F238E27FC236}">
                <a16:creationId xmlns:a16="http://schemas.microsoft.com/office/drawing/2014/main" id="{33BDB037-8659-42BC-2420-05B60AD7DAB9}"/>
              </a:ext>
            </a:extLst>
          </p:cNvPr>
          <p:cNvSpPr/>
          <p:nvPr/>
        </p:nvSpPr>
        <p:spPr>
          <a:xfrm>
            <a:off x="4920841" y="4404029"/>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106" name="Rectangle 105">
            <a:extLst>
              <a:ext uri="{FF2B5EF4-FFF2-40B4-BE49-F238E27FC236}">
                <a16:creationId xmlns:a16="http://schemas.microsoft.com/office/drawing/2014/main" id="{5C5C00E0-AE33-85FC-05BA-129D1ABF0368}"/>
              </a:ext>
            </a:extLst>
          </p:cNvPr>
          <p:cNvSpPr/>
          <p:nvPr/>
        </p:nvSpPr>
        <p:spPr>
          <a:xfrm>
            <a:off x="4922787" y="4404029"/>
            <a:ext cx="578692" cy="129179"/>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dirty="0"/>
          </a:p>
        </p:txBody>
      </p:sp>
      <p:sp>
        <p:nvSpPr>
          <p:cNvPr id="110" name="TextBox 109">
            <a:extLst>
              <a:ext uri="{FF2B5EF4-FFF2-40B4-BE49-F238E27FC236}">
                <a16:creationId xmlns:a16="http://schemas.microsoft.com/office/drawing/2014/main" id="{92DB5EAE-43E2-231E-9676-19C84AC4122A}"/>
              </a:ext>
            </a:extLst>
          </p:cNvPr>
          <p:cNvSpPr txBox="1"/>
          <p:nvPr/>
        </p:nvSpPr>
        <p:spPr>
          <a:xfrm>
            <a:off x="4904241" y="4323893"/>
            <a:ext cx="512184" cy="276999"/>
          </a:xfrm>
          <a:prstGeom prst="rect">
            <a:avLst/>
          </a:prstGeom>
          <a:noFill/>
        </p:spPr>
        <p:txBody>
          <a:bodyPr wrap="square" rtlCol="0">
            <a:spAutoFit/>
          </a:bodyPr>
          <a:lstStyle/>
          <a:p>
            <a:r>
              <a:rPr lang="en-US" sz="1200" dirty="0"/>
              <a:t>RX</a:t>
            </a:r>
          </a:p>
        </p:txBody>
      </p:sp>
      <p:pic>
        <p:nvPicPr>
          <p:cNvPr id="112" name="Graphic 111" descr="Speaker phone with solid fill">
            <a:extLst>
              <a:ext uri="{FF2B5EF4-FFF2-40B4-BE49-F238E27FC236}">
                <a16:creationId xmlns:a16="http://schemas.microsoft.com/office/drawing/2014/main" id="{0CBAB57A-9595-474F-6D3F-2582BA5FFC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69107" y="4775241"/>
            <a:ext cx="457200" cy="457200"/>
          </a:xfrm>
          <a:prstGeom prst="rect">
            <a:avLst/>
          </a:prstGeom>
        </p:spPr>
      </p:pic>
      <p:cxnSp>
        <p:nvCxnSpPr>
          <p:cNvPr id="114" name="Connector: Elbow 113">
            <a:extLst>
              <a:ext uri="{FF2B5EF4-FFF2-40B4-BE49-F238E27FC236}">
                <a16:creationId xmlns:a16="http://schemas.microsoft.com/office/drawing/2014/main" id="{3C81F182-EAA4-C194-E928-C1B2D53301BC}"/>
              </a:ext>
            </a:extLst>
          </p:cNvPr>
          <p:cNvCxnSpPr>
            <a:cxnSpLocks/>
            <a:stCxn id="94" idx="3"/>
            <a:endCxn id="112" idx="1"/>
          </p:cNvCxnSpPr>
          <p:nvPr/>
        </p:nvCxnSpPr>
        <p:spPr>
          <a:xfrm flipV="1">
            <a:off x="6058263" y="5003841"/>
            <a:ext cx="1110844" cy="4986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F7BB4C15-9FA8-F9FA-6579-164C177F6AF1}"/>
              </a:ext>
            </a:extLst>
          </p:cNvPr>
          <p:cNvCxnSpPr>
            <a:cxnSpLocks/>
            <a:stCxn id="104" idx="3"/>
            <a:endCxn id="112" idx="1"/>
          </p:cNvCxnSpPr>
          <p:nvPr/>
        </p:nvCxnSpPr>
        <p:spPr>
          <a:xfrm>
            <a:off x="6058263" y="4468619"/>
            <a:ext cx="1110844" cy="535222"/>
          </a:xfrm>
          <a:prstGeom prst="bent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onnector: Elbow 117">
            <a:extLst>
              <a:ext uri="{FF2B5EF4-FFF2-40B4-BE49-F238E27FC236}">
                <a16:creationId xmlns:a16="http://schemas.microsoft.com/office/drawing/2014/main" id="{E101C4C0-676A-76CA-F1E7-10BC3F35342F}"/>
              </a:ext>
            </a:extLst>
          </p:cNvPr>
          <p:cNvCxnSpPr>
            <a:cxnSpLocks/>
            <a:stCxn id="112" idx="3"/>
            <a:endCxn id="122" idx="1"/>
          </p:cNvCxnSpPr>
          <p:nvPr/>
        </p:nvCxnSpPr>
        <p:spPr>
          <a:xfrm>
            <a:off x="7626307" y="5003841"/>
            <a:ext cx="1460965" cy="50191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39B3C83-88D6-E021-CC3C-8EB04A1006C2}"/>
              </a:ext>
            </a:extLst>
          </p:cNvPr>
          <p:cNvSpPr/>
          <p:nvPr/>
        </p:nvSpPr>
        <p:spPr>
          <a:xfrm>
            <a:off x="9087272" y="5441166"/>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122" name="Rectangle 121">
            <a:extLst>
              <a:ext uri="{FF2B5EF4-FFF2-40B4-BE49-F238E27FC236}">
                <a16:creationId xmlns:a16="http://schemas.microsoft.com/office/drawing/2014/main" id="{D184FE61-84E4-D8FC-ADA1-1B782C82223B}"/>
              </a:ext>
            </a:extLst>
          </p:cNvPr>
          <p:cNvSpPr/>
          <p:nvPr/>
        </p:nvSpPr>
        <p:spPr>
          <a:xfrm>
            <a:off x="9087272" y="5441165"/>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sp>
        <p:nvSpPr>
          <p:cNvPr id="124" name="TextBox 123">
            <a:extLst>
              <a:ext uri="{FF2B5EF4-FFF2-40B4-BE49-F238E27FC236}">
                <a16:creationId xmlns:a16="http://schemas.microsoft.com/office/drawing/2014/main" id="{B0255D9C-D826-4772-4892-469B67A0D21D}"/>
              </a:ext>
            </a:extLst>
          </p:cNvPr>
          <p:cNvSpPr txBox="1"/>
          <p:nvPr/>
        </p:nvSpPr>
        <p:spPr>
          <a:xfrm>
            <a:off x="9120526" y="5353223"/>
            <a:ext cx="512184" cy="276999"/>
          </a:xfrm>
          <a:prstGeom prst="rect">
            <a:avLst/>
          </a:prstGeom>
          <a:noFill/>
        </p:spPr>
        <p:txBody>
          <a:bodyPr wrap="square" rtlCol="0">
            <a:spAutoFit/>
          </a:bodyPr>
          <a:lstStyle/>
          <a:p>
            <a:r>
              <a:rPr lang="en-US" sz="1200" dirty="0"/>
              <a:t>RW</a:t>
            </a:r>
          </a:p>
        </p:txBody>
      </p:sp>
      <p:sp>
        <p:nvSpPr>
          <p:cNvPr id="126" name="Rectangle 125">
            <a:extLst>
              <a:ext uri="{FF2B5EF4-FFF2-40B4-BE49-F238E27FC236}">
                <a16:creationId xmlns:a16="http://schemas.microsoft.com/office/drawing/2014/main" id="{BA5FF3CA-346E-D375-4F7B-6426944653FA}"/>
              </a:ext>
            </a:extLst>
          </p:cNvPr>
          <p:cNvSpPr/>
          <p:nvPr/>
        </p:nvSpPr>
        <p:spPr>
          <a:xfrm>
            <a:off x="9087272" y="4404029"/>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127" name="Rectangle 126">
            <a:extLst>
              <a:ext uri="{FF2B5EF4-FFF2-40B4-BE49-F238E27FC236}">
                <a16:creationId xmlns:a16="http://schemas.microsoft.com/office/drawing/2014/main" id="{18519C10-40F2-58F0-48A5-A2877D8E84A7}"/>
              </a:ext>
            </a:extLst>
          </p:cNvPr>
          <p:cNvSpPr/>
          <p:nvPr/>
        </p:nvSpPr>
        <p:spPr>
          <a:xfrm>
            <a:off x="9087272" y="4404029"/>
            <a:ext cx="578692" cy="129179"/>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sp>
        <p:nvSpPr>
          <p:cNvPr id="128" name="TextBox 127">
            <a:extLst>
              <a:ext uri="{FF2B5EF4-FFF2-40B4-BE49-F238E27FC236}">
                <a16:creationId xmlns:a16="http://schemas.microsoft.com/office/drawing/2014/main" id="{3921CD9D-A8DE-724B-9731-0209C32B025B}"/>
              </a:ext>
            </a:extLst>
          </p:cNvPr>
          <p:cNvSpPr txBox="1"/>
          <p:nvPr/>
        </p:nvSpPr>
        <p:spPr>
          <a:xfrm>
            <a:off x="9087272" y="4330118"/>
            <a:ext cx="512184" cy="276999"/>
          </a:xfrm>
          <a:prstGeom prst="rect">
            <a:avLst/>
          </a:prstGeom>
          <a:noFill/>
        </p:spPr>
        <p:txBody>
          <a:bodyPr wrap="square" rtlCol="0">
            <a:spAutoFit/>
          </a:bodyPr>
          <a:lstStyle/>
          <a:p>
            <a:r>
              <a:rPr lang="en-US" sz="1200" dirty="0"/>
              <a:t>RX</a:t>
            </a:r>
          </a:p>
        </p:txBody>
      </p:sp>
      <p:sp>
        <p:nvSpPr>
          <p:cNvPr id="129" name="Flowchart: Or 128">
            <a:extLst>
              <a:ext uri="{FF2B5EF4-FFF2-40B4-BE49-F238E27FC236}">
                <a16:creationId xmlns:a16="http://schemas.microsoft.com/office/drawing/2014/main" id="{0B10C7B5-FCB9-2081-9D96-F0ABAC1640C4}"/>
              </a:ext>
            </a:extLst>
          </p:cNvPr>
          <p:cNvSpPr/>
          <p:nvPr/>
        </p:nvSpPr>
        <p:spPr>
          <a:xfrm>
            <a:off x="3465229" y="5273892"/>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 name="Graphic 129" descr="Lock with solid fill">
            <a:extLst>
              <a:ext uri="{FF2B5EF4-FFF2-40B4-BE49-F238E27FC236}">
                <a16:creationId xmlns:a16="http://schemas.microsoft.com/office/drawing/2014/main" id="{953E7CDD-8276-318C-1D31-A403A2FEB5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234300" y="4238872"/>
            <a:ext cx="457200" cy="457200"/>
          </a:xfrm>
          <a:prstGeom prst="rect">
            <a:avLst/>
          </a:prstGeom>
        </p:spPr>
      </p:pic>
      <p:sp>
        <p:nvSpPr>
          <p:cNvPr id="131" name="Rectangle 130">
            <a:extLst>
              <a:ext uri="{FF2B5EF4-FFF2-40B4-BE49-F238E27FC236}">
                <a16:creationId xmlns:a16="http://schemas.microsoft.com/office/drawing/2014/main" id="{9DC99BC3-FE8D-D581-9D46-9BE1D2172B7F}"/>
              </a:ext>
            </a:extLst>
          </p:cNvPr>
          <p:cNvSpPr/>
          <p:nvPr/>
        </p:nvSpPr>
        <p:spPr>
          <a:xfrm>
            <a:off x="1156452" y="5436241"/>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cxnSp>
        <p:nvCxnSpPr>
          <p:cNvPr id="132" name="Connector: Elbow 131">
            <a:extLst>
              <a:ext uri="{FF2B5EF4-FFF2-40B4-BE49-F238E27FC236}">
                <a16:creationId xmlns:a16="http://schemas.microsoft.com/office/drawing/2014/main" id="{A0345ABD-A5EB-14FD-4477-F58E0324BE94}"/>
              </a:ext>
            </a:extLst>
          </p:cNvPr>
          <p:cNvCxnSpPr>
            <a:cxnSpLocks/>
            <a:stCxn id="131" idx="3"/>
            <a:endCxn id="129" idx="2"/>
          </p:cNvCxnSpPr>
          <p:nvPr/>
        </p:nvCxnSpPr>
        <p:spPr>
          <a:xfrm>
            <a:off x="2293874" y="5500831"/>
            <a:ext cx="1171355" cy="166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0DB16E9C-7336-D0F7-4FFD-65636CD485F4}"/>
              </a:ext>
            </a:extLst>
          </p:cNvPr>
          <p:cNvSpPr/>
          <p:nvPr/>
        </p:nvSpPr>
        <p:spPr>
          <a:xfrm>
            <a:off x="1148855" y="5433671"/>
            <a:ext cx="578692" cy="1291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sp>
        <p:nvSpPr>
          <p:cNvPr id="136" name="TextBox 135">
            <a:extLst>
              <a:ext uri="{FF2B5EF4-FFF2-40B4-BE49-F238E27FC236}">
                <a16:creationId xmlns:a16="http://schemas.microsoft.com/office/drawing/2014/main" id="{656B6550-8680-C66C-A092-E8C080443261}"/>
              </a:ext>
            </a:extLst>
          </p:cNvPr>
          <p:cNvSpPr txBox="1"/>
          <p:nvPr/>
        </p:nvSpPr>
        <p:spPr>
          <a:xfrm>
            <a:off x="1162994" y="5359760"/>
            <a:ext cx="512184" cy="276999"/>
          </a:xfrm>
          <a:prstGeom prst="rect">
            <a:avLst/>
          </a:prstGeom>
          <a:noFill/>
        </p:spPr>
        <p:txBody>
          <a:bodyPr wrap="square" rtlCol="0">
            <a:spAutoFit/>
          </a:bodyPr>
          <a:lstStyle/>
          <a:p>
            <a:r>
              <a:rPr lang="en-US" sz="1200" dirty="0"/>
              <a:t>RW</a:t>
            </a:r>
          </a:p>
        </p:txBody>
      </p:sp>
      <p:cxnSp>
        <p:nvCxnSpPr>
          <p:cNvPr id="138" name="Connector: Elbow 137">
            <a:extLst>
              <a:ext uri="{FF2B5EF4-FFF2-40B4-BE49-F238E27FC236}">
                <a16:creationId xmlns:a16="http://schemas.microsoft.com/office/drawing/2014/main" id="{82D18C43-CCEC-5303-4157-2A2D81A5CEE3}"/>
              </a:ext>
            </a:extLst>
          </p:cNvPr>
          <p:cNvCxnSpPr>
            <a:cxnSpLocks/>
            <a:stCxn id="97" idx="3"/>
            <a:endCxn id="129" idx="0"/>
          </p:cNvCxnSpPr>
          <p:nvPr/>
        </p:nvCxnSpPr>
        <p:spPr>
          <a:xfrm>
            <a:off x="2430603" y="5003842"/>
            <a:ext cx="1260618" cy="2700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a:extLst>
              <a:ext uri="{FF2B5EF4-FFF2-40B4-BE49-F238E27FC236}">
                <a16:creationId xmlns:a16="http://schemas.microsoft.com/office/drawing/2014/main" id="{ABDFCB49-73DE-518D-855C-10D7174C6265}"/>
              </a:ext>
            </a:extLst>
          </p:cNvPr>
          <p:cNvCxnSpPr>
            <a:cxnSpLocks/>
            <a:stCxn id="112" idx="3"/>
            <a:endCxn id="128" idx="1"/>
          </p:cNvCxnSpPr>
          <p:nvPr/>
        </p:nvCxnSpPr>
        <p:spPr>
          <a:xfrm flipV="1">
            <a:off x="7626307" y="4468618"/>
            <a:ext cx="1460965" cy="535223"/>
          </a:xfrm>
          <a:prstGeom prst="bentConnector3">
            <a:avLst>
              <a:gd name="adj1" fmla="val 50000"/>
            </a:avLst>
          </a:prstGeom>
          <a:ln>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3" name="Flowchart: Or 12">
            <a:extLst>
              <a:ext uri="{FF2B5EF4-FFF2-40B4-BE49-F238E27FC236}">
                <a16:creationId xmlns:a16="http://schemas.microsoft.com/office/drawing/2014/main" id="{AA14CA19-6B07-BEBA-CBFC-686BF9362594}"/>
              </a:ext>
            </a:extLst>
          </p:cNvPr>
          <p:cNvSpPr/>
          <p:nvPr/>
        </p:nvSpPr>
        <p:spPr>
          <a:xfrm>
            <a:off x="3465809" y="4238872"/>
            <a:ext cx="451984" cy="457199"/>
          </a:xfrm>
          <a:prstGeom prst="flowChartOr">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or: Elbow 16">
            <a:extLst>
              <a:ext uri="{FF2B5EF4-FFF2-40B4-BE49-F238E27FC236}">
                <a16:creationId xmlns:a16="http://schemas.microsoft.com/office/drawing/2014/main" id="{7AEA3223-0C5E-1493-7D18-FA9D87900528}"/>
              </a:ext>
            </a:extLst>
          </p:cNvPr>
          <p:cNvCxnSpPr>
            <a:cxnSpLocks/>
            <a:stCxn id="21" idx="3"/>
            <a:endCxn id="13" idx="2"/>
          </p:cNvCxnSpPr>
          <p:nvPr/>
        </p:nvCxnSpPr>
        <p:spPr>
          <a:xfrm flipV="1">
            <a:off x="2300416" y="4467472"/>
            <a:ext cx="1165393" cy="1147"/>
          </a:xfrm>
          <a:prstGeom prst="bent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C01DB1B-BA69-4BE8-9019-D65FF0A48672}"/>
              </a:ext>
            </a:extLst>
          </p:cNvPr>
          <p:cNvSpPr/>
          <p:nvPr/>
        </p:nvSpPr>
        <p:spPr>
          <a:xfrm>
            <a:off x="1162994" y="4404029"/>
            <a:ext cx="1137422" cy="129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13"/>
          </a:p>
        </p:txBody>
      </p:sp>
      <p:sp>
        <p:nvSpPr>
          <p:cNvPr id="22" name="Rectangle 21">
            <a:extLst>
              <a:ext uri="{FF2B5EF4-FFF2-40B4-BE49-F238E27FC236}">
                <a16:creationId xmlns:a16="http://schemas.microsoft.com/office/drawing/2014/main" id="{84339A7F-595C-3257-3553-7DF6B6B1A1C8}"/>
              </a:ext>
            </a:extLst>
          </p:cNvPr>
          <p:cNvSpPr/>
          <p:nvPr/>
        </p:nvSpPr>
        <p:spPr>
          <a:xfrm>
            <a:off x="1162994" y="4404029"/>
            <a:ext cx="578692" cy="129179"/>
          </a:xfrm>
          <a:prstGeom prst="rect">
            <a:avLst/>
          </a:prstGeom>
          <a:solidFill>
            <a:schemeClr val="accent4">
              <a:lumMod val="75000"/>
            </a:schemeClr>
          </a:solidFill>
          <a:ln>
            <a:solidFill>
              <a:schemeClr val="accent4">
                <a:lumMod val="75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13"/>
          </a:p>
        </p:txBody>
      </p:sp>
      <p:sp>
        <p:nvSpPr>
          <p:cNvPr id="26" name="TextBox 25">
            <a:extLst>
              <a:ext uri="{FF2B5EF4-FFF2-40B4-BE49-F238E27FC236}">
                <a16:creationId xmlns:a16="http://schemas.microsoft.com/office/drawing/2014/main" id="{A0EED611-B7BD-97EA-F36B-159DE55B4704}"/>
              </a:ext>
            </a:extLst>
          </p:cNvPr>
          <p:cNvSpPr txBox="1"/>
          <p:nvPr/>
        </p:nvSpPr>
        <p:spPr>
          <a:xfrm>
            <a:off x="1162994" y="4324740"/>
            <a:ext cx="512184" cy="276999"/>
          </a:xfrm>
          <a:prstGeom prst="rect">
            <a:avLst/>
          </a:prstGeom>
          <a:noFill/>
        </p:spPr>
        <p:txBody>
          <a:bodyPr wrap="square" rtlCol="0">
            <a:spAutoFit/>
          </a:bodyPr>
          <a:lstStyle/>
          <a:p>
            <a:r>
              <a:rPr lang="en-US" sz="1200" dirty="0"/>
              <a:t>RX</a:t>
            </a:r>
          </a:p>
        </p:txBody>
      </p:sp>
      <p:cxnSp>
        <p:nvCxnSpPr>
          <p:cNvPr id="29" name="Connector: Elbow 28">
            <a:extLst>
              <a:ext uri="{FF2B5EF4-FFF2-40B4-BE49-F238E27FC236}">
                <a16:creationId xmlns:a16="http://schemas.microsoft.com/office/drawing/2014/main" id="{8D94EFB5-6572-E072-3F7F-7997B3C355D7}"/>
              </a:ext>
            </a:extLst>
          </p:cNvPr>
          <p:cNvCxnSpPr>
            <a:cxnSpLocks/>
            <a:stCxn id="13" idx="6"/>
            <a:endCxn id="106" idx="1"/>
          </p:cNvCxnSpPr>
          <p:nvPr/>
        </p:nvCxnSpPr>
        <p:spPr>
          <a:xfrm>
            <a:off x="3917793" y="4467472"/>
            <a:ext cx="1004994" cy="1147"/>
          </a:xfrm>
          <a:prstGeom prst="bent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F3D9A8B-003B-7DC6-E07D-07CBA3FD1947}"/>
              </a:ext>
            </a:extLst>
          </p:cNvPr>
          <p:cNvCxnSpPr>
            <a:cxnSpLocks/>
            <a:stCxn id="97" idx="3"/>
            <a:endCxn id="13" idx="4"/>
          </p:cNvCxnSpPr>
          <p:nvPr/>
        </p:nvCxnSpPr>
        <p:spPr>
          <a:xfrm flipV="1">
            <a:off x="2430603" y="4696071"/>
            <a:ext cx="1261198" cy="307771"/>
          </a:xfrm>
          <a:prstGeom prst="bentConnector2">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Callout: Bent Line 8">
            <a:extLst>
              <a:ext uri="{FF2B5EF4-FFF2-40B4-BE49-F238E27FC236}">
                <a16:creationId xmlns:a16="http://schemas.microsoft.com/office/drawing/2014/main" id="{B101B1AB-3277-FF28-B9DF-204F6CE5F822}"/>
              </a:ext>
            </a:extLst>
          </p:cNvPr>
          <p:cNvSpPr/>
          <p:nvPr/>
        </p:nvSpPr>
        <p:spPr>
          <a:xfrm flipH="1">
            <a:off x="169560" y="2608197"/>
            <a:ext cx="1242750" cy="612648"/>
          </a:xfrm>
          <a:prstGeom prst="borderCallout2">
            <a:avLst>
              <a:gd name="adj1" fmla="val 18750"/>
              <a:gd name="adj2" fmla="val -8333"/>
              <a:gd name="adj3" fmla="val 18750"/>
              <a:gd name="adj4" fmla="val -16667"/>
              <a:gd name="adj5" fmla="val -10921"/>
              <a:gd name="adj6" fmla="val -58458"/>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Sealing</a:t>
            </a:r>
            <a:br>
              <a:rPr lang="en-US" dirty="0"/>
            </a:br>
            <a:r>
              <a:rPr lang="en-US" dirty="0"/>
              <a:t>Capability</a:t>
            </a:r>
          </a:p>
        </p:txBody>
      </p:sp>
      <p:sp>
        <p:nvSpPr>
          <p:cNvPr id="14" name="Callout: Bent Line 13">
            <a:extLst>
              <a:ext uri="{FF2B5EF4-FFF2-40B4-BE49-F238E27FC236}">
                <a16:creationId xmlns:a16="http://schemas.microsoft.com/office/drawing/2014/main" id="{24E8E219-F391-7C9F-DB77-983F8892C69A}"/>
              </a:ext>
            </a:extLst>
          </p:cNvPr>
          <p:cNvSpPr/>
          <p:nvPr/>
        </p:nvSpPr>
        <p:spPr>
          <a:xfrm flipH="1">
            <a:off x="2857518" y="2605998"/>
            <a:ext cx="1981430" cy="612648"/>
          </a:xfrm>
          <a:prstGeom prst="borderCallout2">
            <a:avLst>
              <a:gd name="adj1" fmla="val 18750"/>
              <a:gd name="adj2" fmla="val -8333"/>
              <a:gd name="adj3" fmla="val 18750"/>
              <a:gd name="adj4" fmla="val -16667"/>
              <a:gd name="adj5" fmla="val -103726"/>
              <a:gd name="adj6" fmla="val -28362"/>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Sealed Capability</a:t>
            </a:r>
          </a:p>
          <a:p>
            <a:pPr algn="ctr"/>
            <a:r>
              <a:rPr lang="en-US" dirty="0"/>
              <a:t>(immutable, inert)</a:t>
            </a:r>
          </a:p>
        </p:txBody>
      </p:sp>
      <p:sp>
        <p:nvSpPr>
          <p:cNvPr id="15" name="Flowchart: Or 14">
            <a:extLst>
              <a:ext uri="{FF2B5EF4-FFF2-40B4-BE49-F238E27FC236}">
                <a16:creationId xmlns:a16="http://schemas.microsoft.com/office/drawing/2014/main" id="{C4097351-474A-8A2D-5097-673DCEC42404}"/>
              </a:ext>
            </a:extLst>
          </p:cNvPr>
          <p:cNvSpPr/>
          <p:nvPr/>
        </p:nvSpPr>
        <p:spPr>
          <a:xfrm>
            <a:off x="8279952" y="1499616"/>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Connector: Elbow 36">
            <a:extLst>
              <a:ext uri="{FF2B5EF4-FFF2-40B4-BE49-F238E27FC236}">
                <a16:creationId xmlns:a16="http://schemas.microsoft.com/office/drawing/2014/main" id="{0398C023-99AC-09A8-93C8-A95C22046E57}"/>
              </a:ext>
            </a:extLst>
          </p:cNvPr>
          <p:cNvCxnSpPr>
            <a:cxnSpLocks/>
            <a:stCxn id="28" idx="3"/>
            <a:endCxn id="15" idx="4"/>
          </p:cNvCxnSpPr>
          <p:nvPr/>
        </p:nvCxnSpPr>
        <p:spPr>
          <a:xfrm flipV="1">
            <a:off x="8123342" y="1956815"/>
            <a:ext cx="382602" cy="36991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 name="Graphic 40" descr="Key with solid fill">
            <a:extLst>
              <a:ext uri="{FF2B5EF4-FFF2-40B4-BE49-F238E27FC236}">
                <a16:creationId xmlns:a16="http://schemas.microsoft.com/office/drawing/2014/main" id="{E2985695-772D-AEC5-43B1-FC3503F24B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66141" y="3222610"/>
            <a:ext cx="457200" cy="457200"/>
          </a:xfrm>
          <a:prstGeom prst="rect">
            <a:avLst/>
          </a:prstGeom>
        </p:spPr>
      </p:pic>
      <p:sp>
        <p:nvSpPr>
          <p:cNvPr id="47" name="Flowchart: Or 46">
            <a:extLst>
              <a:ext uri="{FF2B5EF4-FFF2-40B4-BE49-F238E27FC236}">
                <a16:creationId xmlns:a16="http://schemas.microsoft.com/office/drawing/2014/main" id="{C6A806D9-D85F-AC45-B632-74D51AADE50F}"/>
              </a:ext>
            </a:extLst>
          </p:cNvPr>
          <p:cNvSpPr/>
          <p:nvPr/>
        </p:nvSpPr>
        <p:spPr>
          <a:xfrm>
            <a:off x="8279951" y="2671411"/>
            <a:ext cx="451984" cy="457199"/>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Connector: Elbow 56">
            <a:extLst>
              <a:ext uri="{FF2B5EF4-FFF2-40B4-BE49-F238E27FC236}">
                <a16:creationId xmlns:a16="http://schemas.microsoft.com/office/drawing/2014/main" id="{F02EAF11-6DE2-F77F-4576-E63FA1E37264}"/>
              </a:ext>
            </a:extLst>
          </p:cNvPr>
          <p:cNvCxnSpPr>
            <a:cxnSpLocks/>
            <a:stCxn id="41" idx="3"/>
            <a:endCxn id="47" idx="4"/>
          </p:cNvCxnSpPr>
          <p:nvPr/>
        </p:nvCxnSpPr>
        <p:spPr>
          <a:xfrm flipV="1">
            <a:off x="8123341" y="3128610"/>
            <a:ext cx="382602" cy="3226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38553297-EF0D-8781-F27C-B03F6D6EAC08}"/>
              </a:ext>
            </a:extLst>
          </p:cNvPr>
          <p:cNvCxnSpPr>
            <a:cxnSpLocks/>
            <a:stCxn id="32" idx="3"/>
            <a:endCxn id="47" idx="2"/>
          </p:cNvCxnSpPr>
          <p:nvPr/>
        </p:nvCxnSpPr>
        <p:spPr>
          <a:xfrm>
            <a:off x="6058263" y="1728798"/>
            <a:ext cx="2221688" cy="117121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Multiplication Sign 86">
            <a:extLst>
              <a:ext uri="{FF2B5EF4-FFF2-40B4-BE49-F238E27FC236}">
                <a16:creationId xmlns:a16="http://schemas.microsoft.com/office/drawing/2014/main" id="{BD552E39-6641-425B-9970-9D16384D9777}"/>
              </a:ext>
            </a:extLst>
          </p:cNvPr>
          <p:cNvSpPr/>
          <p:nvPr/>
        </p:nvSpPr>
        <p:spPr>
          <a:xfrm>
            <a:off x="8336745" y="2710085"/>
            <a:ext cx="338396" cy="37839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75" descr="Seal outline">
            <a:extLst>
              <a:ext uri="{FF2B5EF4-FFF2-40B4-BE49-F238E27FC236}">
                <a16:creationId xmlns:a16="http://schemas.microsoft.com/office/drawing/2014/main" id="{E2728742-F526-EA7A-2728-D540A7E267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935607" y="2020833"/>
            <a:ext cx="457201" cy="457201"/>
          </a:xfrm>
          <a:prstGeom prst="rect">
            <a:avLst/>
          </a:prstGeom>
        </p:spPr>
      </p:pic>
      <p:sp>
        <p:nvSpPr>
          <p:cNvPr id="91" name="Callout: Bent Line 90">
            <a:extLst>
              <a:ext uri="{FF2B5EF4-FFF2-40B4-BE49-F238E27FC236}">
                <a16:creationId xmlns:a16="http://schemas.microsoft.com/office/drawing/2014/main" id="{16A6FA17-E260-D535-49AA-CB4B317FF84A}"/>
              </a:ext>
            </a:extLst>
          </p:cNvPr>
          <p:cNvSpPr/>
          <p:nvPr/>
        </p:nvSpPr>
        <p:spPr>
          <a:xfrm flipH="1">
            <a:off x="5734097" y="2603117"/>
            <a:ext cx="1242750" cy="612648"/>
          </a:xfrm>
          <a:prstGeom prst="borderCallout2">
            <a:avLst>
              <a:gd name="adj1" fmla="val 18750"/>
              <a:gd name="adj2" fmla="val -8333"/>
              <a:gd name="adj3" fmla="val 18750"/>
              <a:gd name="adj4" fmla="val -16667"/>
              <a:gd name="adj5" fmla="val -10921"/>
              <a:gd name="adj6" fmla="val -58458"/>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Unsealing</a:t>
            </a:r>
            <a:br>
              <a:rPr lang="en-US" dirty="0"/>
            </a:br>
            <a:r>
              <a:rPr lang="en-US" dirty="0"/>
              <a:t>Capability</a:t>
            </a:r>
          </a:p>
        </p:txBody>
      </p:sp>
      <p:pic>
        <p:nvPicPr>
          <p:cNvPr id="97" name="Graphic 96" descr="Seal with solid fill">
            <a:extLst>
              <a:ext uri="{FF2B5EF4-FFF2-40B4-BE49-F238E27FC236}">
                <a16:creationId xmlns:a16="http://schemas.microsoft.com/office/drawing/2014/main" id="{17CC64DC-8023-BDD0-7C36-C8C258C7384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973402" y="4775241"/>
            <a:ext cx="457201" cy="457201"/>
          </a:xfrm>
          <a:prstGeom prst="rect">
            <a:avLst/>
          </a:prstGeom>
        </p:spPr>
      </p:pic>
      <p:pic>
        <p:nvPicPr>
          <p:cNvPr id="105" name="Graphic 104" descr="Lock with solid fill">
            <a:extLst>
              <a:ext uri="{FF2B5EF4-FFF2-40B4-BE49-F238E27FC236}">
                <a16:creationId xmlns:a16="http://schemas.microsoft.com/office/drawing/2014/main" id="{05DEB3C3-6B80-E5CE-9F16-41C82713DC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267591" y="5271319"/>
            <a:ext cx="457200" cy="457200"/>
          </a:xfrm>
          <a:prstGeom prst="rect">
            <a:avLst/>
          </a:prstGeom>
        </p:spPr>
      </p:pic>
      <p:sp>
        <p:nvSpPr>
          <p:cNvPr id="145" name="TextBox 144">
            <a:extLst>
              <a:ext uri="{FF2B5EF4-FFF2-40B4-BE49-F238E27FC236}">
                <a16:creationId xmlns:a16="http://schemas.microsoft.com/office/drawing/2014/main" id="{1B425FC9-F3C0-1908-5E84-FBECEA61FE8C}"/>
              </a:ext>
            </a:extLst>
          </p:cNvPr>
          <p:cNvSpPr txBox="1"/>
          <p:nvPr/>
        </p:nvSpPr>
        <p:spPr>
          <a:xfrm>
            <a:off x="10224694" y="4283026"/>
            <a:ext cx="550151" cy="369332"/>
          </a:xfrm>
          <a:prstGeom prst="rect">
            <a:avLst/>
          </a:prstGeom>
          <a:noFill/>
        </p:spPr>
        <p:txBody>
          <a:bodyPr wrap="none" rtlCol="0">
            <a:spAutoFit/>
          </a:bodyPr>
          <a:lstStyle/>
          <a:p>
            <a:r>
              <a:rPr lang="en-US" dirty="0"/>
              <a:t>PCC</a:t>
            </a:r>
          </a:p>
        </p:txBody>
      </p:sp>
      <p:sp>
        <p:nvSpPr>
          <p:cNvPr id="148" name="TextBox 147">
            <a:extLst>
              <a:ext uri="{FF2B5EF4-FFF2-40B4-BE49-F238E27FC236}">
                <a16:creationId xmlns:a16="http://schemas.microsoft.com/office/drawing/2014/main" id="{018CDB7A-02D0-8D36-9269-13D2D6FFF04D}"/>
              </a:ext>
            </a:extLst>
          </p:cNvPr>
          <p:cNvSpPr txBox="1"/>
          <p:nvPr/>
        </p:nvSpPr>
        <p:spPr>
          <a:xfrm>
            <a:off x="10266449" y="5321088"/>
            <a:ext cx="508473" cy="369332"/>
          </a:xfrm>
          <a:prstGeom prst="rect">
            <a:avLst/>
          </a:prstGeom>
          <a:noFill/>
        </p:spPr>
        <p:txBody>
          <a:bodyPr wrap="none" rtlCol="0">
            <a:spAutoFit/>
          </a:bodyPr>
          <a:lstStyle/>
          <a:p>
            <a:r>
              <a:rPr lang="en-US" dirty="0"/>
              <a:t>IDC</a:t>
            </a:r>
          </a:p>
        </p:txBody>
      </p:sp>
      <p:sp>
        <p:nvSpPr>
          <p:cNvPr id="167" name="Callout: Bent Line 166">
            <a:extLst>
              <a:ext uri="{FF2B5EF4-FFF2-40B4-BE49-F238E27FC236}">
                <a16:creationId xmlns:a16="http://schemas.microsoft.com/office/drawing/2014/main" id="{B4654B19-9155-B42A-F22B-9686E79EDF61}"/>
              </a:ext>
            </a:extLst>
          </p:cNvPr>
          <p:cNvSpPr/>
          <p:nvPr/>
        </p:nvSpPr>
        <p:spPr>
          <a:xfrm>
            <a:off x="9931400" y="3222610"/>
            <a:ext cx="1943100" cy="612648"/>
          </a:xfrm>
          <a:prstGeom prst="borderCallout2">
            <a:avLst>
              <a:gd name="adj1" fmla="val 18750"/>
              <a:gd name="adj2" fmla="val -8333"/>
              <a:gd name="adj3" fmla="val 18750"/>
              <a:gd name="adj4" fmla="val -16667"/>
              <a:gd name="adj5" fmla="val -30960"/>
              <a:gd name="adj6" fmla="val -58458"/>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Seal and Unseal types must match</a:t>
            </a:r>
          </a:p>
        </p:txBody>
      </p:sp>
      <p:sp>
        <p:nvSpPr>
          <p:cNvPr id="196" name="Callout: Bent Line 195">
            <a:extLst>
              <a:ext uri="{FF2B5EF4-FFF2-40B4-BE49-F238E27FC236}">
                <a16:creationId xmlns:a16="http://schemas.microsoft.com/office/drawing/2014/main" id="{085212DF-ED72-ED06-4539-EC684A5B5CA9}"/>
              </a:ext>
            </a:extLst>
          </p:cNvPr>
          <p:cNvSpPr/>
          <p:nvPr/>
        </p:nvSpPr>
        <p:spPr>
          <a:xfrm>
            <a:off x="8411633" y="5895155"/>
            <a:ext cx="2312968" cy="612648"/>
          </a:xfrm>
          <a:prstGeom prst="borderCallout2">
            <a:avLst>
              <a:gd name="adj1" fmla="val 18750"/>
              <a:gd name="adj2" fmla="val -8333"/>
              <a:gd name="adj3" fmla="val 18750"/>
              <a:gd name="adj4" fmla="val -16667"/>
              <a:gd name="adj5" fmla="val -102823"/>
              <a:gd name="adj6" fmla="val -40585"/>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Unseal </a:t>
            </a:r>
            <a:r>
              <a:rPr lang="en-US" i="1" dirty="0"/>
              <a:t>and jump</a:t>
            </a:r>
            <a:endParaRPr lang="en-US" dirty="0"/>
          </a:p>
          <a:p>
            <a:pPr algn="ctr"/>
            <a:r>
              <a:rPr lang="en-US" dirty="0"/>
              <a:t>w/ equal-seal pair</a:t>
            </a:r>
          </a:p>
        </p:txBody>
      </p:sp>
      <p:sp>
        <p:nvSpPr>
          <p:cNvPr id="197" name="Callout: Bent Line 196">
            <a:extLst>
              <a:ext uri="{FF2B5EF4-FFF2-40B4-BE49-F238E27FC236}">
                <a16:creationId xmlns:a16="http://schemas.microsoft.com/office/drawing/2014/main" id="{D0AB6040-E722-3265-F07C-AA4769E5C1E1}"/>
              </a:ext>
            </a:extLst>
          </p:cNvPr>
          <p:cNvSpPr/>
          <p:nvPr/>
        </p:nvSpPr>
        <p:spPr>
          <a:xfrm flipH="1">
            <a:off x="1894228" y="5974481"/>
            <a:ext cx="2110185" cy="612648"/>
          </a:xfrm>
          <a:prstGeom prst="borderCallout2">
            <a:avLst>
              <a:gd name="adj1" fmla="val 18750"/>
              <a:gd name="adj2" fmla="val -8333"/>
              <a:gd name="adj3" fmla="val 18750"/>
              <a:gd name="adj4" fmla="val -16667"/>
              <a:gd name="adj5" fmla="val -47915"/>
              <a:gd name="adj6" fmla="val -42356"/>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RX, RW capabilities</a:t>
            </a:r>
          </a:p>
          <a:p>
            <a:pPr algn="ctr"/>
            <a:r>
              <a:rPr lang="en-US" dirty="0"/>
              <a:t>under same seal</a:t>
            </a:r>
          </a:p>
        </p:txBody>
      </p:sp>
    </p:spTree>
    <p:extLst>
      <p:ext uri="{BB962C8B-B14F-4D97-AF65-F5344CB8AC3E}">
        <p14:creationId xmlns:p14="http://schemas.microsoft.com/office/powerpoint/2010/main" val="305708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3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3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3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3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9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1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1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2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2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2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1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2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2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2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40"/>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4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4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81" grpId="0" animBg="1"/>
      <p:bldP spid="83" grpId="0" animBg="1"/>
      <p:bldP spid="95" grpId="0"/>
      <p:bldP spid="99" grpId="0"/>
      <p:bldP spid="7" grpId="0" animBg="1"/>
      <p:bldP spid="94" grpId="0" animBg="1"/>
      <p:bldP spid="96" grpId="0" animBg="1"/>
      <p:bldP spid="102" grpId="0"/>
      <p:bldP spid="104" grpId="0" animBg="1"/>
      <p:bldP spid="106" grpId="0" animBg="1"/>
      <p:bldP spid="110" grpId="0"/>
      <p:bldP spid="120" grpId="0" animBg="1"/>
      <p:bldP spid="122" grpId="0" animBg="1"/>
      <p:bldP spid="124" grpId="0"/>
      <p:bldP spid="126" grpId="0" animBg="1"/>
      <p:bldP spid="127" grpId="0" animBg="1"/>
      <p:bldP spid="128" grpId="0"/>
      <p:bldP spid="129" grpId="0" animBg="1"/>
      <p:bldP spid="131" grpId="0" animBg="1"/>
      <p:bldP spid="134" grpId="0" animBg="1"/>
      <p:bldP spid="136" grpId="0"/>
      <p:bldP spid="13" grpId="0" animBg="1"/>
      <p:bldP spid="21" grpId="0" animBg="1"/>
      <p:bldP spid="22" grpId="0" animBg="1"/>
      <p:bldP spid="26" grpId="0"/>
      <p:bldP spid="9" grpId="0" animBg="1"/>
      <p:bldP spid="14" grpId="0" animBg="1"/>
      <p:bldP spid="15" grpId="0" animBg="1"/>
      <p:bldP spid="47" grpId="0" animBg="1"/>
      <p:bldP spid="87" grpId="0" animBg="1"/>
      <p:bldP spid="91" grpId="0" animBg="1"/>
      <p:bldP spid="145" grpId="0"/>
      <p:bldP spid="148" grpId="0"/>
      <p:bldP spid="167" grpId="0" animBg="1"/>
      <p:bldP spid="196" grpId="0" animBg="1"/>
      <p:bldP spid="19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2BC14-1A20-3D58-BBD3-B5C9E2527E13}"/>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35</a:t>
            </a:fld>
            <a:endParaRPr lang="en-US" dirty="0">
              <a:solidFill>
                <a:prstClr val="white">
                  <a:lumMod val="50000"/>
                </a:prstClr>
              </a:solidFill>
            </a:endParaRPr>
          </a:p>
        </p:txBody>
      </p:sp>
      <p:sp>
        <p:nvSpPr>
          <p:cNvPr id="248" name="Content Placeholder 247">
            <a:extLst>
              <a:ext uri="{FF2B5EF4-FFF2-40B4-BE49-F238E27FC236}">
                <a16:creationId xmlns:a16="http://schemas.microsoft.com/office/drawing/2014/main" id="{967FEE53-32E9-A35E-52A2-EFC34A2B4206}"/>
              </a:ext>
            </a:extLst>
          </p:cNvPr>
          <p:cNvSpPr>
            <a:spLocks noGrp="1"/>
          </p:cNvSpPr>
          <p:nvPr>
            <p:ph sz="quarter" idx="13"/>
          </p:nvPr>
        </p:nvSpPr>
        <p:spPr>
          <a:xfrm>
            <a:off x="6096000" y="1030148"/>
            <a:ext cx="5537200" cy="5446853"/>
          </a:xfrm>
        </p:spPr>
        <p:txBody>
          <a:bodyPr anchor="ctr"/>
          <a:lstStyle/>
          <a:p>
            <a:r>
              <a:rPr lang="en-US" dirty="0"/>
              <a:t>MMU-based isolation</a:t>
            </a:r>
          </a:p>
          <a:p>
            <a:pPr lvl="1"/>
            <a:r>
              <a:rPr lang="en-US" dirty="0"/>
              <a:t>Programs in separate address spaces</a:t>
            </a:r>
          </a:p>
          <a:p>
            <a:endParaRPr lang="en-US" dirty="0"/>
          </a:p>
          <a:p>
            <a:r>
              <a:rPr lang="en-US" dirty="0"/>
              <a:t>IPC by context switch</a:t>
            </a:r>
          </a:p>
          <a:p>
            <a:pPr lvl="1"/>
            <a:r>
              <a:rPr lang="en-US" dirty="0"/>
              <a:t>Data copy by </a:t>
            </a:r>
            <a:r>
              <a:rPr lang="en-US" i="1" dirty="0"/>
              <a:t>kernel</a:t>
            </a:r>
            <a:r>
              <a:rPr lang="en-US" dirty="0"/>
              <a:t> (write/read on pipe)</a:t>
            </a:r>
          </a:p>
          <a:p>
            <a:pPr lvl="1"/>
            <a:r>
              <a:rPr lang="en-US" dirty="0"/>
              <a:t>TLB switching costs</a:t>
            </a:r>
          </a:p>
          <a:p>
            <a:pPr lvl="2"/>
            <a:r>
              <a:rPr lang="en-US" dirty="0"/>
              <a:t>Flush (time, power) or ASIDs (area, power)</a:t>
            </a:r>
          </a:p>
          <a:p>
            <a:pPr lvl="1"/>
            <a:endParaRPr lang="en-US" dirty="0"/>
          </a:p>
          <a:p>
            <a:r>
              <a:rPr lang="en-US" dirty="0"/>
              <a:t>Selective sharing through </a:t>
            </a:r>
            <a:r>
              <a:rPr lang="en-US" i="1" dirty="0">
                <a:solidFill>
                  <a:schemeClr val="accent2"/>
                </a:solidFill>
              </a:rPr>
              <a:t>shared pages</a:t>
            </a:r>
          </a:p>
          <a:p>
            <a:pPr lvl="1"/>
            <a:r>
              <a:rPr lang="en-US" dirty="0"/>
              <a:t>Pointers </a:t>
            </a:r>
            <a:r>
              <a:rPr lang="en-US" i="1" dirty="0"/>
              <a:t>to</a:t>
            </a:r>
            <a:r>
              <a:rPr lang="en-US" dirty="0"/>
              <a:t> shared memory: fine</a:t>
            </a:r>
          </a:p>
          <a:p>
            <a:pPr lvl="1"/>
            <a:r>
              <a:rPr lang="en-US" dirty="0"/>
              <a:t>Pointers </a:t>
            </a:r>
            <a:r>
              <a:rPr lang="en-US" i="1" dirty="0"/>
              <a:t>in</a:t>
            </a:r>
            <a:r>
              <a:rPr lang="en-US" dirty="0"/>
              <a:t> shared memory: … carefully</a:t>
            </a:r>
          </a:p>
          <a:p>
            <a:pPr lvl="1"/>
            <a:r>
              <a:rPr lang="en-US" dirty="0"/>
              <a:t>Pointers </a:t>
            </a:r>
            <a:r>
              <a:rPr lang="en-US" i="1" dirty="0"/>
              <a:t>from</a:t>
            </a:r>
            <a:r>
              <a:rPr lang="en-US" dirty="0"/>
              <a:t> shared memory: WTF</a:t>
            </a:r>
            <a:r>
              <a:rPr lang="en-US" sz="1800" dirty="0"/>
              <a:t>‽‽‽</a:t>
            </a:r>
          </a:p>
        </p:txBody>
      </p:sp>
      <p:sp>
        <p:nvSpPr>
          <p:cNvPr id="4" name="Title 3">
            <a:extLst>
              <a:ext uri="{FF2B5EF4-FFF2-40B4-BE49-F238E27FC236}">
                <a16:creationId xmlns:a16="http://schemas.microsoft.com/office/drawing/2014/main" id="{30FAF1C4-5BD3-BEFC-63EC-9FCDE8898999}"/>
              </a:ext>
            </a:extLst>
          </p:cNvPr>
          <p:cNvSpPr>
            <a:spLocks noGrp="1"/>
          </p:cNvSpPr>
          <p:nvPr>
            <p:ph type="ctrTitle"/>
          </p:nvPr>
        </p:nvSpPr>
        <p:spPr/>
        <p:txBody>
          <a:bodyPr/>
          <a:lstStyle/>
          <a:p>
            <a:r>
              <a:rPr lang="en-US" dirty="0"/>
              <a:t>Research: Collocation: Multiple Processes In One Address Space</a:t>
            </a:r>
          </a:p>
        </p:txBody>
      </p:sp>
      <p:sp>
        <p:nvSpPr>
          <p:cNvPr id="5" name="Rectangle 4">
            <a:extLst>
              <a:ext uri="{FF2B5EF4-FFF2-40B4-BE49-F238E27FC236}">
                <a16:creationId xmlns:a16="http://schemas.microsoft.com/office/drawing/2014/main" id="{339EF879-2EF6-1D30-3745-92105CCD10B5}"/>
              </a:ext>
            </a:extLst>
          </p:cNvPr>
          <p:cNvSpPr/>
          <p:nvPr/>
        </p:nvSpPr>
        <p:spPr>
          <a:xfrm>
            <a:off x="1235515" y="237503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E4D447-395F-85BA-B209-C082DA43271A}"/>
              </a:ext>
            </a:extLst>
          </p:cNvPr>
          <p:cNvSpPr/>
          <p:nvPr/>
        </p:nvSpPr>
        <p:spPr>
          <a:xfrm>
            <a:off x="1235515" y="246647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35A11E-6EEC-7B32-C8D1-F77D62EC175F}"/>
              </a:ext>
            </a:extLst>
          </p:cNvPr>
          <p:cNvSpPr/>
          <p:nvPr/>
        </p:nvSpPr>
        <p:spPr>
          <a:xfrm>
            <a:off x="1235515" y="255791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9FE3C3-77D9-D0CC-DD14-E6339BB05507}"/>
              </a:ext>
            </a:extLst>
          </p:cNvPr>
          <p:cNvSpPr/>
          <p:nvPr/>
        </p:nvSpPr>
        <p:spPr>
          <a:xfrm>
            <a:off x="1235515" y="264935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B265158-C0EB-9849-4B22-69FE1842BC4A}"/>
              </a:ext>
            </a:extLst>
          </p:cNvPr>
          <p:cNvSpPr/>
          <p:nvPr/>
        </p:nvSpPr>
        <p:spPr>
          <a:xfrm>
            <a:off x="1235515" y="299643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3E22278-96F6-CD2D-6077-F91BE2D4B2D1}"/>
              </a:ext>
            </a:extLst>
          </p:cNvPr>
          <p:cNvSpPr/>
          <p:nvPr/>
        </p:nvSpPr>
        <p:spPr>
          <a:xfrm>
            <a:off x="1235515" y="308787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770378D-ECE2-94C1-3097-8A64FFAE4437}"/>
              </a:ext>
            </a:extLst>
          </p:cNvPr>
          <p:cNvSpPr/>
          <p:nvPr/>
        </p:nvSpPr>
        <p:spPr>
          <a:xfrm>
            <a:off x="1235515" y="317931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A769EFE-F551-4AA5-DADB-A177ECE9342D}"/>
              </a:ext>
            </a:extLst>
          </p:cNvPr>
          <p:cNvSpPr/>
          <p:nvPr/>
        </p:nvSpPr>
        <p:spPr>
          <a:xfrm>
            <a:off x="1235515" y="327075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14B474C5-4981-94C6-3E4C-9B3BD5DE1A05}"/>
              </a:ext>
            </a:extLst>
          </p:cNvPr>
          <p:cNvGrpSpPr/>
          <p:nvPr/>
        </p:nvGrpSpPr>
        <p:grpSpPr>
          <a:xfrm>
            <a:off x="1950865" y="3421802"/>
            <a:ext cx="316524" cy="365760"/>
            <a:chOff x="2933211" y="1448068"/>
            <a:chExt cx="316524" cy="365760"/>
          </a:xfrm>
        </p:grpSpPr>
        <p:sp>
          <p:nvSpPr>
            <p:cNvPr id="69" name="Rectangle 68">
              <a:extLst>
                <a:ext uri="{FF2B5EF4-FFF2-40B4-BE49-F238E27FC236}">
                  <a16:creationId xmlns:a16="http://schemas.microsoft.com/office/drawing/2014/main" id="{D259280F-E137-99AE-A1C3-C2793706F1CD}"/>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22C9BF4-CD7A-4157-03B1-90EB820664DA}"/>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9F86C0A-D704-7AB9-11E0-EC32782C550E}"/>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5E641C6-FEE4-88FD-8CB5-16E0229E6018}"/>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099B229-97A2-17E6-77B9-CFA97E91DC9E}"/>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3C3FD3B2-7CBA-7E14-FC1B-F448D83022AB}"/>
              </a:ext>
            </a:extLst>
          </p:cNvPr>
          <p:cNvGrpSpPr/>
          <p:nvPr/>
        </p:nvGrpSpPr>
        <p:grpSpPr>
          <a:xfrm>
            <a:off x="1950864" y="1949396"/>
            <a:ext cx="316524" cy="365760"/>
            <a:chOff x="2933211" y="1448068"/>
            <a:chExt cx="316524" cy="365760"/>
          </a:xfrm>
        </p:grpSpPr>
        <p:sp>
          <p:nvSpPr>
            <p:cNvPr id="84" name="Rectangle 83">
              <a:extLst>
                <a:ext uri="{FF2B5EF4-FFF2-40B4-BE49-F238E27FC236}">
                  <a16:creationId xmlns:a16="http://schemas.microsoft.com/office/drawing/2014/main" id="{8E84D959-F295-6942-66EA-72403337F9AB}"/>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5BF1EB3-FF96-3893-790F-256E205FCB62}"/>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B17AB8C-F582-7D0B-88E5-A6C185939DD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BD252EB-E34E-DFA9-0183-559F750CD0BB}"/>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196E05CB-EAFC-E7B7-B25F-90058AE41BFB}"/>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78DF7BB9-928B-C315-DDF0-5D44C22496F5}"/>
              </a:ext>
            </a:extLst>
          </p:cNvPr>
          <p:cNvGrpSpPr/>
          <p:nvPr/>
        </p:nvGrpSpPr>
        <p:grpSpPr>
          <a:xfrm>
            <a:off x="2490127" y="2676391"/>
            <a:ext cx="316524" cy="365760"/>
            <a:chOff x="2933211" y="1448068"/>
            <a:chExt cx="316524" cy="365760"/>
          </a:xfrm>
        </p:grpSpPr>
        <p:sp>
          <p:nvSpPr>
            <p:cNvPr id="90" name="Rectangle 89">
              <a:extLst>
                <a:ext uri="{FF2B5EF4-FFF2-40B4-BE49-F238E27FC236}">
                  <a16:creationId xmlns:a16="http://schemas.microsoft.com/office/drawing/2014/main" id="{C8EEF60E-B061-777C-D0EC-B2CE9A91606B}"/>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830532C-7312-025E-E378-1588DBC3A5D6}"/>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ADA740AA-93BC-FB61-6FFC-BEEC0BFA50BA}"/>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9C91542-2852-4FD6-8251-1C2BD2D92BC4}"/>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BCC29ED1-465C-9E60-FCE1-73CAD48C4DA8}"/>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31F4C98A-D259-D64A-6C82-6F37D37B89B3}"/>
              </a:ext>
            </a:extLst>
          </p:cNvPr>
          <p:cNvGrpSpPr/>
          <p:nvPr/>
        </p:nvGrpSpPr>
        <p:grpSpPr>
          <a:xfrm>
            <a:off x="3589166" y="2044073"/>
            <a:ext cx="316524" cy="365760"/>
            <a:chOff x="2933211" y="1448068"/>
            <a:chExt cx="316524" cy="365760"/>
          </a:xfrm>
        </p:grpSpPr>
        <p:sp>
          <p:nvSpPr>
            <p:cNvPr id="96" name="Rectangle 95">
              <a:extLst>
                <a:ext uri="{FF2B5EF4-FFF2-40B4-BE49-F238E27FC236}">
                  <a16:creationId xmlns:a16="http://schemas.microsoft.com/office/drawing/2014/main" id="{F32ADA57-B2DF-CE7A-F9B3-B4A8F0F6737D}"/>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138AA7A4-B8E3-023A-DD0D-340586687F0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4DCE4C0-59C7-DD71-9C85-8B0996311D6A}"/>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B18A03C-5698-5EDC-8F8C-3364F52960F5}"/>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1458067-1480-747F-44F5-7152FC85A4A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FBC0A232-731A-C22A-3287-58158BF7F754}"/>
              </a:ext>
            </a:extLst>
          </p:cNvPr>
          <p:cNvGrpSpPr/>
          <p:nvPr/>
        </p:nvGrpSpPr>
        <p:grpSpPr>
          <a:xfrm>
            <a:off x="4392441" y="2044073"/>
            <a:ext cx="316524" cy="365760"/>
            <a:chOff x="2933211" y="1448068"/>
            <a:chExt cx="316524" cy="365760"/>
          </a:xfrm>
        </p:grpSpPr>
        <p:sp>
          <p:nvSpPr>
            <p:cNvPr id="102" name="Rectangle 101">
              <a:extLst>
                <a:ext uri="{FF2B5EF4-FFF2-40B4-BE49-F238E27FC236}">
                  <a16:creationId xmlns:a16="http://schemas.microsoft.com/office/drawing/2014/main" id="{D3A45DDC-1881-37E6-85A1-7C3D1C75DEF6}"/>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2ACC4DF-9E49-B4DC-7F65-B06175EA70A9}"/>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1A84282-50B8-BCE5-674B-F35ADEDC6386}"/>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045F8ED-78D9-D28E-AD9B-6B6B4C3FE08E}"/>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C9704874-8EDE-91A8-CA3A-4D86472CC431}"/>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40E4046C-0BC4-F343-9805-375EDE637C98}"/>
              </a:ext>
            </a:extLst>
          </p:cNvPr>
          <p:cNvGrpSpPr/>
          <p:nvPr/>
        </p:nvGrpSpPr>
        <p:grpSpPr>
          <a:xfrm>
            <a:off x="3589165" y="2657215"/>
            <a:ext cx="316524" cy="365760"/>
            <a:chOff x="2933211" y="1448068"/>
            <a:chExt cx="316524" cy="365760"/>
          </a:xfrm>
        </p:grpSpPr>
        <p:sp>
          <p:nvSpPr>
            <p:cNvPr id="108" name="Rectangle 107">
              <a:extLst>
                <a:ext uri="{FF2B5EF4-FFF2-40B4-BE49-F238E27FC236}">
                  <a16:creationId xmlns:a16="http://schemas.microsoft.com/office/drawing/2014/main" id="{F7E6D554-B120-9E61-C1DA-068EEB2D628C}"/>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F772DA46-0B07-CF19-3429-BB88FF98CD4E}"/>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FCE9BFFF-EF54-747D-EF90-07EA71C2EA16}"/>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7AA09159-2DAE-7771-95CF-B5BD149D155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2D8B3C2-D779-825D-317C-5D6A92152AD9}"/>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83174C03-E7D1-B463-308C-13DA670A02CF}"/>
              </a:ext>
            </a:extLst>
          </p:cNvPr>
          <p:cNvGrpSpPr/>
          <p:nvPr/>
        </p:nvGrpSpPr>
        <p:grpSpPr>
          <a:xfrm>
            <a:off x="4392440" y="2657215"/>
            <a:ext cx="316524" cy="365760"/>
            <a:chOff x="2933211" y="1448068"/>
            <a:chExt cx="316524" cy="365760"/>
          </a:xfrm>
        </p:grpSpPr>
        <p:sp>
          <p:nvSpPr>
            <p:cNvPr id="114" name="Rectangle 113">
              <a:extLst>
                <a:ext uri="{FF2B5EF4-FFF2-40B4-BE49-F238E27FC236}">
                  <a16:creationId xmlns:a16="http://schemas.microsoft.com/office/drawing/2014/main" id="{F0819690-225B-179A-42E4-CB4E238A0478}"/>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E33E4FF-7453-E17B-E76A-06943B7D7850}"/>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3868CDA9-7FB6-8046-4A11-7072F19A9E91}"/>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AB67DAF-B917-722B-9909-7212521BE6A1}"/>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6D1A765B-0D63-AA1B-4243-876A2AD2B832}"/>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15E8C584-696F-E07E-FFCC-985187E15D28}"/>
              </a:ext>
            </a:extLst>
          </p:cNvPr>
          <p:cNvGrpSpPr/>
          <p:nvPr/>
        </p:nvGrpSpPr>
        <p:grpSpPr>
          <a:xfrm>
            <a:off x="3589165" y="3146863"/>
            <a:ext cx="316524" cy="365760"/>
            <a:chOff x="2933211" y="1448068"/>
            <a:chExt cx="316524" cy="365760"/>
          </a:xfrm>
        </p:grpSpPr>
        <p:sp>
          <p:nvSpPr>
            <p:cNvPr id="120" name="Rectangle 119">
              <a:extLst>
                <a:ext uri="{FF2B5EF4-FFF2-40B4-BE49-F238E27FC236}">
                  <a16:creationId xmlns:a16="http://schemas.microsoft.com/office/drawing/2014/main" id="{C8460F0A-AF1A-D173-C510-18A60E5DE1EC}"/>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EEA03960-D240-5EEF-A851-37FC9D330E2C}"/>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AD142E3A-D6CC-5AB8-7656-CD0270FF58CD}"/>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2B1386DF-642C-5BF1-ED82-EF29ACB4A463}"/>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A8853566-4EDE-041F-1328-CE71B3B2235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6" name="Connector: Curved 125">
            <a:extLst>
              <a:ext uri="{FF2B5EF4-FFF2-40B4-BE49-F238E27FC236}">
                <a16:creationId xmlns:a16="http://schemas.microsoft.com/office/drawing/2014/main" id="{A5148D54-53B3-F5F1-6546-947206E968F0}"/>
              </a:ext>
            </a:extLst>
          </p:cNvPr>
          <p:cNvCxnSpPr>
            <a:stCxn id="5" idx="3"/>
            <a:endCxn id="88" idx="1"/>
          </p:cNvCxnSpPr>
          <p:nvPr/>
        </p:nvCxnSpPr>
        <p:spPr>
          <a:xfrm flipV="1">
            <a:off x="1552038" y="2269436"/>
            <a:ext cx="398827" cy="15131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Connector: Curved 127">
            <a:extLst>
              <a:ext uri="{FF2B5EF4-FFF2-40B4-BE49-F238E27FC236}">
                <a16:creationId xmlns:a16="http://schemas.microsoft.com/office/drawing/2014/main" id="{C8CBFA05-B074-F71C-2825-0BD4D5E39A54}"/>
              </a:ext>
            </a:extLst>
          </p:cNvPr>
          <p:cNvCxnSpPr>
            <a:stCxn id="29" idx="3"/>
            <a:endCxn id="65" idx="1"/>
          </p:cNvCxnSpPr>
          <p:nvPr/>
        </p:nvCxnSpPr>
        <p:spPr>
          <a:xfrm>
            <a:off x="1552038" y="3042151"/>
            <a:ext cx="398828" cy="60825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Connector: Curved 129">
            <a:extLst>
              <a:ext uri="{FF2B5EF4-FFF2-40B4-BE49-F238E27FC236}">
                <a16:creationId xmlns:a16="http://schemas.microsoft.com/office/drawing/2014/main" id="{A93489E9-B048-C0A1-2D62-0CBCF1D17C58}"/>
              </a:ext>
            </a:extLst>
          </p:cNvPr>
          <p:cNvCxnSpPr>
            <a:stCxn id="7" idx="3"/>
            <a:endCxn id="91" idx="1"/>
          </p:cNvCxnSpPr>
          <p:nvPr/>
        </p:nvCxnSpPr>
        <p:spPr>
          <a:xfrm>
            <a:off x="1552038" y="2512194"/>
            <a:ext cx="938090" cy="20991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onnector: Curved 131">
            <a:extLst>
              <a:ext uri="{FF2B5EF4-FFF2-40B4-BE49-F238E27FC236}">
                <a16:creationId xmlns:a16="http://schemas.microsoft.com/office/drawing/2014/main" id="{3212984B-5919-4A2E-D9B3-781A35310157}"/>
              </a:ext>
            </a:extLst>
          </p:cNvPr>
          <p:cNvCxnSpPr>
            <a:stCxn id="31" idx="3"/>
            <a:endCxn id="94" idx="1"/>
          </p:cNvCxnSpPr>
          <p:nvPr/>
        </p:nvCxnSpPr>
        <p:spPr>
          <a:xfrm flipV="1">
            <a:off x="1552038" y="2996431"/>
            <a:ext cx="938090" cy="13716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Connector: Curved 133">
            <a:extLst>
              <a:ext uri="{FF2B5EF4-FFF2-40B4-BE49-F238E27FC236}">
                <a16:creationId xmlns:a16="http://schemas.microsoft.com/office/drawing/2014/main" id="{423B2918-9129-BECD-DC24-B2DE6A5C4B73}"/>
              </a:ext>
            </a:extLst>
          </p:cNvPr>
          <p:cNvCxnSpPr>
            <a:stCxn id="87" idx="3"/>
            <a:endCxn id="94" idx="1"/>
          </p:cNvCxnSpPr>
          <p:nvPr/>
        </p:nvCxnSpPr>
        <p:spPr>
          <a:xfrm>
            <a:off x="2267388" y="2177996"/>
            <a:ext cx="222740" cy="81843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Connector: Curved 135">
            <a:extLst>
              <a:ext uri="{FF2B5EF4-FFF2-40B4-BE49-F238E27FC236}">
                <a16:creationId xmlns:a16="http://schemas.microsoft.com/office/drawing/2014/main" id="{D509A0B6-19D5-B2DF-F441-C877C1A12619}"/>
              </a:ext>
            </a:extLst>
          </p:cNvPr>
          <p:cNvCxnSpPr>
            <a:stCxn id="63" idx="3"/>
            <a:endCxn id="92" idx="1"/>
          </p:cNvCxnSpPr>
          <p:nvPr/>
        </p:nvCxnSpPr>
        <p:spPr>
          <a:xfrm flipV="1">
            <a:off x="2267389" y="2813551"/>
            <a:ext cx="222739" cy="74541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Curved 137">
            <a:extLst>
              <a:ext uri="{FF2B5EF4-FFF2-40B4-BE49-F238E27FC236}">
                <a16:creationId xmlns:a16="http://schemas.microsoft.com/office/drawing/2014/main" id="{23898471-7F65-AA3E-9EA6-575488D3ADBB}"/>
              </a:ext>
            </a:extLst>
          </p:cNvPr>
          <p:cNvCxnSpPr>
            <a:stCxn id="33" idx="3"/>
            <a:endCxn id="110" idx="1"/>
          </p:cNvCxnSpPr>
          <p:nvPr/>
        </p:nvCxnSpPr>
        <p:spPr>
          <a:xfrm flipV="1">
            <a:off x="1552038" y="2794375"/>
            <a:ext cx="2037128" cy="4306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Curved 139">
            <a:extLst>
              <a:ext uri="{FF2B5EF4-FFF2-40B4-BE49-F238E27FC236}">
                <a16:creationId xmlns:a16="http://schemas.microsoft.com/office/drawing/2014/main" id="{C5DD8C64-09EF-890B-0EAF-90775F16084C}"/>
              </a:ext>
            </a:extLst>
          </p:cNvPr>
          <p:cNvCxnSpPr>
            <a:cxnSpLocks/>
            <a:stCxn id="110" idx="3"/>
            <a:endCxn id="115" idx="1"/>
          </p:cNvCxnSpPr>
          <p:nvPr/>
        </p:nvCxnSpPr>
        <p:spPr>
          <a:xfrm flipV="1">
            <a:off x="3905689" y="2702935"/>
            <a:ext cx="486752" cy="9144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Curved 141">
            <a:extLst>
              <a:ext uri="{FF2B5EF4-FFF2-40B4-BE49-F238E27FC236}">
                <a16:creationId xmlns:a16="http://schemas.microsoft.com/office/drawing/2014/main" id="{082E4FD8-2059-86A7-5199-DE3D4995B6B7}"/>
              </a:ext>
            </a:extLst>
          </p:cNvPr>
          <p:cNvCxnSpPr>
            <a:cxnSpLocks/>
            <a:stCxn id="118" idx="1"/>
            <a:endCxn id="109" idx="3"/>
          </p:cNvCxnSpPr>
          <p:nvPr/>
        </p:nvCxnSpPr>
        <p:spPr>
          <a:xfrm rot="10800000">
            <a:off x="3905689" y="2702935"/>
            <a:ext cx="486752" cy="27432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Curved 144">
            <a:extLst>
              <a:ext uri="{FF2B5EF4-FFF2-40B4-BE49-F238E27FC236}">
                <a16:creationId xmlns:a16="http://schemas.microsoft.com/office/drawing/2014/main" id="{438A2600-1894-B323-2DCE-E0FBC2345AA2}"/>
              </a:ext>
            </a:extLst>
          </p:cNvPr>
          <p:cNvCxnSpPr>
            <a:cxnSpLocks/>
            <a:stCxn id="9" idx="3"/>
            <a:endCxn id="105" idx="1"/>
          </p:cNvCxnSpPr>
          <p:nvPr/>
        </p:nvCxnSpPr>
        <p:spPr>
          <a:xfrm flipV="1">
            <a:off x="1552038" y="2272673"/>
            <a:ext cx="2840404" cy="33096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8" name="Connector: Curved 147">
            <a:extLst>
              <a:ext uri="{FF2B5EF4-FFF2-40B4-BE49-F238E27FC236}">
                <a16:creationId xmlns:a16="http://schemas.microsoft.com/office/drawing/2014/main" id="{2953BCBB-6B36-B296-6ABB-2D1ADA0853D8}"/>
              </a:ext>
            </a:extLst>
          </p:cNvPr>
          <p:cNvCxnSpPr>
            <a:stCxn id="96" idx="3"/>
            <a:endCxn id="103" idx="1"/>
          </p:cNvCxnSpPr>
          <p:nvPr/>
        </p:nvCxnSpPr>
        <p:spPr>
          <a:xfrm flipV="1">
            <a:off x="3905689" y="2089793"/>
            <a:ext cx="486753" cy="13716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0" name="Connector: Curved 149">
            <a:extLst>
              <a:ext uri="{FF2B5EF4-FFF2-40B4-BE49-F238E27FC236}">
                <a16:creationId xmlns:a16="http://schemas.microsoft.com/office/drawing/2014/main" id="{BF368CCA-4550-30B5-DEEE-E7E0AA69134D}"/>
              </a:ext>
            </a:extLst>
          </p:cNvPr>
          <p:cNvCxnSpPr>
            <a:cxnSpLocks/>
            <a:stCxn id="85" idx="3"/>
            <a:endCxn id="97" idx="1"/>
          </p:cNvCxnSpPr>
          <p:nvPr/>
        </p:nvCxnSpPr>
        <p:spPr>
          <a:xfrm>
            <a:off x="2267388" y="1995116"/>
            <a:ext cx="1321779" cy="9467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Connector: Curved 151">
            <a:extLst>
              <a:ext uri="{FF2B5EF4-FFF2-40B4-BE49-F238E27FC236}">
                <a16:creationId xmlns:a16="http://schemas.microsoft.com/office/drawing/2014/main" id="{63D6B247-4630-4A49-8D49-7D625B41BA34}"/>
              </a:ext>
            </a:extLst>
          </p:cNvPr>
          <p:cNvCxnSpPr>
            <a:cxnSpLocks/>
            <a:stCxn id="61" idx="3"/>
            <a:endCxn id="121" idx="1"/>
          </p:cNvCxnSpPr>
          <p:nvPr/>
        </p:nvCxnSpPr>
        <p:spPr>
          <a:xfrm flipV="1">
            <a:off x="2267389" y="3192583"/>
            <a:ext cx="1321777" cy="27493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2862583C-0F09-6D26-8B57-6AA2C1934272}"/>
              </a:ext>
            </a:extLst>
          </p:cNvPr>
          <p:cNvSpPr/>
          <p:nvPr/>
        </p:nvSpPr>
        <p:spPr>
          <a:xfrm>
            <a:off x="1235515" y="479866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34CC6FA5-F9A8-DD48-C709-84A86736EC40}"/>
              </a:ext>
            </a:extLst>
          </p:cNvPr>
          <p:cNvSpPr/>
          <p:nvPr/>
        </p:nvSpPr>
        <p:spPr>
          <a:xfrm>
            <a:off x="1235515" y="489010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AA8F2B6B-C129-4C9B-8717-633A5F9AE967}"/>
              </a:ext>
            </a:extLst>
          </p:cNvPr>
          <p:cNvSpPr/>
          <p:nvPr/>
        </p:nvSpPr>
        <p:spPr>
          <a:xfrm>
            <a:off x="1235515" y="498154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A0E5477-44B8-E78C-6002-F30ADCC25CCA}"/>
              </a:ext>
            </a:extLst>
          </p:cNvPr>
          <p:cNvSpPr/>
          <p:nvPr/>
        </p:nvSpPr>
        <p:spPr>
          <a:xfrm>
            <a:off x="1235515" y="507298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C633B15E-B21A-295A-3C8B-422BBBD63F02}"/>
              </a:ext>
            </a:extLst>
          </p:cNvPr>
          <p:cNvGrpSpPr/>
          <p:nvPr/>
        </p:nvGrpSpPr>
        <p:grpSpPr>
          <a:xfrm>
            <a:off x="1950863" y="4524344"/>
            <a:ext cx="316524" cy="365760"/>
            <a:chOff x="2933211" y="1448068"/>
            <a:chExt cx="316524" cy="365760"/>
          </a:xfrm>
        </p:grpSpPr>
        <p:sp>
          <p:nvSpPr>
            <p:cNvPr id="170" name="Rectangle 169">
              <a:extLst>
                <a:ext uri="{FF2B5EF4-FFF2-40B4-BE49-F238E27FC236}">
                  <a16:creationId xmlns:a16="http://schemas.microsoft.com/office/drawing/2014/main" id="{144EDEEB-8C5C-26CA-CCDC-D8C44F15E77B}"/>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8B573F2F-C584-00AC-51C5-0F11268909F7}"/>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612D1BF-E794-C1B7-B4BC-7E8BD6777B55}"/>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84FFDB47-86BA-E646-BAA8-498CAF711C92}"/>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0A58F189-23AA-0774-BA3C-385BB76234EB}"/>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74951ED7-0ED5-5F65-9C0F-CC8727F9C84B}"/>
              </a:ext>
            </a:extLst>
          </p:cNvPr>
          <p:cNvGrpSpPr/>
          <p:nvPr/>
        </p:nvGrpSpPr>
        <p:grpSpPr>
          <a:xfrm>
            <a:off x="2490127" y="5261564"/>
            <a:ext cx="316524" cy="365760"/>
            <a:chOff x="2933211" y="1448068"/>
            <a:chExt cx="316524" cy="365760"/>
          </a:xfrm>
        </p:grpSpPr>
        <p:sp>
          <p:nvSpPr>
            <p:cNvPr id="176" name="Rectangle 175">
              <a:extLst>
                <a:ext uri="{FF2B5EF4-FFF2-40B4-BE49-F238E27FC236}">
                  <a16:creationId xmlns:a16="http://schemas.microsoft.com/office/drawing/2014/main" id="{5329D5E2-DDD8-CE23-7FAE-13CF732A0B1C}"/>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174C2BA-00E8-C66F-27ED-ED34DCD91D3A}"/>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68BD235B-AE5D-59C2-1C07-5A6A6CD30061}"/>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E47EE193-3D32-67D2-EA00-09502FA00AE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D46A91B-1D46-4B9E-1069-8D4824219083}"/>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212E895A-FA8E-D851-28E8-B63A5D081504}"/>
              </a:ext>
            </a:extLst>
          </p:cNvPr>
          <p:cNvGrpSpPr/>
          <p:nvPr/>
        </p:nvGrpSpPr>
        <p:grpSpPr>
          <a:xfrm>
            <a:off x="3589165" y="4890104"/>
            <a:ext cx="316524" cy="365760"/>
            <a:chOff x="2933211" y="1448068"/>
            <a:chExt cx="316524" cy="365760"/>
          </a:xfrm>
        </p:grpSpPr>
        <p:sp>
          <p:nvSpPr>
            <p:cNvPr id="182" name="Rectangle 181">
              <a:extLst>
                <a:ext uri="{FF2B5EF4-FFF2-40B4-BE49-F238E27FC236}">
                  <a16:creationId xmlns:a16="http://schemas.microsoft.com/office/drawing/2014/main" id="{09008C24-EEBC-747F-C788-724828380241}"/>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2D28870B-CE93-C37C-E985-050754F58378}"/>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1967B5C6-F5D8-4945-B09C-B02E87F12AC0}"/>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7F606142-A010-D795-002E-B9408947763C}"/>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3E534776-1F96-83CF-7893-0302E0863EA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7DDB520F-107C-E0E8-1735-C7FC7BB7AA6D}"/>
              </a:ext>
            </a:extLst>
          </p:cNvPr>
          <p:cNvGrpSpPr/>
          <p:nvPr/>
        </p:nvGrpSpPr>
        <p:grpSpPr>
          <a:xfrm>
            <a:off x="4392440" y="4890104"/>
            <a:ext cx="316524" cy="365760"/>
            <a:chOff x="2933211" y="1448068"/>
            <a:chExt cx="316524" cy="365760"/>
          </a:xfrm>
        </p:grpSpPr>
        <p:sp>
          <p:nvSpPr>
            <p:cNvPr id="188" name="Rectangle 187">
              <a:extLst>
                <a:ext uri="{FF2B5EF4-FFF2-40B4-BE49-F238E27FC236}">
                  <a16:creationId xmlns:a16="http://schemas.microsoft.com/office/drawing/2014/main" id="{4CE63395-BD5F-CF21-9B4D-3D73741ACA96}"/>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DD69103-BE32-3F23-73E9-D925D50A650B}"/>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F6ED0895-E93A-7D5D-E28D-41ABCC25E28C}"/>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14F0147B-BC3A-EE09-01EA-D03790E661B1}"/>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8AED91FC-62E6-D607-B485-24D147A9838A}"/>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1C774E28-3EA9-8ADD-ACA9-C79F55520E15}"/>
              </a:ext>
            </a:extLst>
          </p:cNvPr>
          <p:cNvGrpSpPr/>
          <p:nvPr/>
        </p:nvGrpSpPr>
        <p:grpSpPr>
          <a:xfrm>
            <a:off x="5084347" y="4890465"/>
            <a:ext cx="316524" cy="365760"/>
            <a:chOff x="2933211" y="1448068"/>
            <a:chExt cx="316524" cy="365760"/>
          </a:xfrm>
        </p:grpSpPr>
        <p:sp>
          <p:nvSpPr>
            <p:cNvPr id="194" name="Rectangle 193">
              <a:extLst>
                <a:ext uri="{FF2B5EF4-FFF2-40B4-BE49-F238E27FC236}">
                  <a16:creationId xmlns:a16="http://schemas.microsoft.com/office/drawing/2014/main" id="{9A35EB53-F7CB-2212-8EB5-9D39A8E9D3B5}"/>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9F9CBA9-F16D-A0E2-A3D7-C6F19543762B}"/>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70726799-BF34-6364-B390-F750D521B2B7}"/>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74AFC5BE-9EA5-454B-C439-51C86CA0A34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8845D953-54A1-0A28-3C7D-D157B7B87A02}"/>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EEFF19F1-81C9-D4DC-B191-AF88291AC6C6}"/>
              </a:ext>
            </a:extLst>
          </p:cNvPr>
          <p:cNvGrpSpPr/>
          <p:nvPr/>
        </p:nvGrpSpPr>
        <p:grpSpPr>
          <a:xfrm>
            <a:off x="3114379" y="5128129"/>
            <a:ext cx="316524" cy="365760"/>
            <a:chOff x="2933211" y="1448068"/>
            <a:chExt cx="316524" cy="365760"/>
          </a:xfrm>
        </p:grpSpPr>
        <p:sp>
          <p:nvSpPr>
            <p:cNvPr id="200" name="Rectangle 199">
              <a:extLst>
                <a:ext uri="{FF2B5EF4-FFF2-40B4-BE49-F238E27FC236}">
                  <a16:creationId xmlns:a16="http://schemas.microsoft.com/office/drawing/2014/main" id="{51CDF785-0873-6763-4099-7EB9273B6545}"/>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B174554D-AA4D-5BF6-019A-26190FCCE63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81D867EC-5785-FCF7-DE79-CC3FC3CAA29D}"/>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78B60FA3-7F1A-EB07-EE1A-6005654E1182}"/>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C70EB77-823F-2017-4973-5F1AD57B6C63}"/>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1" name="Connector: Curved 210">
            <a:extLst>
              <a:ext uri="{FF2B5EF4-FFF2-40B4-BE49-F238E27FC236}">
                <a16:creationId xmlns:a16="http://schemas.microsoft.com/office/drawing/2014/main" id="{627749DF-F512-0F3A-5D4A-87830DB1FD13}"/>
              </a:ext>
            </a:extLst>
          </p:cNvPr>
          <p:cNvCxnSpPr>
            <a:stCxn id="155" idx="3"/>
            <a:endCxn id="174" idx="1"/>
          </p:cNvCxnSpPr>
          <p:nvPr/>
        </p:nvCxnSpPr>
        <p:spPr>
          <a:xfrm>
            <a:off x="1552038" y="4844384"/>
            <a:ext cx="398826" cy="1270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Connector: Curved 212">
            <a:extLst>
              <a:ext uri="{FF2B5EF4-FFF2-40B4-BE49-F238E27FC236}">
                <a16:creationId xmlns:a16="http://schemas.microsoft.com/office/drawing/2014/main" id="{9A341219-35E2-B4FB-9056-D17FC66DB937}"/>
              </a:ext>
            </a:extLst>
          </p:cNvPr>
          <p:cNvCxnSpPr>
            <a:stCxn id="156" idx="3"/>
            <a:endCxn id="177" idx="1"/>
          </p:cNvCxnSpPr>
          <p:nvPr/>
        </p:nvCxnSpPr>
        <p:spPr>
          <a:xfrm>
            <a:off x="1552038" y="4935824"/>
            <a:ext cx="938090" cy="37146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Connector: Curved 214">
            <a:extLst>
              <a:ext uri="{FF2B5EF4-FFF2-40B4-BE49-F238E27FC236}">
                <a16:creationId xmlns:a16="http://schemas.microsoft.com/office/drawing/2014/main" id="{B028B9A5-9335-3B66-E11F-3A472FAF2AD5}"/>
              </a:ext>
            </a:extLst>
          </p:cNvPr>
          <p:cNvCxnSpPr>
            <a:cxnSpLocks/>
            <a:stCxn id="174" idx="3"/>
            <a:endCxn id="180" idx="1"/>
          </p:cNvCxnSpPr>
          <p:nvPr/>
        </p:nvCxnSpPr>
        <p:spPr>
          <a:xfrm>
            <a:off x="2267387" y="4844384"/>
            <a:ext cx="222741" cy="73722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Connector: Curved 219">
            <a:extLst>
              <a:ext uri="{FF2B5EF4-FFF2-40B4-BE49-F238E27FC236}">
                <a16:creationId xmlns:a16="http://schemas.microsoft.com/office/drawing/2014/main" id="{EFEAF02D-64DF-11D1-5F0E-9533A04661EF}"/>
              </a:ext>
            </a:extLst>
          </p:cNvPr>
          <p:cNvCxnSpPr>
            <a:cxnSpLocks/>
            <a:stCxn id="157" idx="3"/>
            <a:endCxn id="201" idx="1"/>
          </p:cNvCxnSpPr>
          <p:nvPr/>
        </p:nvCxnSpPr>
        <p:spPr>
          <a:xfrm>
            <a:off x="1552038" y="5027264"/>
            <a:ext cx="1562342" cy="146585"/>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Connector: Curved 220">
            <a:extLst>
              <a:ext uri="{FF2B5EF4-FFF2-40B4-BE49-F238E27FC236}">
                <a16:creationId xmlns:a16="http://schemas.microsoft.com/office/drawing/2014/main" id="{BBE7031E-893D-8951-5415-C510B199892F}"/>
              </a:ext>
            </a:extLst>
          </p:cNvPr>
          <p:cNvCxnSpPr>
            <a:cxnSpLocks/>
            <a:stCxn id="184" idx="3"/>
            <a:endCxn id="189" idx="1"/>
          </p:cNvCxnSpPr>
          <p:nvPr/>
        </p:nvCxnSpPr>
        <p:spPr>
          <a:xfrm flipV="1">
            <a:off x="3905689" y="4935824"/>
            <a:ext cx="486752" cy="9144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Connector: Curved 221">
            <a:extLst>
              <a:ext uri="{FF2B5EF4-FFF2-40B4-BE49-F238E27FC236}">
                <a16:creationId xmlns:a16="http://schemas.microsoft.com/office/drawing/2014/main" id="{A3DB942D-839B-B090-1E08-9020FD01D49D}"/>
              </a:ext>
            </a:extLst>
          </p:cNvPr>
          <p:cNvCxnSpPr>
            <a:cxnSpLocks/>
            <a:stCxn id="173" idx="3"/>
            <a:endCxn id="183" idx="1"/>
          </p:cNvCxnSpPr>
          <p:nvPr/>
        </p:nvCxnSpPr>
        <p:spPr>
          <a:xfrm>
            <a:off x="2267387" y="4752944"/>
            <a:ext cx="1321779" cy="18288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Connector: Curved 230">
            <a:extLst>
              <a:ext uri="{FF2B5EF4-FFF2-40B4-BE49-F238E27FC236}">
                <a16:creationId xmlns:a16="http://schemas.microsoft.com/office/drawing/2014/main" id="{3BC6BC9C-2B03-9114-3CDA-FD5532837F21}"/>
              </a:ext>
            </a:extLst>
          </p:cNvPr>
          <p:cNvCxnSpPr>
            <a:cxnSpLocks/>
            <a:stCxn id="190" idx="3"/>
            <a:endCxn id="197" idx="1"/>
          </p:cNvCxnSpPr>
          <p:nvPr/>
        </p:nvCxnSpPr>
        <p:spPr>
          <a:xfrm>
            <a:off x="4708964" y="5027264"/>
            <a:ext cx="375384" cy="91801"/>
          </a:xfrm>
          <a:prstGeom prst="curved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Connector: Curved 238">
            <a:extLst>
              <a:ext uri="{FF2B5EF4-FFF2-40B4-BE49-F238E27FC236}">
                <a16:creationId xmlns:a16="http://schemas.microsoft.com/office/drawing/2014/main" id="{36CC9E52-9915-EB30-C876-D614B914BEB5}"/>
              </a:ext>
            </a:extLst>
          </p:cNvPr>
          <p:cNvCxnSpPr>
            <a:cxnSpLocks/>
            <a:stCxn id="203" idx="3"/>
            <a:endCxn id="192" idx="1"/>
          </p:cNvCxnSpPr>
          <p:nvPr/>
        </p:nvCxnSpPr>
        <p:spPr>
          <a:xfrm flipV="1">
            <a:off x="3430903" y="5210144"/>
            <a:ext cx="961538" cy="146585"/>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2" name="Rectangle 241">
            <a:extLst>
              <a:ext uri="{FF2B5EF4-FFF2-40B4-BE49-F238E27FC236}">
                <a16:creationId xmlns:a16="http://schemas.microsoft.com/office/drawing/2014/main" id="{6ACD31B1-CCB4-A3E4-22A7-D03A2170C9DD}"/>
              </a:ext>
            </a:extLst>
          </p:cNvPr>
          <p:cNvSpPr/>
          <p:nvPr/>
        </p:nvSpPr>
        <p:spPr>
          <a:xfrm>
            <a:off x="1051560" y="1841769"/>
            <a:ext cx="4658360" cy="21915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82930CC2-F1E5-EE96-D967-064C35757C09}"/>
              </a:ext>
            </a:extLst>
          </p:cNvPr>
          <p:cNvSpPr/>
          <p:nvPr/>
        </p:nvSpPr>
        <p:spPr>
          <a:xfrm>
            <a:off x="1051560" y="4117770"/>
            <a:ext cx="4658360" cy="1608745"/>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extBox 244">
            <a:extLst>
              <a:ext uri="{FF2B5EF4-FFF2-40B4-BE49-F238E27FC236}">
                <a16:creationId xmlns:a16="http://schemas.microsoft.com/office/drawing/2014/main" id="{8EF2531C-F55C-BD6B-49E3-A673C8FAA364}"/>
              </a:ext>
            </a:extLst>
          </p:cNvPr>
          <p:cNvSpPr txBox="1"/>
          <p:nvPr/>
        </p:nvSpPr>
        <p:spPr>
          <a:xfrm rot="16200000">
            <a:off x="305582" y="2674605"/>
            <a:ext cx="1064202" cy="369332"/>
          </a:xfrm>
          <a:prstGeom prst="rect">
            <a:avLst/>
          </a:prstGeom>
          <a:noFill/>
        </p:spPr>
        <p:txBody>
          <a:bodyPr wrap="none" rtlCol="0">
            <a:spAutoFit/>
          </a:bodyPr>
          <a:lstStyle/>
          <a:p>
            <a:r>
              <a:rPr lang="en-US" dirty="0"/>
              <a:t>Process 1</a:t>
            </a:r>
          </a:p>
        </p:txBody>
      </p:sp>
      <p:sp>
        <p:nvSpPr>
          <p:cNvPr id="247" name="TextBox 246">
            <a:extLst>
              <a:ext uri="{FF2B5EF4-FFF2-40B4-BE49-F238E27FC236}">
                <a16:creationId xmlns:a16="http://schemas.microsoft.com/office/drawing/2014/main" id="{13774E79-5D35-02AB-4584-64AD8C785D32}"/>
              </a:ext>
            </a:extLst>
          </p:cNvPr>
          <p:cNvSpPr txBox="1"/>
          <p:nvPr/>
        </p:nvSpPr>
        <p:spPr>
          <a:xfrm rot="16200000">
            <a:off x="305298" y="4780963"/>
            <a:ext cx="1064202" cy="369332"/>
          </a:xfrm>
          <a:prstGeom prst="rect">
            <a:avLst/>
          </a:prstGeom>
          <a:noFill/>
        </p:spPr>
        <p:txBody>
          <a:bodyPr wrap="none" rtlCol="0">
            <a:spAutoFit/>
          </a:bodyPr>
          <a:lstStyle/>
          <a:p>
            <a:r>
              <a:rPr lang="en-US" dirty="0"/>
              <a:t>Process 2</a:t>
            </a:r>
          </a:p>
        </p:txBody>
      </p:sp>
      <p:sp>
        <p:nvSpPr>
          <p:cNvPr id="481" name="Freeform: Shape 480">
            <a:extLst>
              <a:ext uri="{FF2B5EF4-FFF2-40B4-BE49-F238E27FC236}">
                <a16:creationId xmlns:a16="http://schemas.microsoft.com/office/drawing/2014/main" id="{25588C23-2418-691A-96DC-57292376031C}"/>
              </a:ext>
            </a:extLst>
          </p:cNvPr>
          <p:cNvSpPr/>
          <p:nvPr/>
        </p:nvSpPr>
        <p:spPr>
          <a:xfrm>
            <a:off x="4538663" y="4016377"/>
            <a:ext cx="566738" cy="109537"/>
          </a:xfrm>
          <a:custGeom>
            <a:avLst/>
            <a:gdLst>
              <a:gd name="connsiteX0" fmla="*/ 53975 w 560387"/>
              <a:gd name="connsiteY0" fmla="*/ 3175 h 96838"/>
              <a:gd name="connsiteX1" fmla="*/ 560387 w 560387"/>
              <a:gd name="connsiteY1" fmla="*/ 0 h 96838"/>
              <a:gd name="connsiteX2" fmla="*/ 496887 w 560387"/>
              <a:gd name="connsiteY2" fmla="*/ 96838 h 96838"/>
              <a:gd name="connsiteX3" fmla="*/ 0 w 560387"/>
              <a:gd name="connsiteY3" fmla="*/ 92075 h 96838"/>
              <a:gd name="connsiteX4" fmla="*/ 53975 w 560387"/>
              <a:gd name="connsiteY4" fmla="*/ 3175 h 96838"/>
              <a:gd name="connsiteX0" fmla="*/ 58738 w 560387"/>
              <a:gd name="connsiteY0" fmla="*/ 11112 h 96838"/>
              <a:gd name="connsiteX1" fmla="*/ 560387 w 560387"/>
              <a:gd name="connsiteY1" fmla="*/ 0 h 96838"/>
              <a:gd name="connsiteX2" fmla="*/ 496887 w 560387"/>
              <a:gd name="connsiteY2" fmla="*/ 96838 h 96838"/>
              <a:gd name="connsiteX3" fmla="*/ 0 w 560387"/>
              <a:gd name="connsiteY3" fmla="*/ 92075 h 96838"/>
              <a:gd name="connsiteX4" fmla="*/ 58738 w 560387"/>
              <a:gd name="connsiteY4" fmla="*/ 11112 h 96838"/>
              <a:gd name="connsiteX0" fmla="*/ 58738 w 549275"/>
              <a:gd name="connsiteY0" fmla="*/ 0 h 85726"/>
              <a:gd name="connsiteX1" fmla="*/ 549275 w 549275"/>
              <a:gd name="connsiteY1" fmla="*/ 3176 h 85726"/>
              <a:gd name="connsiteX2" fmla="*/ 496887 w 549275"/>
              <a:gd name="connsiteY2" fmla="*/ 85726 h 85726"/>
              <a:gd name="connsiteX3" fmla="*/ 0 w 549275"/>
              <a:gd name="connsiteY3" fmla="*/ 80963 h 85726"/>
              <a:gd name="connsiteX4" fmla="*/ 58738 w 549275"/>
              <a:gd name="connsiteY4" fmla="*/ 0 h 85726"/>
              <a:gd name="connsiteX0" fmla="*/ 58738 w 549275"/>
              <a:gd name="connsiteY0" fmla="*/ 0 h 85726"/>
              <a:gd name="connsiteX1" fmla="*/ 549275 w 549275"/>
              <a:gd name="connsiteY1" fmla="*/ 1 h 85726"/>
              <a:gd name="connsiteX2" fmla="*/ 496887 w 549275"/>
              <a:gd name="connsiteY2" fmla="*/ 85726 h 85726"/>
              <a:gd name="connsiteX3" fmla="*/ 0 w 549275"/>
              <a:gd name="connsiteY3" fmla="*/ 80963 h 85726"/>
              <a:gd name="connsiteX4" fmla="*/ 58738 w 549275"/>
              <a:gd name="connsiteY4" fmla="*/ 0 h 85726"/>
              <a:gd name="connsiteX0" fmla="*/ 58738 w 549275"/>
              <a:gd name="connsiteY0" fmla="*/ 0 h 85726"/>
              <a:gd name="connsiteX1" fmla="*/ 549275 w 549275"/>
              <a:gd name="connsiteY1" fmla="*/ 1 h 85726"/>
              <a:gd name="connsiteX2" fmla="*/ 493712 w 549275"/>
              <a:gd name="connsiteY2" fmla="*/ 85726 h 85726"/>
              <a:gd name="connsiteX3" fmla="*/ 0 w 549275"/>
              <a:gd name="connsiteY3" fmla="*/ 80963 h 85726"/>
              <a:gd name="connsiteX4" fmla="*/ 58738 w 549275"/>
              <a:gd name="connsiteY4" fmla="*/ 0 h 85726"/>
              <a:gd name="connsiteX0" fmla="*/ 58738 w 549275"/>
              <a:gd name="connsiteY0" fmla="*/ 0 h 87313"/>
              <a:gd name="connsiteX1" fmla="*/ 549275 w 549275"/>
              <a:gd name="connsiteY1" fmla="*/ 1 h 87313"/>
              <a:gd name="connsiteX2" fmla="*/ 493712 w 549275"/>
              <a:gd name="connsiteY2" fmla="*/ 85726 h 87313"/>
              <a:gd name="connsiteX3" fmla="*/ 0 w 549275"/>
              <a:gd name="connsiteY3" fmla="*/ 87313 h 87313"/>
              <a:gd name="connsiteX4" fmla="*/ 58738 w 549275"/>
              <a:gd name="connsiteY4" fmla="*/ 0 h 87313"/>
              <a:gd name="connsiteX0" fmla="*/ 58738 w 549275"/>
              <a:gd name="connsiteY0" fmla="*/ 0 h 93664"/>
              <a:gd name="connsiteX1" fmla="*/ 549275 w 549275"/>
              <a:gd name="connsiteY1" fmla="*/ 1 h 93664"/>
              <a:gd name="connsiteX2" fmla="*/ 493712 w 549275"/>
              <a:gd name="connsiteY2" fmla="*/ 93664 h 93664"/>
              <a:gd name="connsiteX3" fmla="*/ 0 w 549275"/>
              <a:gd name="connsiteY3" fmla="*/ 87313 h 93664"/>
              <a:gd name="connsiteX4" fmla="*/ 58738 w 549275"/>
              <a:gd name="connsiteY4" fmla="*/ 0 h 93664"/>
              <a:gd name="connsiteX0" fmla="*/ 58738 w 549275"/>
              <a:gd name="connsiteY0" fmla="*/ 0 h 95251"/>
              <a:gd name="connsiteX1" fmla="*/ 549275 w 549275"/>
              <a:gd name="connsiteY1" fmla="*/ 1 h 95251"/>
              <a:gd name="connsiteX2" fmla="*/ 493712 w 549275"/>
              <a:gd name="connsiteY2" fmla="*/ 93664 h 95251"/>
              <a:gd name="connsiteX3" fmla="*/ 0 w 549275"/>
              <a:gd name="connsiteY3" fmla="*/ 95251 h 95251"/>
              <a:gd name="connsiteX4" fmla="*/ 58738 w 549275"/>
              <a:gd name="connsiteY4" fmla="*/ 0 h 95251"/>
              <a:gd name="connsiteX0" fmla="*/ 69851 w 549275"/>
              <a:gd name="connsiteY0" fmla="*/ 0 h 107951"/>
              <a:gd name="connsiteX1" fmla="*/ 549275 w 549275"/>
              <a:gd name="connsiteY1" fmla="*/ 12701 h 107951"/>
              <a:gd name="connsiteX2" fmla="*/ 493712 w 549275"/>
              <a:gd name="connsiteY2" fmla="*/ 106364 h 107951"/>
              <a:gd name="connsiteX3" fmla="*/ 0 w 549275"/>
              <a:gd name="connsiteY3" fmla="*/ 107951 h 107951"/>
              <a:gd name="connsiteX4" fmla="*/ 69851 w 549275"/>
              <a:gd name="connsiteY4" fmla="*/ 0 h 107951"/>
              <a:gd name="connsiteX0" fmla="*/ 69851 w 566738"/>
              <a:gd name="connsiteY0" fmla="*/ 1586 h 109537"/>
              <a:gd name="connsiteX1" fmla="*/ 566738 w 566738"/>
              <a:gd name="connsiteY1" fmla="*/ 0 h 109537"/>
              <a:gd name="connsiteX2" fmla="*/ 493712 w 566738"/>
              <a:gd name="connsiteY2" fmla="*/ 107950 h 109537"/>
              <a:gd name="connsiteX3" fmla="*/ 0 w 566738"/>
              <a:gd name="connsiteY3" fmla="*/ 109537 h 109537"/>
              <a:gd name="connsiteX4" fmla="*/ 69851 w 566738"/>
              <a:gd name="connsiteY4" fmla="*/ 1586 h 109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8" h="109537">
                <a:moveTo>
                  <a:pt x="69851" y="1586"/>
                </a:moveTo>
                <a:lnTo>
                  <a:pt x="566738" y="0"/>
                </a:lnTo>
                <a:lnTo>
                  <a:pt x="493712" y="107950"/>
                </a:lnTo>
                <a:lnTo>
                  <a:pt x="0" y="109537"/>
                </a:lnTo>
                <a:lnTo>
                  <a:pt x="69851" y="15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9" name="Straight Connector 288">
            <a:extLst>
              <a:ext uri="{FF2B5EF4-FFF2-40B4-BE49-F238E27FC236}">
                <a16:creationId xmlns:a16="http://schemas.microsoft.com/office/drawing/2014/main" id="{ECE94C0C-04BB-070A-2BFA-675A50CAEDBD}"/>
              </a:ext>
            </a:extLst>
          </p:cNvPr>
          <p:cNvCxnSpPr>
            <a:cxnSpLocks/>
            <a:stCxn id="284" idx="1"/>
            <a:endCxn id="257" idx="1"/>
          </p:cNvCxnSpPr>
          <p:nvPr/>
        </p:nvCxnSpPr>
        <p:spPr>
          <a:xfrm flipH="1">
            <a:off x="4392441" y="3407911"/>
            <a:ext cx="619394" cy="93582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1" name="Straight Connector 290">
            <a:extLst>
              <a:ext uri="{FF2B5EF4-FFF2-40B4-BE49-F238E27FC236}">
                <a16:creationId xmlns:a16="http://schemas.microsoft.com/office/drawing/2014/main" id="{620D341C-43A8-572C-37A3-153DF553AC40}"/>
              </a:ext>
            </a:extLst>
          </p:cNvPr>
          <p:cNvCxnSpPr>
            <a:cxnSpLocks/>
            <a:stCxn id="260" idx="3"/>
            <a:endCxn id="287" idx="3"/>
          </p:cNvCxnSpPr>
          <p:nvPr/>
        </p:nvCxnSpPr>
        <p:spPr>
          <a:xfrm flipV="1">
            <a:off x="4708964" y="3682231"/>
            <a:ext cx="619394" cy="93582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4" name="Straight Connector 293">
            <a:extLst>
              <a:ext uri="{FF2B5EF4-FFF2-40B4-BE49-F238E27FC236}">
                <a16:creationId xmlns:a16="http://schemas.microsoft.com/office/drawing/2014/main" id="{FEC1E123-38AC-0E9A-CAB9-67674F25CCDD}"/>
              </a:ext>
            </a:extLst>
          </p:cNvPr>
          <p:cNvCxnSpPr>
            <a:cxnSpLocks/>
            <a:stCxn id="287" idx="1"/>
            <a:endCxn id="260" idx="1"/>
          </p:cNvCxnSpPr>
          <p:nvPr/>
        </p:nvCxnSpPr>
        <p:spPr>
          <a:xfrm flipH="1">
            <a:off x="4392441" y="3682231"/>
            <a:ext cx="619394" cy="935826"/>
          </a:xfrm>
          <a:prstGeom prst="line">
            <a:avLst/>
          </a:prstGeom>
        </p:spPr>
        <p:style>
          <a:lnRef idx="1">
            <a:schemeClr val="accent2"/>
          </a:lnRef>
          <a:fillRef idx="0">
            <a:schemeClr val="accent2"/>
          </a:fillRef>
          <a:effectRef idx="0">
            <a:schemeClr val="accent2"/>
          </a:effectRef>
          <a:fontRef idx="minor">
            <a:schemeClr val="tx1"/>
          </a:fontRef>
        </p:style>
      </p:cxnSp>
      <p:grpSp>
        <p:nvGrpSpPr>
          <p:cNvPr id="255" name="Group 254">
            <a:extLst>
              <a:ext uri="{FF2B5EF4-FFF2-40B4-BE49-F238E27FC236}">
                <a16:creationId xmlns:a16="http://schemas.microsoft.com/office/drawing/2014/main" id="{8288BA40-686B-95A0-C0A5-47D060014CB7}"/>
              </a:ext>
            </a:extLst>
          </p:cNvPr>
          <p:cNvGrpSpPr/>
          <p:nvPr/>
        </p:nvGrpSpPr>
        <p:grpSpPr>
          <a:xfrm>
            <a:off x="4392440" y="4298017"/>
            <a:ext cx="316524" cy="365760"/>
            <a:chOff x="2933211" y="1448068"/>
            <a:chExt cx="316524" cy="365760"/>
          </a:xfrm>
        </p:grpSpPr>
        <p:sp>
          <p:nvSpPr>
            <p:cNvPr id="256" name="Rectangle 255">
              <a:extLst>
                <a:ext uri="{FF2B5EF4-FFF2-40B4-BE49-F238E27FC236}">
                  <a16:creationId xmlns:a16="http://schemas.microsoft.com/office/drawing/2014/main" id="{7CD63171-F7D9-D4FC-BB1C-396BB1F5C7AA}"/>
                </a:ext>
              </a:extLst>
            </p:cNvPr>
            <p:cNvSpPr/>
            <p:nvPr/>
          </p:nvSpPr>
          <p:spPr>
            <a:xfrm>
              <a:off x="2933211" y="1448068"/>
              <a:ext cx="316523" cy="36576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565FCF78-AA3E-CAE6-92D9-83552DEC4BE9}"/>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1B840A03-286E-2F8A-4109-5DD1E60D5AB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445EE267-E5C4-ADC3-C2E0-719B18C8E17F}"/>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B84D1965-DB9F-2FC2-8770-32D0EDAA2A95}"/>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id="{D07A3C5C-C5C1-E80F-3B13-927417553C4B}"/>
              </a:ext>
            </a:extLst>
          </p:cNvPr>
          <p:cNvGrpSpPr/>
          <p:nvPr/>
        </p:nvGrpSpPr>
        <p:grpSpPr>
          <a:xfrm>
            <a:off x="5011834" y="3362191"/>
            <a:ext cx="316524" cy="365760"/>
            <a:chOff x="2933211" y="1448068"/>
            <a:chExt cx="316524" cy="365760"/>
          </a:xfrm>
        </p:grpSpPr>
        <p:sp>
          <p:nvSpPr>
            <p:cNvPr id="283" name="Rectangle 282">
              <a:extLst>
                <a:ext uri="{FF2B5EF4-FFF2-40B4-BE49-F238E27FC236}">
                  <a16:creationId xmlns:a16="http://schemas.microsoft.com/office/drawing/2014/main" id="{9DCDF5DF-D77E-6B48-E79B-C22D99D9DD78}"/>
                </a:ext>
              </a:extLst>
            </p:cNvPr>
            <p:cNvSpPr/>
            <p:nvPr/>
          </p:nvSpPr>
          <p:spPr>
            <a:xfrm>
              <a:off x="2933211" y="1448068"/>
              <a:ext cx="316523" cy="36576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260F7B92-B483-13CD-82A1-F7D42AE2E59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93D508D0-4378-4E83-4075-A382FD64ABAE}"/>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E1F4AC2B-C7F2-18DA-4E60-F40381230191}"/>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E70D9910-E9EA-A35F-3542-FC9F3BDD7FA0}"/>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5" name="Connector: Curved 304">
            <a:extLst>
              <a:ext uri="{FF2B5EF4-FFF2-40B4-BE49-F238E27FC236}">
                <a16:creationId xmlns:a16="http://schemas.microsoft.com/office/drawing/2014/main" id="{F4B837B8-6A67-2141-AFE9-23E41C6837D7}"/>
              </a:ext>
            </a:extLst>
          </p:cNvPr>
          <p:cNvCxnSpPr>
            <a:cxnSpLocks/>
            <a:stCxn id="172" idx="3"/>
            <a:endCxn id="257" idx="1"/>
          </p:cNvCxnSpPr>
          <p:nvPr/>
        </p:nvCxnSpPr>
        <p:spPr>
          <a:xfrm flipV="1">
            <a:off x="2267387" y="4343737"/>
            <a:ext cx="2125054" cy="317767"/>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Connector: Curved 310">
            <a:extLst>
              <a:ext uri="{FF2B5EF4-FFF2-40B4-BE49-F238E27FC236}">
                <a16:creationId xmlns:a16="http://schemas.microsoft.com/office/drawing/2014/main" id="{63E2E411-B795-61F9-8EC5-17CE6C3B6832}"/>
              </a:ext>
            </a:extLst>
          </p:cNvPr>
          <p:cNvCxnSpPr>
            <a:cxnSpLocks/>
            <a:stCxn id="122" idx="3"/>
            <a:endCxn id="284" idx="1"/>
          </p:cNvCxnSpPr>
          <p:nvPr/>
        </p:nvCxnSpPr>
        <p:spPr>
          <a:xfrm>
            <a:off x="3905689" y="3284023"/>
            <a:ext cx="1106146" cy="12388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5" name="Connector: Curved 314">
            <a:extLst>
              <a:ext uri="{FF2B5EF4-FFF2-40B4-BE49-F238E27FC236}">
                <a16:creationId xmlns:a16="http://schemas.microsoft.com/office/drawing/2014/main" id="{D8A6E0D8-988E-DCF6-864F-FF8D011C17CC}"/>
              </a:ext>
            </a:extLst>
          </p:cNvPr>
          <p:cNvCxnSpPr>
            <a:cxnSpLocks/>
            <a:stCxn id="284" idx="3"/>
            <a:endCxn id="287" idx="3"/>
          </p:cNvCxnSpPr>
          <p:nvPr/>
        </p:nvCxnSpPr>
        <p:spPr>
          <a:xfrm>
            <a:off x="5328358" y="3407911"/>
            <a:ext cx="12700" cy="274320"/>
          </a:xfrm>
          <a:prstGeom prst="curvedConnector3">
            <a:avLst>
              <a:gd name="adj1" fmla="val 180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19" name="Connector: Curved 318">
            <a:extLst>
              <a:ext uri="{FF2B5EF4-FFF2-40B4-BE49-F238E27FC236}">
                <a16:creationId xmlns:a16="http://schemas.microsoft.com/office/drawing/2014/main" id="{AE3742AD-9365-904E-3F69-6DEBBB229B3B}"/>
              </a:ext>
            </a:extLst>
          </p:cNvPr>
          <p:cNvCxnSpPr>
            <a:cxnSpLocks/>
            <a:stCxn id="258" idx="3"/>
            <a:endCxn id="195" idx="1"/>
          </p:cNvCxnSpPr>
          <p:nvPr/>
        </p:nvCxnSpPr>
        <p:spPr>
          <a:xfrm>
            <a:off x="4708964" y="4435177"/>
            <a:ext cx="375384" cy="501008"/>
          </a:xfrm>
          <a:prstGeom prst="curved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66" name="Connector: Curved 465">
            <a:extLst>
              <a:ext uri="{FF2B5EF4-FFF2-40B4-BE49-F238E27FC236}">
                <a16:creationId xmlns:a16="http://schemas.microsoft.com/office/drawing/2014/main" id="{1AD10FE8-7BFE-2493-BF9B-8AC9309611FC}"/>
              </a:ext>
            </a:extLst>
          </p:cNvPr>
          <p:cNvCxnSpPr>
            <a:cxnSpLocks/>
            <a:stCxn id="257" idx="3"/>
            <a:endCxn id="260" idx="3"/>
          </p:cNvCxnSpPr>
          <p:nvPr/>
        </p:nvCxnSpPr>
        <p:spPr>
          <a:xfrm>
            <a:off x="4708964" y="4343737"/>
            <a:ext cx="12700" cy="274320"/>
          </a:xfrm>
          <a:prstGeom prst="curvedConnector3">
            <a:avLst>
              <a:gd name="adj1" fmla="val 180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69" name="Connector: Curved 468">
            <a:extLst>
              <a:ext uri="{FF2B5EF4-FFF2-40B4-BE49-F238E27FC236}">
                <a16:creationId xmlns:a16="http://schemas.microsoft.com/office/drawing/2014/main" id="{EA8F94CB-F20F-1FF4-3055-2B382E0A9CC3}"/>
              </a:ext>
            </a:extLst>
          </p:cNvPr>
          <p:cNvCxnSpPr>
            <a:cxnSpLocks/>
            <a:stCxn id="285" idx="3"/>
            <a:endCxn id="474" idx="0"/>
          </p:cNvCxnSpPr>
          <p:nvPr/>
        </p:nvCxnSpPr>
        <p:spPr>
          <a:xfrm>
            <a:off x="5328358" y="3499351"/>
            <a:ext cx="270159" cy="218360"/>
          </a:xfrm>
          <a:prstGeom prst="curved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474" name="TextBox 473">
            <a:extLst>
              <a:ext uri="{FF2B5EF4-FFF2-40B4-BE49-F238E27FC236}">
                <a16:creationId xmlns:a16="http://schemas.microsoft.com/office/drawing/2014/main" id="{ACAD5568-49F7-99F4-6886-21B659D6B6BD}"/>
              </a:ext>
            </a:extLst>
          </p:cNvPr>
          <p:cNvSpPr txBox="1"/>
          <p:nvPr/>
        </p:nvSpPr>
        <p:spPr>
          <a:xfrm>
            <a:off x="5542815" y="3717711"/>
            <a:ext cx="111404" cy="276999"/>
          </a:xfrm>
          <a:prstGeom prst="rect">
            <a:avLst/>
          </a:prstGeom>
          <a:noFill/>
        </p:spPr>
        <p:txBody>
          <a:bodyPr wrap="square" lIns="0" tIns="0" rIns="0" bIns="0">
            <a:spAutoFit/>
          </a:bodyPr>
          <a:lstStyle/>
          <a:p>
            <a:r>
              <a:rPr lang="en-US" sz="1800" dirty="0">
                <a:solidFill>
                  <a:schemeClr val="accent2"/>
                </a:solidFill>
              </a:rPr>
              <a:t>‽</a:t>
            </a:r>
            <a:endParaRPr lang="en-US" dirty="0">
              <a:solidFill>
                <a:schemeClr val="accent2"/>
              </a:solidFill>
            </a:endParaRPr>
          </a:p>
        </p:txBody>
      </p:sp>
      <p:grpSp>
        <p:nvGrpSpPr>
          <p:cNvPr id="483" name="Group 482">
            <a:extLst>
              <a:ext uri="{FF2B5EF4-FFF2-40B4-BE49-F238E27FC236}">
                <a16:creationId xmlns:a16="http://schemas.microsoft.com/office/drawing/2014/main" id="{54071D7C-D027-421A-9485-07F5D64D272A}"/>
              </a:ext>
            </a:extLst>
          </p:cNvPr>
          <p:cNvGrpSpPr/>
          <p:nvPr/>
        </p:nvGrpSpPr>
        <p:grpSpPr>
          <a:xfrm>
            <a:off x="2563739" y="3574219"/>
            <a:ext cx="316524" cy="365760"/>
            <a:chOff x="2933211" y="1448068"/>
            <a:chExt cx="316524" cy="365760"/>
          </a:xfrm>
        </p:grpSpPr>
        <p:sp>
          <p:nvSpPr>
            <p:cNvPr id="484" name="Rectangle 483">
              <a:extLst>
                <a:ext uri="{FF2B5EF4-FFF2-40B4-BE49-F238E27FC236}">
                  <a16:creationId xmlns:a16="http://schemas.microsoft.com/office/drawing/2014/main" id="{3CC6FF9F-BE69-DF0E-888C-4E9917CBBCE7}"/>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ectangle 484">
              <a:extLst>
                <a:ext uri="{FF2B5EF4-FFF2-40B4-BE49-F238E27FC236}">
                  <a16:creationId xmlns:a16="http://schemas.microsoft.com/office/drawing/2014/main" id="{6E76E297-1612-6767-9A17-33638799E022}"/>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485">
              <a:extLst>
                <a:ext uri="{FF2B5EF4-FFF2-40B4-BE49-F238E27FC236}">
                  <a16:creationId xmlns:a16="http://schemas.microsoft.com/office/drawing/2014/main" id="{74845A9A-4ED8-9102-5790-F0AE9D83D478}"/>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ectangle 486">
              <a:extLst>
                <a:ext uri="{FF2B5EF4-FFF2-40B4-BE49-F238E27FC236}">
                  <a16:creationId xmlns:a16="http://schemas.microsoft.com/office/drawing/2014/main" id="{51B4AA19-C5BD-9723-4BF2-F36EDDD4FCA2}"/>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ectangle 487">
              <a:extLst>
                <a:ext uri="{FF2B5EF4-FFF2-40B4-BE49-F238E27FC236}">
                  <a16:creationId xmlns:a16="http://schemas.microsoft.com/office/drawing/2014/main" id="{C99945E5-3A90-8A23-5251-238291FE28DD}"/>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489">
            <a:extLst>
              <a:ext uri="{FF2B5EF4-FFF2-40B4-BE49-F238E27FC236}">
                <a16:creationId xmlns:a16="http://schemas.microsoft.com/office/drawing/2014/main" id="{6BF12C7A-5C90-C3A7-E246-196BEC2DC92D}"/>
              </a:ext>
            </a:extLst>
          </p:cNvPr>
          <p:cNvGrpSpPr/>
          <p:nvPr/>
        </p:nvGrpSpPr>
        <p:grpSpPr>
          <a:xfrm>
            <a:off x="2563738" y="4187056"/>
            <a:ext cx="316524" cy="365760"/>
            <a:chOff x="2933211" y="1448068"/>
            <a:chExt cx="316524" cy="365760"/>
          </a:xfrm>
        </p:grpSpPr>
        <p:sp>
          <p:nvSpPr>
            <p:cNvPr id="491" name="Rectangle 490">
              <a:extLst>
                <a:ext uri="{FF2B5EF4-FFF2-40B4-BE49-F238E27FC236}">
                  <a16:creationId xmlns:a16="http://schemas.microsoft.com/office/drawing/2014/main" id="{479B143B-1AC8-0C23-85C9-5DF941D66AE1}"/>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a:extLst>
                <a:ext uri="{FF2B5EF4-FFF2-40B4-BE49-F238E27FC236}">
                  <a16:creationId xmlns:a16="http://schemas.microsoft.com/office/drawing/2014/main" id="{E3C0F932-959D-E480-DFA6-8C7A943AF66A}"/>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a:extLst>
                <a:ext uri="{FF2B5EF4-FFF2-40B4-BE49-F238E27FC236}">
                  <a16:creationId xmlns:a16="http://schemas.microsoft.com/office/drawing/2014/main" id="{85171DD0-7707-4B2C-970B-7159B9E4CE7B}"/>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a:extLst>
                <a:ext uri="{FF2B5EF4-FFF2-40B4-BE49-F238E27FC236}">
                  <a16:creationId xmlns:a16="http://schemas.microsoft.com/office/drawing/2014/main" id="{5E685DFE-981D-7A7F-3CC5-DB2C67560CFB}"/>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a:extLst>
                <a:ext uri="{FF2B5EF4-FFF2-40B4-BE49-F238E27FC236}">
                  <a16:creationId xmlns:a16="http://schemas.microsoft.com/office/drawing/2014/main" id="{0BC6E1C4-212E-4348-123B-396B2CCA1412}"/>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01" name="Connector: Curved 500">
            <a:extLst>
              <a:ext uri="{FF2B5EF4-FFF2-40B4-BE49-F238E27FC236}">
                <a16:creationId xmlns:a16="http://schemas.microsoft.com/office/drawing/2014/main" id="{EE7F34FD-3596-DDAD-0C27-819969758571}"/>
              </a:ext>
            </a:extLst>
          </p:cNvPr>
          <p:cNvCxnSpPr>
            <a:cxnSpLocks/>
            <a:stCxn id="171" idx="3"/>
            <a:endCxn id="492" idx="1"/>
          </p:cNvCxnSpPr>
          <p:nvPr/>
        </p:nvCxnSpPr>
        <p:spPr>
          <a:xfrm flipV="1">
            <a:off x="2267387" y="4232776"/>
            <a:ext cx="296352" cy="337288"/>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5" name="Connector: Curved 504">
            <a:extLst>
              <a:ext uri="{FF2B5EF4-FFF2-40B4-BE49-F238E27FC236}">
                <a16:creationId xmlns:a16="http://schemas.microsoft.com/office/drawing/2014/main" id="{3DBC8A4C-29BA-6FC0-2206-8A1784FB09EB}"/>
              </a:ext>
            </a:extLst>
          </p:cNvPr>
          <p:cNvCxnSpPr>
            <a:cxnSpLocks/>
            <a:stCxn id="67" idx="3"/>
            <a:endCxn id="485" idx="1"/>
          </p:cNvCxnSpPr>
          <p:nvPr/>
        </p:nvCxnSpPr>
        <p:spPr>
          <a:xfrm flipV="1">
            <a:off x="2267389" y="3619939"/>
            <a:ext cx="296351" cy="12190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9" name="Connector: Curved 508">
            <a:extLst>
              <a:ext uri="{FF2B5EF4-FFF2-40B4-BE49-F238E27FC236}">
                <a16:creationId xmlns:a16="http://schemas.microsoft.com/office/drawing/2014/main" id="{A89E2F27-EBB1-05D9-C74F-25F3ED124ED9}"/>
              </a:ext>
            </a:extLst>
          </p:cNvPr>
          <p:cNvCxnSpPr>
            <a:cxnSpLocks/>
            <a:stCxn id="516" idx="3"/>
            <a:endCxn id="485" idx="1"/>
          </p:cNvCxnSpPr>
          <p:nvPr/>
        </p:nvCxnSpPr>
        <p:spPr>
          <a:xfrm flipV="1">
            <a:off x="729409" y="3619939"/>
            <a:ext cx="1834331" cy="4572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6" name="Graphic 515" descr="Hierarchy with solid fill">
            <a:extLst>
              <a:ext uri="{FF2B5EF4-FFF2-40B4-BE49-F238E27FC236}">
                <a16:creationId xmlns:a16="http://schemas.microsoft.com/office/drawing/2014/main" id="{EE4364B6-10CC-8F5D-B671-916B9A0F2E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209" y="3848539"/>
            <a:ext cx="457200" cy="457200"/>
          </a:xfrm>
          <a:prstGeom prst="rect">
            <a:avLst/>
          </a:prstGeom>
        </p:spPr>
      </p:pic>
      <p:cxnSp>
        <p:nvCxnSpPr>
          <p:cNvPr id="520" name="Connector: Curved 519">
            <a:extLst>
              <a:ext uri="{FF2B5EF4-FFF2-40B4-BE49-F238E27FC236}">
                <a16:creationId xmlns:a16="http://schemas.microsoft.com/office/drawing/2014/main" id="{FE3C7CA0-44C3-B025-88E4-127FA8BEBFE6}"/>
              </a:ext>
            </a:extLst>
          </p:cNvPr>
          <p:cNvCxnSpPr>
            <a:cxnSpLocks/>
            <a:stCxn id="516" idx="3"/>
            <a:endCxn id="492" idx="1"/>
          </p:cNvCxnSpPr>
          <p:nvPr/>
        </p:nvCxnSpPr>
        <p:spPr>
          <a:xfrm>
            <a:off x="729409" y="4077139"/>
            <a:ext cx="1834330" cy="155637"/>
          </a:xfrm>
          <a:prstGeom prst="curved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7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8">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8">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8">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8">
                                            <p:txEl>
                                              <p:pRg st="11" end="1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7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2BC14-1A20-3D58-BBD3-B5C9E2527E13}"/>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36</a:t>
            </a:fld>
            <a:endParaRPr lang="en-US" dirty="0">
              <a:solidFill>
                <a:prstClr val="white">
                  <a:lumMod val="50000"/>
                </a:prstClr>
              </a:solidFill>
            </a:endParaRPr>
          </a:p>
        </p:txBody>
      </p:sp>
      <p:sp>
        <p:nvSpPr>
          <p:cNvPr id="248" name="Content Placeholder 247">
            <a:extLst>
              <a:ext uri="{FF2B5EF4-FFF2-40B4-BE49-F238E27FC236}">
                <a16:creationId xmlns:a16="http://schemas.microsoft.com/office/drawing/2014/main" id="{967FEE53-32E9-A35E-52A2-EFC34A2B4206}"/>
              </a:ext>
            </a:extLst>
          </p:cNvPr>
          <p:cNvSpPr>
            <a:spLocks noGrp="1"/>
          </p:cNvSpPr>
          <p:nvPr>
            <p:ph sz="quarter" idx="13"/>
          </p:nvPr>
        </p:nvSpPr>
        <p:spPr>
          <a:xfrm>
            <a:off x="6096000" y="1030148"/>
            <a:ext cx="5537200" cy="5446853"/>
          </a:xfrm>
        </p:spPr>
        <p:txBody>
          <a:bodyPr anchor="ctr"/>
          <a:lstStyle/>
          <a:p>
            <a:r>
              <a:rPr lang="en-US" i="1" dirty="0"/>
              <a:t>Collocated Processes</a:t>
            </a:r>
          </a:p>
          <a:p>
            <a:pPr lvl="1"/>
            <a:r>
              <a:rPr lang="en-US" dirty="0"/>
              <a:t>Many programs in </a:t>
            </a:r>
            <a:r>
              <a:rPr lang="en-US" i="1" dirty="0"/>
              <a:t>one</a:t>
            </a:r>
            <a:r>
              <a:rPr lang="en-US" dirty="0"/>
              <a:t> address space</a:t>
            </a:r>
          </a:p>
          <a:p>
            <a:pPr lvl="1"/>
            <a:r>
              <a:rPr lang="en-US" dirty="0"/>
              <a:t>Isolation maintained with CHERI</a:t>
            </a:r>
          </a:p>
          <a:p>
            <a:endParaRPr lang="en-US" dirty="0"/>
          </a:p>
          <a:p>
            <a:r>
              <a:rPr lang="en-US" dirty="0"/>
              <a:t>IPC by sealed capabilities</a:t>
            </a:r>
          </a:p>
          <a:p>
            <a:pPr lvl="1"/>
            <a:r>
              <a:rPr lang="en-US" dirty="0"/>
              <a:t>Copy on call through “trusted switcher”</a:t>
            </a:r>
          </a:p>
          <a:p>
            <a:pPr lvl="1"/>
            <a:r>
              <a:rPr lang="en-US" dirty="0"/>
              <a:t>Kernel-bypass for IPC!</a:t>
            </a:r>
          </a:p>
          <a:p>
            <a:pPr lvl="1"/>
            <a:endParaRPr lang="en-US" dirty="0"/>
          </a:p>
          <a:p>
            <a:r>
              <a:rPr lang="en-US" dirty="0"/>
              <a:t>Really fast </a:t>
            </a:r>
            <a:r>
              <a:rPr lang="en-US" dirty="0">
                <a:solidFill>
                  <a:schemeClr val="accent5"/>
                </a:solidFill>
              </a:rPr>
              <a:t>sharing</a:t>
            </a:r>
            <a:r>
              <a:rPr lang="en-US" dirty="0"/>
              <a:t>: pass capability across IPC</a:t>
            </a:r>
          </a:p>
          <a:p>
            <a:pPr lvl="1"/>
            <a:r>
              <a:rPr lang="en-US" dirty="0"/>
              <a:t>No </a:t>
            </a:r>
            <a:r>
              <a:rPr lang="en-US" i="1" dirty="0"/>
              <a:t>interpretation</a:t>
            </a:r>
            <a:r>
              <a:rPr lang="en-US" dirty="0"/>
              <a:t> risk from shared pointers</a:t>
            </a:r>
          </a:p>
        </p:txBody>
      </p:sp>
      <p:sp>
        <p:nvSpPr>
          <p:cNvPr id="4" name="Title 3">
            <a:extLst>
              <a:ext uri="{FF2B5EF4-FFF2-40B4-BE49-F238E27FC236}">
                <a16:creationId xmlns:a16="http://schemas.microsoft.com/office/drawing/2014/main" id="{30FAF1C4-5BD3-BEFC-63EC-9FCDE8898999}"/>
              </a:ext>
            </a:extLst>
          </p:cNvPr>
          <p:cNvSpPr>
            <a:spLocks noGrp="1"/>
          </p:cNvSpPr>
          <p:nvPr>
            <p:ph type="ctrTitle"/>
          </p:nvPr>
        </p:nvSpPr>
        <p:spPr/>
        <p:txBody>
          <a:bodyPr/>
          <a:lstStyle/>
          <a:p>
            <a:r>
              <a:rPr lang="en-US" dirty="0"/>
              <a:t>Research: Collocation: Multiple Processes In One Address Space</a:t>
            </a:r>
          </a:p>
        </p:txBody>
      </p:sp>
      <p:sp>
        <p:nvSpPr>
          <p:cNvPr id="5" name="Rectangle 4">
            <a:extLst>
              <a:ext uri="{FF2B5EF4-FFF2-40B4-BE49-F238E27FC236}">
                <a16:creationId xmlns:a16="http://schemas.microsoft.com/office/drawing/2014/main" id="{339EF879-2EF6-1D30-3745-92105CCD10B5}"/>
              </a:ext>
            </a:extLst>
          </p:cNvPr>
          <p:cNvSpPr/>
          <p:nvPr/>
        </p:nvSpPr>
        <p:spPr>
          <a:xfrm>
            <a:off x="1235515" y="237503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E4D447-395F-85BA-B209-C082DA43271A}"/>
              </a:ext>
            </a:extLst>
          </p:cNvPr>
          <p:cNvSpPr/>
          <p:nvPr/>
        </p:nvSpPr>
        <p:spPr>
          <a:xfrm>
            <a:off x="1235515" y="246647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35A11E-6EEC-7B32-C8D1-F77D62EC175F}"/>
              </a:ext>
            </a:extLst>
          </p:cNvPr>
          <p:cNvSpPr/>
          <p:nvPr/>
        </p:nvSpPr>
        <p:spPr>
          <a:xfrm>
            <a:off x="1235515" y="255791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9FE3C3-77D9-D0CC-DD14-E6339BB05507}"/>
              </a:ext>
            </a:extLst>
          </p:cNvPr>
          <p:cNvSpPr/>
          <p:nvPr/>
        </p:nvSpPr>
        <p:spPr>
          <a:xfrm>
            <a:off x="1235515" y="2649354"/>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B265158-C0EB-9849-4B22-69FE1842BC4A}"/>
              </a:ext>
            </a:extLst>
          </p:cNvPr>
          <p:cNvSpPr/>
          <p:nvPr/>
        </p:nvSpPr>
        <p:spPr>
          <a:xfrm>
            <a:off x="1235515" y="299643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3E22278-96F6-CD2D-6077-F91BE2D4B2D1}"/>
              </a:ext>
            </a:extLst>
          </p:cNvPr>
          <p:cNvSpPr/>
          <p:nvPr/>
        </p:nvSpPr>
        <p:spPr>
          <a:xfrm>
            <a:off x="1235515" y="308787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770378D-ECE2-94C1-3097-8A64FFAE4437}"/>
              </a:ext>
            </a:extLst>
          </p:cNvPr>
          <p:cNvSpPr/>
          <p:nvPr/>
        </p:nvSpPr>
        <p:spPr>
          <a:xfrm>
            <a:off x="1235515" y="317931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A769EFE-F551-4AA5-DADB-A177ECE9342D}"/>
              </a:ext>
            </a:extLst>
          </p:cNvPr>
          <p:cNvSpPr/>
          <p:nvPr/>
        </p:nvSpPr>
        <p:spPr>
          <a:xfrm>
            <a:off x="1235515" y="3270751"/>
            <a:ext cx="316523" cy="91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14B474C5-4981-94C6-3E4C-9B3BD5DE1A05}"/>
              </a:ext>
            </a:extLst>
          </p:cNvPr>
          <p:cNvGrpSpPr/>
          <p:nvPr/>
        </p:nvGrpSpPr>
        <p:grpSpPr>
          <a:xfrm>
            <a:off x="1950865" y="3421802"/>
            <a:ext cx="316524" cy="365760"/>
            <a:chOff x="2933211" y="1448068"/>
            <a:chExt cx="316524" cy="365760"/>
          </a:xfrm>
        </p:grpSpPr>
        <p:sp>
          <p:nvSpPr>
            <p:cNvPr id="69" name="Rectangle 68">
              <a:extLst>
                <a:ext uri="{FF2B5EF4-FFF2-40B4-BE49-F238E27FC236}">
                  <a16:creationId xmlns:a16="http://schemas.microsoft.com/office/drawing/2014/main" id="{D259280F-E137-99AE-A1C3-C2793706F1CD}"/>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22C9BF4-CD7A-4157-03B1-90EB820664DA}"/>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9F86C0A-D704-7AB9-11E0-EC32782C550E}"/>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5E641C6-FEE4-88FD-8CB5-16E0229E6018}"/>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099B229-97A2-17E6-77B9-CFA97E91DC9E}"/>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3C3FD3B2-7CBA-7E14-FC1B-F448D83022AB}"/>
              </a:ext>
            </a:extLst>
          </p:cNvPr>
          <p:cNvGrpSpPr/>
          <p:nvPr/>
        </p:nvGrpSpPr>
        <p:grpSpPr>
          <a:xfrm>
            <a:off x="1950864" y="1949396"/>
            <a:ext cx="316524" cy="365760"/>
            <a:chOff x="2933211" y="1448068"/>
            <a:chExt cx="316524" cy="365760"/>
          </a:xfrm>
        </p:grpSpPr>
        <p:sp>
          <p:nvSpPr>
            <p:cNvPr id="84" name="Rectangle 83">
              <a:extLst>
                <a:ext uri="{FF2B5EF4-FFF2-40B4-BE49-F238E27FC236}">
                  <a16:creationId xmlns:a16="http://schemas.microsoft.com/office/drawing/2014/main" id="{8E84D959-F295-6942-66EA-72403337F9AB}"/>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35BF1EB3-FF96-3893-790F-256E205FCB62}"/>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B17AB8C-F582-7D0B-88E5-A6C185939DD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BD252EB-E34E-DFA9-0183-559F750CD0BB}"/>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196E05CB-EAFC-E7B7-B25F-90058AE41BFB}"/>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78DF7BB9-928B-C315-DDF0-5D44C22496F5}"/>
              </a:ext>
            </a:extLst>
          </p:cNvPr>
          <p:cNvGrpSpPr/>
          <p:nvPr/>
        </p:nvGrpSpPr>
        <p:grpSpPr>
          <a:xfrm>
            <a:off x="2490127" y="2676391"/>
            <a:ext cx="316524" cy="365760"/>
            <a:chOff x="2933211" y="1448068"/>
            <a:chExt cx="316524" cy="365760"/>
          </a:xfrm>
        </p:grpSpPr>
        <p:sp>
          <p:nvSpPr>
            <p:cNvPr id="90" name="Rectangle 89">
              <a:extLst>
                <a:ext uri="{FF2B5EF4-FFF2-40B4-BE49-F238E27FC236}">
                  <a16:creationId xmlns:a16="http://schemas.microsoft.com/office/drawing/2014/main" id="{C8EEF60E-B061-777C-D0EC-B2CE9A91606B}"/>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830532C-7312-025E-E378-1588DBC3A5D6}"/>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ADA740AA-93BC-FB61-6FFC-BEEC0BFA50BA}"/>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9C91542-2852-4FD6-8251-1C2BD2D92BC4}"/>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BCC29ED1-465C-9E60-FCE1-73CAD48C4DA8}"/>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31F4C98A-D259-D64A-6C82-6F37D37B89B3}"/>
              </a:ext>
            </a:extLst>
          </p:cNvPr>
          <p:cNvGrpSpPr/>
          <p:nvPr/>
        </p:nvGrpSpPr>
        <p:grpSpPr>
          <a:xfrm>
            <a:off x="3589166" y="2041297"/>
            <a:ext cx="316524" cy="365760"/>
            <a:chOff x="2933211" y="1448068"/>
            <a:chExt cx="316524" cy="365760"/>
          </a:xfrm>
        </p:grpSpPr>
        <p:sp>
          <p:nvSpPr>
            <p:cNvPr id="96" name="Rectangle 95">
              <a:extLst>
                <a:ext uri="{FF2B5EF4-FFF2-40B4-BE49-F238E27FC236}">
                  <a16:creationId xmlns:a16="http://schemas.microsoft.com/office/drawing/2014/main" id="{F32ADA57-B2DF-CE7A-F9B3-B4A8F0F6737D}"/>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138AA7A4-B8E3-023A-DD0D-340586687F0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4DCE4C0-59C7-DD71-9C85-8B0996311D6A}"/>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B18A03C-5698-5EDC-8F8C-3364F52960F5}"/>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1458067-1480-747F-44F5-7152FC85A4A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FBC0A232-731A-C22A-3287-58158BF7F754}"/>
              </a:ext>
            </a:extLst>
          </p:cNvPr>
          <p:cNvGrpSpPr/>
          <p:nvPr/>
        </p:nvGrpSpPr>
        <p:grpSpPr>
          <a:xfrm>
            <a:off x="4392441" y="2041297"/>
            <a:ext cx="316524" cy="365760"/>
            <a:chOff x="2933211" y="1448068"/>
            <a:chExt cx="316524" cy="365760"/>
          </a:xfrm>
        </p:grpSpPr>
        <p:sp>
          <p:nvSpPr>
            <p:cNvPr id="102" name="Rectangle 101">
              <a:extLst>
                <a:ext uri="{FF2B5EF4-FFF2-40B4-BE49-F238E27FC236}">
                  <a16:creationId xmlns:a16="http://schemas.microsoft.com/office/drawing/2014/main" id="{D3A45DDC-1881-37E6-85A1-7C3D1C75DEF6}"/>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2ACC4DF-9E49-B4DC-7F65-B06175EA70A9}"/>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1A84282-50B8-BCE5-674B-F35ADEDC6386}"/>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045F8ED-78D9-D28E-AD9B-6B6B4C3FE08E}"/>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C9704874-8EDE-91A8-CA3A-4D86472CC431}"/>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40E4046C-0BC4-F343-9805-375EDE637C98}"/>
              </a:ext>
            </a:extLst>
          </p:cNvPr>
          <p:cNvGrpSpPr/>
          <p:nvPr/>
        </p:nvGrpSpPr>
        <p:grpSpPr>
          <a:xfrm>
            <a:off x="3589165" y="2654439"/>
            <a:ext cx="316524" cy="365760"/>
            <a:chOff x="2933211" y="1448068"/>
            <a:chExt cx="316524" cy="365760"/>
          </a:xfrm>
        </p:grpSpPr>
        <p:sp>
          <p:nvSpPr>
            <p:cNvPr id="108" name="Rectangle 107">
              <a:extLst>
                <a:ext uri="{FF2B5EF4-FFF2-40B4-BE49-F238E27FC236}">
                  <a16:creationId xmlns:a16="http://schemas.microsoft.com/office/drawing/2014/main" id="{F7E6D554-B120-9E61-C1DA-068EEB2D628C}"/>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F772DA46-0B07-CF19-3429-BB88FF98CD4E}"/>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FCE9BFFF-EF54-747D-EF90-07EA71C2EA16}"/>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7AA09159-2DAE-7771-95CF-B5BD149D155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2D8B3C2-D779-825D-317C-5D6A92152AD9}"/>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83174C03-E7D1-B463-308C-13DA670A02CF}"/>
              </a:ext>
            </a:extLst>
          </p:cNvPr>
          <p:cNvGrpSpPr/>
          <p:nvPr/>
        </p:nvGrpSpPr>
        <p:grpSpPr>
          <a:xfrm>
            <a:off x="4392440" y="2654439"/>
            <a:ext cx="316524" cy="365760"/>
            <a:chOff x="2933211" y="1448068"/>
            <a:chExt cx="316524" cy="365760"/>
          </a:xfrm>
        </p:grpSpPr>
        <p:sp>
          <p:nvSpPr>
            <p:cNvPr id="114" name="Rectangle 113">
              <a:extLst>
                <a:ext uri="{FF2B5EF4-FFF2-40B4-BE49-F238E27FC236}">
                  <a16:creationId xmlns:a16="http://schemas.microsoft.com/office/drawing/2014/main" id="{F0819690-225B-179A-42E4-CB4E238A0478}"/>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E33E4FF-7453-E17B-E76A-06943B7D7850}"/>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3868CDA9-7FB6-8046-4A11-7072F19A9E91}"/>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AB67DAF-B917-722B-9909-7212521BE6A1}"/>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6D1A765B-0D63-AA1B-4243-876A2AD2B832}"/>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15E8C584-696F-E07E-FFCC-985187E15D28}"/>
              </a:ext>
            </a:extLst>
          </p:cNvPr>
          <p:cNvGrpSpPr/>
          <p:nvPr/>
        </p:nvGrpSpPr>
        <p:grpSpPr>
          <a:xfrm>
            <a:off x="3589165" y="3148118"/>
            <a:ext cx="316524" cy="365760"/>
            <a:chOff x="2933211" y="1448068"/>
            <a:chExt cx="316524" cy="365760"/>
          </a:xfrm>
        </p:grpSpPr>
        <p:sp>
          <p:nvSpPr>
            <p:cNvPr id="120" name="Rectangle 119">
              <a:extLst>
                <a:ext uri="{FF2B5EF4-FFF2-40B4-BE49-F238E27FC236}">
                  <a16:creationId xmlns:a16="http://schemas.microsoft.com/office/drawing/2014/main" id="{C8460F0A-AF1A-D173-C510-18A60E5DE1EC}"/>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EEA03960-D240-5EEF-A851-37FC9D330E2C}"/>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AD142E3A-D6CC-5AB8-7656-CD0270FF58CD}"/>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2B1386DF-642C-5BF1-ED82-EF29ACB4A463}"/>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A8853566-4EDE-041F-1328-CE71B3B2235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6" name="Connector: Curved 125">
            <a:extLst>
              <a:ext uri="{FF2B5EF4-FFF2-40B4-BE49-F238E27FC236}">
                <a16:creationId xmlns:a16="http://schemas.microsoft.com/office/drawing/2014/main" id="{A5148D54-53B3-F5F1-6546-947206E968F0}"/>
              </a:ext>
            </a:extLst>
          </p:cNvPr>
          <p:cNvCxnSpPr>
            <a:stCxn id="5" idx="3"/>
            <a:endCxn id="88" idx="1"/>
          </p:cNvCxnSpPr>
          <p:nvPr/>
        </p:nvCxnSpPr>
        <p:spPr>
          <a:xfrm flipV="1">
            <a:off x="1552038" y="2269436"/>
            <a:ext cx="398827" cy="15131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Connector: Curved 127">
            <a:extLst>
              <a:ext uri="{FF2B5EF4-FFF2-40B4-BE49-F238E27FC236}">
                <a16:creationId xmlns:a16="http://schemas.microsoft.com/office/drawing/2014/main" id="{C8CBFA05-B074-F71C-2825-0BD4D5E39A54}"/>
              </a:ext>
            </a:extLst>
          </p:cNvPr>
          <p:cNvCxnSpPr>
            <a:stCxn id="29" idx="3"/>
            <a:endCxn id="65" idx="1"/>
          </p:cNvCxnSpPr>
          <p:nvPr/>
        </p:nvCxnSpPr>
        <p:spPr>
          <a:xfrm>
            <a:off x="1552038" y="3042151"/>
            <a:ext cx="398828" cy="60825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Connector: Curved 129">
            <a:extLst>
              <a:ext uri="{FF2B5EF4-FFF2-40B4-BE49-F238E27FC236}">
                <a16:creationId xmlns:a16="http://schemas.microsoft.com/office/drawing/2014/main" id="{A93489E9-B048-C0A1-2D62-0CBCF1D17C58}"/>
              </a:ext>
            </a:extLst>
          </p:cNvPr>
          <p:cNvCxnSpPr>
            <a:stCxn id="7" idx="3"/>
            <a:endCxn id="91" idx="1"/>
          </p:cNvCxnSpPr>
          <p:nvPr/>
        </p:nvCxnSpPr>
        <p:spPr>
          <a:xfrm>
            <a:off x="1552038" y="2512194"/>
            <a:ext cx="938090" cy="20991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onnector: Curved 131">
            <a:extLst>
              <a:ext uri="{FF2B5EF4-FFF2-40B4-BE49-F238E27FC236}">
                <a16:creationId xmlns:a16="http://schemas.microsoft.com/office/drawing/2014/main" id="{3212984B-5919-4A2E-D9B3-781A35310157}"/>
              </a:ext>
            </a:extLst>
          </p:cNvPr>
          <p:cNvCxnSpPr>
            <a:stCxn id="31" idx="3"/>
            <a:endCxn id="94" idx="1"/>
          </p:cNvCxnSpPr>
          <p:nvPr/>
        </p:nvCxnSpPr>
        <p:spPr>
          <a:xfrm flipV="1">
            <a:off x="1552038" y="2996431"/>
            <a:ext cx="938090" cy="13716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Connector: Curved 133">
            <a:extLst>
              <a:ext uri="{FF2B5EF4-FFF2-40B4-BE49-F238E27FC236}">
                <a16:creationId xmlns:a16="http://schemas.microsoft.com/office/drawing/2014/main" id="{423B2918-9129-BECD-DC24-B2DE6A5C4B73}"/>
              </a:ext>
            </a:extLst>
          </p:cNvPr>
          <p:cNvCxnSpPr>
            <a:stCxn id="87" idx="3"/>
            <a:endCxn id="94" idx="1"/>
          </p:cNvCxnSpPr>
          <p:nvPr/>
        </p:nvCxnSpPr>
        <p:spPr>
          <a:xfrm>
            <a:off x="2267388" y="2177996"/>
            <a:ext cx="222740" cy="81843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Connector: Curved 135">
            <a:extLst>
              <a:ext uri="{FF2B5EF4-FFF2-40B4-BE49-F238E27FC236}">
                <a16:creationId xmlns:a16="http://schemas.microsoft.com/office/drawing/2014/main" id="{D509A0B6-19D5-B2DF-F441-C877C1A12619}"/>
              </a:ext>
            </a:extLst>
          </p:cNvPr>
          <p:cNvCxnSpPr>
            <a:stCxn id="63" idx="3"/>
            <a:endCxn id="92" idx="1"/>
          </p:cNvCxnSpPr>
          <p:nvPr/>
        </p:nvCxnSpPr>
        <p:spPr>
          <a:xfrm flipV="1">
            <a:off x="2267389" y="2813551"/>
            <a:ext cx="222739" cy="74541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Curved 137">
            <a:extLst>
              <a:ext uri="{FF2B5EF4-FFF2-40B4-BE49-F238E27FC236}">
                <a16:creationId xmlns:a16="http://schemas.microsoft.com/office/drawing/2014/main" id="{23898471-7F65-AA3E-9EA6-575488D3ADBB}"/>
              </a:ext>
            </a:extLst>
          </p:cNvPr>
          <p:cNvCxnSpPr>
            <a:stCxn id="33" idx="3"/>
            <a:endCxn id="110" idx="1"/>
          </p:cNvCxnSpPr>
          <p:nvPr/>
        </p:nvCxnSpPr>
        <p:spPr>
          <a:xfrm flipV="1">
            <a:off x="1552038" y="2791599"/>
            <a:ext cx="2037128" cy="43343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Curved 139">
            <a:extLst>
              <a:ext uri="{FF2B5EF4-FFF2-40B4-BE49-F238E27FC236}">
                <a16:creationId xmlns:a16="http://schemas.microsoft.com/office/drawing/2014/main" id="{C5DD8C64-09EF-890B-0EAF-90775F16084C}"/>
              </a:ext>
            </a:extLst>
          </p:cNvPr>
          <p:cNvCxnSpPr>
            <a:cxnSpLocks/>
            <a:stCxn id="110" idx="3"/>
            <a:endCxn id="115" idx="1"/>
          </p:cNvCxnSpPr>
          <p:nvPr/>
        </p:nvCxnSpPr>
        <p:spPr>
          <a:xfrm flipV="1">
            <a:off x="3905689" y="2700159"/>
            <a:ext cx="486752" cy="9144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Curved 141">
            <a:extLst>
              <a:ext uri="{FF2B5EF4-FFF2-40B4-BE49-F238E27FC236}">
                <a16:creationId xmlns:a16="http://schemas.microsoft.com/office/drawing/2014/main" id="{082E4FD8-2059-86A7-5199-DE3D4995B6B7}"/>
              </a:ext>
            </a:extLst>
          </p:cNvPr>
          <p:cNvCxnSpPr>
            <a:cxnSpLocks/>
            <a:stCxn id="118" idx="1"/>
            <a:endCxn id="109" idx="3"/>
          </p:cNvCxnSpPr>
          <p:nvPr/>
        </p:nvCxnSpPr>
        <p:spPr>
          <a:xfrm rot="10800000">
            <a:off x="3905689" y="2700159"/>
            <a:ext cx="486752" cy="27432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Curved 144">
            <a:extLst>
              <a:ext uri="{FF2B5EF4-FFF2-40B4-BE49-F238E27FC236}">
                <a16:creationId xmlns:a16="http://schemas.microsoft.com/office/drawing/2014/main" id="{438A2600-1894-B323-2DCE-E0FBC2345AA2}"/>
              </a:ext>
            </a:extLst>
          </p:cNvPr>
          <p:cNvCxnSpPr>
            <a:cxnSpLocks/>
            <a:stCxn id="9" idx="3"/>
            <a:endCxn id="105" idx="1"/>
          </p:cNvCxnSpPr>
          <p:nvPr/>
        </p:nvCxnSpPr>
        <p:spPr>
          <a:xfrm flipV="1">
            <a:off x="1552038" y="2269897"/>
            <a:ext cx="2840404" cy="33373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8" name="Connector: Curved 147">
            <a:extLst>
              <a:ext uri="{FF2B5EF4-FFF2-40B4-BE49-F238E27FC236}">
                <a16:creationId xmlns:a16="http://schemas.microsoft.com/office/drawing/2014/main" id="{2953BCBB-6B36-B296-6ABB-2D1ADA0853D8}"/>
              </a:ext>
            </a:extLst>
          </p:cNvPr>
          <p:cNvCxnSpPr>
            <a:stCxn id="96" idx="3"/>
            <a:endCxn id="103" idx="1"/>
          </p:cNvCxnSpPr>
          <p:nvPr/>
        </p:nvCxnSpPr>
        <p:spPr>
          <a:xfrm flipV="1">
            <a:off x="3905689" y="2087017"/>
            <a:ext cx="486753" cy="13716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0" name="Connector: Curved 149">
            <a:extLst>
              <a:ext uri="{FF2B5EF4-FFF2-40B4-BE49-F238E27FC236}">
                <a16:creationId xmlns:a16="http://schemas.microsoft.com/office/drawing/2014/main" id="{BF368CCA-4550-30B5-DEEE-E7E0AA69134D}"/>
              </a:ext>
            </a:extLst>
          </p:cNvPr>
          <p:cNvCxnSpPr>
            <a:cxnSpLocks/>
            <a:stCxn id="85" idx="3"/>
            <a:endCxn id="97" idx="1"/>
          </p:cNvCxnSpPr>
          <p:nvPr/>
        </p:nvCxnSpPr>
        <p:spPr>
          <a:xfrm>
            <a:off x="2267388" y="1995116"/>
            <a:ext cx="1321779" cy="919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Connector: Curved 151">
            <a:extLst>
              <a:ext uri="{FF2B5EF4-FFF2-40B4-BE49-F238E27FC236}">
                <a16:creationId xmlns:a16="http://schemas.microsoft.com/office/drawing/2014/main" id="{63D6B247-4630-4A49-8D49-7D625B41BA34}"/>
              </a:ext>
            </a:extLst>
          </p:cNvPr>
          <p:cNvCxnSpPr>
            <a:cxnSpLocks/>
            <a:stCxn id="61" idx="3"/>
            <a:endCxn id="121" idx="1"/>
          </p:cNvCxnSpPr>
          <p:nvPr/>
        </p:nvCxnSpPr>
        <p:spPr>
          <a:xfrm flipV="1">
            <a:off x="2267389" y="3193838"/>
            <a:ext cx="1321777" cy="27368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2862583C-0F09-6D26-8B57-6AA2C1934272}"/>
              </a:ext>
            </a:extLst>
          </p:cNvPr>
          <p:cNvSpPr/>
          <p:nvPr/>
        </p:nvSpPr>
        <p:spPr>
          <a:xfrm>
            <a:off x="1235515" y="479866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34CC6FA5-F9A8-DD48-C709-84A86736EC40}"/>
              </a:ext>
            </a:extLst>
          </p:cNvPr>
          <p:cNvSpPr/>
          <p:nvPr/>
        </p:nvSpPr>
        <p:spPr>
          <a:xfrm>
            <a:off x="1235515" y="489010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AA8F2B6B-C129-4C9B-8717-633A5F9AE967}"/>
              </a:ext>
            </a:extLst>
          </p:cNvPr>
          <p:cNvSpPr/>
          <p:nvPr/>
        </p:nvSpPr>
        <p:spPr>
          <a:xfrm>
            <a:off x="1235515" y="498154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A0E5477-44B8-E78C-6002-F30ADCC25CCA}"/>
              </a:ext>
            </a:extLst>
          </p:cNvPr>
          <p:cNvSpPr/>
          <p:nvPr/>
        </p:nvSpPr>
        <p:spPr>
          <a:xfrm>
            <a:off x="1235515" y="5072984"/>
            <a:ext cx="316523" cy="9144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C633B15E-B21A-295A-3C8B-422BBBD63F02}"/>
              </a:ext>
            </a:extLst>
          </p:cNvPr>
          <p:cNvGrpSpPr/>
          <p:nvPr/>
        </p:nvGrpSpPr>
        <p:grpSpPr>
          <a:xfrm>
            <a:off x="1950864" y="4524344"/>
            <a:ext cx="316524" cy="365760"/>
            <a:chOff x="2933211" y="1448068"/>
            <a:chExt cx="316524" cy="365760"/>
          </a:xfrm>
        </p:grpSpPr>
        <p:sp>
          <p:nvSpPr>
            <p:cNvPr id="170" name="Rectangle 169">
              <a:extLst>
                <a:ext uri="{FF2B5EF4-FFF2-40B4-BE49-F238E27FC236}">
                  <a16:creationId xmlns:a16="http://schemas.microsoft.com/office/drawing/2014/main" id="{144EDEEB-8C5C-26CA-CCDC-D8C44F15E77B}"/>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8B573F2F-C584-00AC-51C5-0F11268909F7}"/>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612D1BF-E794-C1B7-B4BC-7E8BD6777B55}"/>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84FFDB47-86BA-E646-BAA8-498CAF711C92}"/>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0A58F189-23AA-0774-BA3C-385BB76234EB}"/>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74951ED7-0ED5-5F65-9C0F-CC8727F9C84B}"/>
              </a:ext>
            </a:extLst>
          </p:cNvPr>
          <p:cNvGrpSpPr/>
          <p:nvPr/>
        </p:nvGrpSpPr>
        <p:grpSpPr>
          <a:xfrm>
            <a:off x="2490127" y="5261564"/>
            <a:ext cx="316524" cy="365760"/>
            <a:chOff x="2933211" y="1448068"/>
            <a:chExt cx="316524" cy="365760"/>
          </a:xfrm>
        </p:grpSpPr>
        <p:sp>
          <p:nvSpPr>
            <p:cNvPr id="176" name="Rectangle 175">
              <a:extLst>
                <a:ext uri="{FF2B5EF4-FFF2-40B4-BE49-F238E27FC236}">
                  <a16:creationId xmlns:a16="http://schemas.microsoft.com/office/drawing/2014/main" id="{5329D5E2-DDD8-CE23-7FAE-13CF732A0B1C}"/>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174C2BA-00E8-C66F-27ED-ED34DCD91D3A}"/>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68BD235B-AE5D-59C2-1C07-5A6A6CD30061}"/>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E47EE193-3D32-67D2-EA00-09502FA00AE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D46A91B-1D46-4B9E-1069-8D4824219083}"/>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212E895A-FA8E-D851-28E8-B63A5D081504}"/>
              </a:ext>
            </a:extLst>
          </p:cNvPr>
          <p:cNvGrpSpPr/>
          <p:nvPr/>
        </p:nvGrpSpPr>
        <p:grpSpPr>
          <a:xfrm>
            <a:off x="3589165" y="4890104"/>
            <a:ext cx="316524" cy="365760"/>
            <a:chOff x="2933211" y="1448068"/>
            <a:chExt cx="316524" cy="365760"/>
          </a:xfrm>
        </p:grpSpPr>
        <p:sp>
          <p:nvSpPr>
            <p:cNvPr id="182" name="Rectangle 181">
              <a:extLst>
                <a:ext uri="{FF2B5EF4-FFF2-40B4-BE49-F238E27FC236}">
                  <a16:creationId xmlns:a16="http://schemas.microsoft.com/office/drawing/2014/main" id="{09008C24-EEBC-747F-C788-724828380241}"/>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2D28870B-CE93-C37C-E985-050754F58378}"/>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1967B5C6-F5D8-4945-B09C-B02E87F12AC0}"/>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7F606142-A010-D795-002E-B9408947763C}"/>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3E534776-1F96-83CF-7893-0302E0863EAC}"/>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7DDB520F-107C-E0E8-1735-C7FC7BB7AA6D}"/>
              </a:ext>
            </a:extLst>
          </p:cNvPr>
          <p:cNvGrpSpPr/>
          <p:nvPr/>
        </p:nvGrpSpPr>
        <p:grpSpPr>
          <a:xfrm>
            <a:off x="4392440" y="4890104"/>
            <a:ext cx="316524" cy="365760"/>
            <a:chOff x="2933211" y="1448068"/>
            <a:chExt cx="316524" cy="365760"/>
          </a:xfrm>
        </p:grpSpPr>
        <p:sp>
          <p:nvSpPr>
            <p:cNvPr id="188" name="Rectangle 187">
              <a:extLst>
                <a:ext uri="{FF2B5EF4-FFF2-40B4-BE49-F238E27FC236}">
                  <a16:creationId xmlns:a16="http://schemas.microsoft.com/office/drawing/2014/main" id="{4CE63395-BD5F-CF21-9B4D-3D73741ACA96}"/>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DD69103-BE32-3F23-73E9-D925D50A650B}"/>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F6ED0895-E93A-7D5D-E28D-41ABCC25E28C}"/>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14F0147B-BC3A-EE09-01EA-D03790E661B1}"/>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8AED91FC-62E6-D607-B485-24D147A9838A}"/>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1C774E28-3EA9-8ADD-ACA9-C79F55520E15}"/>
              </a:ext>
            </a:extLst>
          </p:cNvPr>
          <p:cNvGrpSpPr/>
          <p:nvPr/>
        </p:nvGrpSpPr>
        <p:grpSpPr>
          <a:xfrm>
            <a:off x="5084347" y="4890465"/>
            <a:ext cx="316524" cy="365760"/>
            <a:chOff x="2933211" y="1448068"/>
            <a:chExt cx="316524" cy="365760"/>
          </a:xfrm>
        </p:grpSpPr>
        <p:sp>
          <p:nvSpPr>
            <p:cNvPr id="194" name="Rectangle 193">
              <a:extLst>
                <a:ext uri="{FF2B5EF4-FFF2-40B4-BE49-F238E27FC236}">
                  <a16:creationId xmlns:a16="http://schemas.microsoft.com/office/drawing/2014/main" id="{9A35EB53-F7CB-2212-8EB5-9D39A8E9D3B5}"/>
                </a:ext>
              </a:extLst>
            </p:cNvPr>
            <p:cNvSpPr/>
            <p:nvPr/>
          </p:nvSpPr>
          <p:spPr>
            <a:xfrm>
              <a:off x="2933211" y="1448068"/>
              <a:ext cx="316523" cy="36576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5" name="Rectangle 194">
              <a:extLst>
                <a:ext uri="{FF2B5EF4-FFF2-40B4-BE49-F238E27FC236}">
                  <a16:creationId xmlns:a16="http://schemas.microsoft.com/office/drawing/2014/main" id="{B9F9CBA9-F16D-A0E2-A3D7-C6F19543762B}"/>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70726799-BF34-6364-B390-F750D521B2B7}"/>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74AFC5BE-9EA5-454B-C439-51C86CA0A34A}"/>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8845D953-54A1-0A28-3C7D-D157B7B87A02}"/>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EEFF19F1-81C9-D4DC-B191-AF88291AC6C6}"/>
              </a:ext>
            </a:extLst>
          </p:cNvPr>
          <p:cNvGrpSpPr/>
          <p:nvPr/>
        </p:nvGrpSpPr>
        <p:grpSpPr>
          <a:xfrm>
            <a:off x="3114379" y="5128129"/>
            <a:ext cx="316524" cy="365760"/>
            <a:chOff x="2933211" y="1448068"/>
            <a:chExt cx="316524" cy="365760"/>
          </a:xfrm>
        </p:grpSpPr>
        <p:sp>
          <p:nvSpPr>
            <p:cNvPr id="200" name="Rectangle 199">
              <a:extLst>
                <a:ext uri="{FF2B5EF4-FFF2-40B4-BE49-F238E27FC236}">
                  <a16:creationId xmlns:a16="http://schemas.microsoft.com/office/drawing/2014/main" id="{51CDF785-0873-6763-4099-7EB9273B6545}"/>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B174554D-AA4D-5BF6-019A-26190FCCE63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81D867EC-5785-FCF7-DE79-CC3FC3CAA29D}"/>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78B60FA3-7F1A-EB07-EE1A-6005654E1182}"/>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C70EB77-823F-2017-4973-5F1AD57B6C63}"/>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1" name="Connector: Curved 210">
            <a:extLst>
              <a:ext uri="{FF2B5EF4-FFF2-40B4-BE49-F238E27FC236}">
                <a16:creationId xmlns:a16="http://schemas.microsoft.com/office/drawing/2014/main" id="{627749DF-F512-0F3A-5D4A-87830DB1FD13}"/>
              </a:ext>
            </a:extLst>
          </p:cNvPr>
          <p:cNvCxnSpPr>
            <a:stCxn id="155" idx="3"/>
            <a:endCxn id="174" idx="1"/>
          </p:cNvCxnSpPr>
          <p:nvPr/>
        </p:nvCxnSpPr>
        <p:spPr>
          <a:xfrm>
            <a:off x="1552038" y="4844384"/>
            <a:ext cx="398827" cy="1270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Connector: Curved 212">
            <a:extLst>
              <a:ext uri="{FF2B5EF4-FFF2-40B4-BE49-F238E27FC236}">
                <a16:creationId xmlns:a16="http://schemas.microsoft.com/office/drawing/2014/main" id="{9A341219-35E2-B4FB-9056-D17FC66DB937}"/>
              </a:ext>
            </a:extLst>
          </p:cNvPr>
          <p:cNvCxnSpPr>
            <a:stCxn id="156" idx="3"/>
            <a:endCxn id="177" idx="1"/>
          </p:cNvCxnSpPr>
          <p:nvPr/>
        </p:nvCxnSpPr>
        <p:spPr>
          <a:xfrm>
            <a:off x="1552038" y="4935824"/>
            <a:ext cx="938090" cy="37146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Connector: Curved 214">
            <a:extLst>
              <a:ext uri="{FF2B5EF4-FFF2-40B4-BE49-F238E27FC236}">
                <a16:creationId xmlns:a16="http://schemas.microsoft.com/office/drawing/2014/main" id="{B028B9A5-9335-3B66-E11F-3A472FAF2AD5}"/>
              </a:ext>
            </a:extLst>
          </p:cNvPr>
          <p:cNvCxnSpPr>
            <a:stCxn id="173" idx="3"/>
            <a:endCxn id="180" idx="1"/>
          </p:cNvCxnSpPr>
          <p:nvPr/>
        </p:nvCxnSpPr>
        <p:spPr>
          <a:xfrm>
            <a:off x="2267388" y="4752944"/>
            <a:ext cx="222740" cy="82866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Connector: Curved 219">
            <a:extLst>
              <a:ext uri="{FF2B5EF4-FFF2-40B4-BE49-F238E27FC236}">
                <a16:creationId xmlns:a16="http://schemas.microsoft.com/office/drawing/2014/main" id="{EFEAF02D-64DF-11D1-5F0E-9533A04661EF}"/>
              </a:ext>
            </a:extLst>
          </p:cNvPr>
          <p:cNvCxnSpPr>
            <a:cxnSpLocks/>
            <a:stCxn id="157" idx="3"/>
            <a:endCxn id="201" idx="1"/>
          </p:cNvCxnSpPr>
          <p:nvPr/>
        </p:nvCxnSpPr>
        <p:spPr>
          <a:xfrm>
            <a:off x="1552038" y="5027264"/>
            <a:ext cx="1562342" cy="146585"/>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Connector: Curved 220">
            <a:extLst>
              <a:ext uri="{FF2B5EF4-FFF2-40B4-BE49-F238E27FC236}">
                <a16:creationId xmlns:a16="http://schemas.microsoft.com/office/drawing/2014/main" id="{BBE7031E-893D-8951-5415-C510B199892F}"/>
              </a:ext>
            </a:extLst>
          </p:cNvPr>
          <p:cNvCxnSpPr>
            <a:cxnSpLocks/>
            <a:stCxn id="184" idx="3"/>
            <a:endCxn id="189" idx="1"/>
          </p:cNvCxnSpPr>
          <p:nvPr/>
        </p:nvCxnSpPr>
        <p:spPr>
          <a:xfrm flipV="1">
            <a:off x="3905689" y="4935824"/>
            <a:ext cx="486752" cy="9144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Connector: Curved 221">
            <a:extLst>
              <a:ext uri="{FF2B5EF4-FFF2-40B4-BE49-F238E27FC236}">
                <a16:creationId xmlns:a16="http://schemas.microsoft.com/office/drawing/2014/main" id="{A3DB942D-839B-B090-1E08-9020FD01D49D}"/>
              </a:ext>
            </a:extLst>
          </p:cNvPr>
          <p:cNvCxnSpPr>
            <a:cxnSpLocks/>
            <a:stCxn id="172" idx="3"/>
            <a:endCxn id="183" idx="1"/>
          </p:cNvCxnSpPr>
          <p:nvPr/>
        </p:nvCxnSpPr>
        <p:spPr>
          <a:xfrm>
            <a:off x="2267388" y="4661504"/>
            <a:ext cx="1321778" cy="274320"/>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Connector: Curved 230">
            <a:extLst>
              <a:ext uri="{FF2B5EF4-FFF2-40B4-BE49-F238E27FC236}">
                <a16:creationId xmlns:a16="http://schemas.microsoft.com/office/drawing/2014/main" id="{3BC6BC9C-2B03-9114-3CDA-FD5532837F21}"/>
              </a:ext>
            </a:extLst>
          </p:cNvPr>
          <p:cNvCxnSpPr>
            <a:cxnSpLocks/>
            <a:stCxn id="190" idx="3"/>
            <a:endCxn id="197" idx="1"/>
          </p:cNvCxnSpPr>
          <p:nvPr/>
        </p:nvCxnSpPr>
        <p:spPr>
          <a:xfrm>
            <a:off x="4708964" y="5027264"/>
            <a:ext cx="375384" cy="91801"/>
          </a:xfrm>
          <a:prstGeom prst="curved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Connector: Curved 238">
            <a:extLst>
              <a:ext uri="{FF2B5EF4-FFF2-40B4-BE49-F238E27FC236}">
                <a16:creationId xmlns:a16="http://schemas.microsoft.com/office/drawing/2014/main" id="{36CC9E52-9915-EB30-C876-D614B914BEB5}"/>
              </a:ext>
            </a:extLst>
          </p:cNvPr>
          <p:cNvCxnSpPr>
            <a:cxnSpLocks/>
            <a:stCxn id="203" idx="3"/>
            <a:endCxn id="192" idx="1"/>
          </p:cNvCxnSpPr>
          <p:nvPr/>
        </p:nvCxnSpPr>
        <p:spPr>
          <a:xfrm flipV="1">
            <a:off x="3430903" y="5210144"/>
            <a:ext cx="961538" cy="146585"/>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8EF2531C-F55C-BD6B-49E3-A673C8FAA364}"/>
              </a:ext>
            </a:extLst>
          </p:cNvPr>
          <p:cNvSpPr txBox="1"/>
          <p:nvPr/>
        </p:nvSpPr>
        <p:spPr>
          <a:xfrm rot="16200000">
            <a:off x="305582" y="2674605"/>
            <a:ext cx="1064202" cy="369332"/>
          </a:xfrm>
          <a:prstGeom prst="rect">
            <a:avLst/>
          </a:prstGeom>
          <a:noFill/>
        </p:spPr>
        <p:txBody>
          <a:bodyPr wrap="none" rtlCol="0">
            <a:spAutoFit/>
          </a:bodyPr>
          <a:lstStyle/>
          <a:p>
            <a:r>
              <a:rPr lang="en-US" dirty="0"/>
              <a:t>Process 1</a:t>
            </a:r>
          </a:p>
        </p:txBody>
      </p:sp>
      <p:sp>
        <p:nvSpPr>
          <p:cNvPr id="247" name="TextBox 246">
            <a:extLst>
              <a:ext uri="{FF2B5EF4-FFF2-40B4-BE49-F238E27FC236}">
                <a16:creationId xmlns:a16="http://schemas.microsoft.com/office/drawing/2014/main" id="{13774E79-5D35-02AB-4584-64AD8C785D32}"/>
              </a:ext>
            </a:extLst>
          </p:cNvPr>
          <p:cNvSpPr txBox="1"/>
          <p:nvPr/>
        </p:nvSpPr>
        <p:spPr>
          <a:xfrm rot="16200000">
            <a:off x="305298" y="4780963"/>
            <a:ext cx="1064202" cy="369332"/>
          </a:xfrm>
          <a:prstGeom prst="rect">
            <a:avLst/>
          </a:prstGeom>
          <a:noFill/>
        </p:spPr>
        <p:txBody>
          <a:bodyPr wrap="none" rtlCol="0">
            <a:spAutoFit/>
          </a:bodyPr>
          <a:lstStyle/>
          <a:p>
            <a:r>
              <a:rPr lang="en-US" dirty="0"/>
              <a:t>Process 2</a:t>
            </a:r>
          </a:p>
        </p:txBody>
      </p:sp>
      <p:grpSp>
        <p:nvGrpSpPr>
          <p:cNvPr id="255" name="Group 254">
            <a:extLst>
              <a:ext uri="{FF2B5EF4-FFF2-40B4-BE49-F238E27FC236}">
                <a16:creationId xmlns:a16="http://schemas.microsoft.com/office/drawing/2014/main" id="{8288BA40-686B-95A0-C0A5-47D060014CB7}"/>
              </a:ext>
            </a:extLst>
          </p:cNvPr>
          <p:cNvGrpSpPr/>
          <p:nvPr/>
        </p:nvGrpSpPr>
        <p:grpSpPr>
          <a:xfrm>
            <a:off x="4831591" y="3824041"/>
            <a:ext cx="316524" cy="365760"/>
            <a:chOff x="2933211" y="1448068"/>
            <a:chExt cx="316524" cy="365760"/>
          </a:xfrm>
        </p:grpSpPr>
        <p:sp>
          <p:nvSpPr>
            <p:cNvPr id="256" name="Rectangle 255">
              <a:extLst>
                <a:ext uri="{FF2B5EF4-FFF2-40B4-BE49-F238E27FC236}">
                  <a16:creationId xmlns:a16="http://schemas.microsoft.com/office/drawing/2014/main" id="{7CD63171-F7D9-D4FC-BB1C-396BB1F5C7AA}"/>
                </a:ext>
              </a:extLst>
            </p:cNvPr>
            <p:cNvSpPr/>
            <p:nvPr/>
          </p:nvSpPr>
          <p:spPr>
            <a:xfrm>
              <a:off x="2933211" y="1448068"/>
              <a:ext cx="316523" cy="36576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7" name="Rectangle 256">
              <a:extLst>
                <a:ext uri="{FF2B5EF4-FFF2-40B4-BE49-F238E27FC236}">
                  <a16:creationId xmlns:a16="http://schemas.microsoft.com/office/drawing/2014/main" id="{565FCF78-AA3E-CAE6-92D9-83552DEC4BE9}"/>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1B840A03-286E-2F8A-4109-5DD1E60D5AB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445EE267-E5C4-ADC3-C2E0-719B18C8E17F}"/>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B84D1965-DB9F-2FC2-8770-32D0EDAA2A95}"/>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5" name="Connector: Curved 304">
            <a:extLst>
              <a:ext uri="{FF2B5EF4-FFF2-40B4-BE49-F238E27FC236}">
                <a16:creationId xmlns:a16="http://schemas.microsoft.com/office/drawing/2014/main" id="{F4B837B8-6A67-2141-AFE9-23E41C6837D7}"/>
              </a:ext>
            </a:extLst>
          </p:cNvPr>
          <p:cNvCxnSpPr>
            <a:cxnSpLocks/>
            <a:stCxn id="171" idx="3"/>
            <a:endCxn id="260" idx="1"/>
          </p:cNvCxnSpPr>
          <p:nvPr/>
        </p:nvCxnSpPr>
        <p:spPr>
          <a:xfrm flipV="1">
            <a:off x="2267388" y="4144081"/>
            <a:ext cx="2564204" cy="425983"/>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Connector: Curved 310">
            <a:extLst>
              <a:ext uri="{FF2B5EF4-FFF2-40B4-BE49-F238E27FC236}">
                <a16:creationId xmlns:a16="http://schemas.microsoft.com/office/drawing/2014/main" id="{63E2E411-B795-61F9-8EC5-17CE6C3B6832}"/>
              </a:ext>
            </a:extLst>
          </p:cNvPr>
          <p:cNvCxnSpPr>
            <a:cxnSpLocks/>
            <a:stCxn id="122" idx="3"/>
            <a:endCxn id="257" idx="1"/>
          </p:cNvCxnSpPr>
          <p:nvPr/>
        </p:nvCxnSpPr>
        <p:spPr>
          <a:xfrm>
            <a:off x="3905689" y="3285278"/>
            <a:ext cx="925903" cy="58448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9" name="Connector: Curved 318">
            <a:extLst>
              <a:ext uri="{FF2B5EF4-FFF2-40B4-BE49-F238E27FC236}">
                <a16:creationId xmlns:a16="http://schemas.microsoft.com/office/drawing/2014/main" id="{AE3742AD-9365-904E-3F69-6DEBBB229B3B}"/>
              </a:ext>
            </a:extLst>
          </p:cNvPr>
          <p:cNvCxnSpPr>
            <a:cxnSpLocks/>
            <a:stCxn id="258" idx="3"/>
            <a:endCxn id="195" idx="1"/>
          </p:cNvCxnSpPr>
          <p:nvPr/>
        </p:nvCxnSpPr>
        <p:spPr>
          <a:xfrm flipH="1">
            <a:off x="5084348" y="3961201"/>
            <a:ext cx="63767" cy="974984"/>
          </a:xfrm>
          <a:prstGeom prst="curvedConnector5">
            <a:avLst>
              <a:gd name="adj1" fmla="val -358493"/>
              <a:gd name="adj2" fmla="val 50000"/>
              <a:gd name="adj3" fmla="val 458493"/>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466" name="Connector: Curved 465">
            <a:extLst>
              <a:ext uri="{FF2B5EF4-FFF2-40B4-BE49-F238E27FC236}">
                <a16:creationId xmlns:a16="http://schemas.microsoft.com/office/drawing/2014/main" id="{1AD10FE8-7BFE-2493-BF9B-8AC9309611FC}"/>
              </a:ext>
            </a:extLst>
          </p:cNvPr>
          <p:cNvCxnSpPr>
            <a:cxnSpLocks/>
            <a:stCxn id="257" idx="3"/>
            <a:endCxn id="260" idx="3"/>
          </p:cNvCxnSpPr>
          <p:nvPr/>
        </p:nvCxnSpPr>
        <p:spPr>
          <a:xfrm>
            <a:off x="5148115" y="3869761"/>
            <a:ext cx="12700" cy="274320"/>
          </a:xfrm>
          <a:prstGeom prst="curvedConnector3">
            <a:avLst>
              <a:gd name="adj1" fmla="val 1800000"/>
            </a:avLst>
          </a:prstGeom>
          <a:ln>
            <a:tailEnd type="triangle"/>
          </a:ln>
        </p:spPr>
        <p:style>
          <a:lnRef idx="1">
            <a:schemeClr val="accent5"/>
          </a:lnRef>
          <a:fillRef idx="0">
            <a:schemeClr val="accent5"/>
          </a:fillRef>
          <a:effectRef idx="0">
            <a:schemeClr val="accent5"/>
          </a:effectRef>
          <a:fontRef idx="minor">
            <a:schemeClr val="tx1"/>
          </a:fontRef>
        </p:style>
      </p:cxnSp>
      <p:sp>
        <p:nvSpPr>
          <p:cNvPr id="8" name="Rectangle 7">
            <a:extLst>
              <a:ext uri="{FF2B5EF4-FFF2-40B4-BE49-F238E27FC236}">
                <a16:creationId xmlns:a16="http://schemas.microsoft.com/office/drawing/2014/main" id="{2C540937-E19C-21E3-C236-545E2A86B228}"/>
              </a:ext>
            </a:extLst>
          </p:cNvPr>
          <p:cNvSpPr/>
          <p:nvPr/>
        </p:nvSpPr>
        <p:spPr>
          <a:xfrm>
            <a:off x="1051560" y="1841769"/>
            <a:ext cx="4658360" cy="388474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4" name="Group 13">
            <a:extLst>
              <a:ext uri="{FF2B5EF4-FFF2-40B4-BE49-F238E27FC236}">
                <a16:creationId xmlns:a16="http://schemas.microsoft.com/office/drawing/2014/main" id="{CC133F68-4AD2-A7DB-E710-60E66260C151}"/>
              </a:ext>
            </a:extLst>
          </p:cNvPr>
          <p:cNvGrpSpPr/>
          <p:nvPr/>
        </p:nvGrpSpPr>
        <p:grpSpPr>
          <a:xfrm>
            <a:off x="2563739" y="3574219"/>
            <a:ext cx="316524" cy="365760"/>
            <a:chOff x="2933211" y="1448068"/>
            <a:chExt cx="316524" cy="365760"/>
          </a:xfrm>
        </p:grpSpPr>
        <p:sp>
          <p:nvSpPr>
            <p:cNvPr id="15" name="Rectangle 14">
              <a:extLst>
                <a:ext uri="{FF2B5EF4-FFF2-40B4-BE49-F238E27FC236}">
                  <a16:creationId xmlns:a16="http://schemas.microsoft.com/office/drawing/2014/main" id="{4B74B7F7-D587-474B-90E8-45ACB919D1FC}"/>
                </a:ext>
              </a:extLst>
            </p:cNvPr>
            <p:cNvSpPr/>
            <p:nvPr/>
          </p:nvSpPr>
          <p:spPr>
            <a:xfrm>
              <a:off x="2933211" y="1448068"/>
              <a:ext cx="31652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EFC372-F161-37ED-C5A0-4641617E7DCC}"/>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7FD893-937E-A234-E168-94A9B9CC552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087333-6BA1-EBF8-4245-CE3081657CB7}"/>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292951-212E-5D36-5B29-3DBA846B4F11}"/>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057F58F4-777F-46C0-453B-3E828B9A72CE}"/>
              </a:ext>
            </a:extLst>
          </p:cNvPr>
          <p:cNvGrpSpPr/>
          <p:nvPr/>
        </p:nvGrpSpPr>
        <p:grpSpPr>
          <a:xfrm>
            <a:off x="2563738" y="4187056"/>
            <a:ext cx="316524" cy="365760"/>
            <a:chOff x="2933211" y="1448068"/>
            <a:chExt cx="316524" cy="365760"/>
          </a:xfrm>
        </p:grpSpPr>
        <p:sp>
          <p:nvSpPr>
            <p:cNvPr id="21" name="Rectangle 20">
              <a:extLst>
                <a:ext uri="{FF2B5EF4-FFF2-40B4-BE49-F238E27FC236}">
                  <a16:creationId xmlns:a16="http://schemas.microsoft.com/office/drawing/2014/main" id="{538B0D65-45F4-605B-0075-DC74231B6DD0}"/>
                </a:ext>
              </a:extLst>
            </p:cNvPr>
            <p:cNvSpPr/>
            <p:nvPr/>
          </p:nvSpPr>
          <p:spPr>
            <a:xfrm>
              <a:off x="2933211" y="1448068"/>
              <a:ext cx="316523" cy="36576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A3251C3-4C78-807D-C044-035FDEAE66B1}"/>
                </a:ext>
              </a:extLst>
            </p:cNvPr>
            <p:cNvSpPr/>
            <p:nvPr/>
          </p:nvSpPr>
          <p:spPr>
            <a:xfrm>
              <a:off x="2933212" y="144806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857BE8-16D1-E164-399C-2716C5A45EA9}"/>
                </a:ext>
              </a:extLst>
            </p:cNvPr>
            <p:cNvSpPr/>
            <p:nvPr/>
          </p:nvSpPr>
          <p:spPr>
            <a:xfrm>
              <a:off x="2933212" y="153950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D110A4-4294-9D31-A256-99AE3931F2AB}"/>
                </a:ext>
              </a:extLst>
            </p:cNvPr>
            <p:cNvSpPr/>
            <p:nvPr/>
          </p:nvSpPr>
          <p:spPr>
            <a:xfrm>
              <a:off x="2933212" y="163094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F836114-5E79-5014-E44D-894FAE7302B5}"/>
                </a:ext>
              </a:extLst>
            </p:cNvPr>
            <p:cNvSpPr/>
            <p:nvPr/>
          </p:nvSpPr>
          <p:spPr>
            <a:xfrm>
              <a:off x="2933212" y="1722388"/>
              <a:ext cx="316523" cy="91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Connector: Curved 25">
            <a:extLst>
              <a:ext uri="{FF2B5EF4-FFF2-40B4-BE49-F238E27FC236}">
                <a16:creationId xmlns:a16="http://schemas.microsoft.com/office/drawing/2014/main" id="{3CAFBB5B-FAFD-7E53-E294-48E93EAA3482}"/>
              </a:ext>
            </a:extLst>
          </p:cNvPr>
          <p:cNvCxnSpPr>
            <a:cxnSpLocks/>
            <a:stCxn id="171" idx="3"/>
            <a:endCxn id="22" idx="1"/>
          </p:cNvCxnSpPr>
          <p:nvPr/>
        </p:nvCxnSpPr>
        <p:spPr>
          <a:xfrm flipV="1">
            <a:off x="2267388" y="4232776"/>
            <a:ext cx="296351" cy="337288"/>
          </a:xfrm>
          <a:prstGeom prst="curved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923F4BE7-BA6E-B78C-DEFF-D58B44D59F4E}"/>
              </a:ext>
            </a:extLst>
          </p:cNvPr>
          <p:cNvCxnSpPr>
            <a:cxnSpLocks/>
            <a:stCxn id="67" idx="3"/>
            <a:endCxn id="16" idx="1"/>
          </p:cNvCxnSpPr>
          <p:nvPr/>
        </p:nvCxnSpPr>
        <p:spPr>
          <a:xfrm flipV="1">
            <a:off x="2267389" y="3619939"/>
            <a:ext cx="296351" cy="12190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4745C024-90F8-5D0D-3919-DEF16890BB3C}"/>
              </a:ext>
            </a:extLst>
          </p:cNvPr>
          <p:cNvCxnSpPr>
            <a:cxnSpLocks/>
            <a:stCxn id="30" idx="3"/>
            <a:endCxn id="16" idx="1"/>
          </p:cNvCxnSpPr>
          <p:nvPr/>
        </p:nvCxnSpPr>
        <p:spPr>
          <a:xfrm flipV="1">
            <a:off x="1617660" y="3619939"/>
            <a:ext cx="946080" cy="39358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Graphic 29" descr="Hierarchy with solid fill">
            <a:extLst>
              <a:ext uri="{FF2B5EF4-FFF2-40B4-BE49-F238E27FC236}">
                <a16:creationId xmlns:a16="http://schemas.microsoft.com/office/drawing/2014/main" id="{6B57BC25-C93B-3CFE-EA7B-9692621BEF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0460" y="3784928"/>
            <a:ext cx="457200" cy="457200"/>
          </a:xfrm>
          <a:prstGeom prst="rect">
            <a:avLst/>
          </a:prstGeom>
        </p:spPr>
      </p:pic>
      <p:cxnSp>
        <p:nvCxnSpPr>
          <p:cNvPr id="32" name="Connector: Curved 31">
            <a:extLst>
              <a:ext uri="{FF2B5EF4-FFF2-40B4-BE49-F238E27FC236}">
                <a16:creationId xmlns:a16="http://schemas.microsoft.com/office/drawing/2014/main" id="{587C1D91-3C29-F57C-A8F5-4C289C7C3631}"/>
              </a:ext>
            </a:extLst>
          </p:cNvPr>
          <p:cNvCxnSpPr>
            <a:cxnSpLocks/>
            <a:stCxn id="30" idx="3"/>
            <a:endCxn id="22" idx="1"/>
          </p:cNvCxnSpPr>
          <p:nvPr/>
        </p:nvCxnSpPr>
        <p:spPr>
          <a:xfrm>
            <a:off x="1617660" y="4013528"/>
            <a:ext cx="946079" cy="219248"/>
          </a:xfrm>
          <a:prstGeom prst="curved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359800D-F80C-C1BD-5B1B-F84913804BBF}"/>
              </a:ext>
            </a:extLst>
          </p:cNvPr>
          <p:cNvSpPr/>
          <p:nvPr/>
        </p:nvSpPr>
        <p:spPr>
          <a:xfrm>
            <a:off x="1051276" y="3696122"/>
            <a:ext cx="667007" cy="6738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62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0B05F5C8-7E7D-E07F-FA74-CE6733599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25512"/>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5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8F86311-0308-C6E3-2C6A-4F669C4C0329}"/>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CHERI Heap Temporal Safety</a:t>
            </a:r>
          </a:p>
        </p:txBody>
      </p:sp>
      <p:sp>
        <p:nvSpPr>
          <p:cNvPr id="6" name="Text Placeholder 5">
            <a:extLst>
              <a:ext uri="{FF2B5EF4-FFF2-40B4-BE49-F238E27FC236}">
                <a16:creationId xmlns:a16="http://schemas.microsoft.com/office/drawing/2014/main" id="{3F63F935-ADF7-FC75-68AF-5D3B883B3790}"/>
              </a:ext>
            </a:extLst>
          </p:cNvPr>
          <p:cNvSpPr>
            <a:spLocks noGrp="1"/>
          </p:cNvSpPr>
          <p:nvPr>
            <p:ph type="body" idx="1"/>
          </p:nvPr>
        </p:nvSpPr>
        <p:spPr/>
        <p:txBody>
          <a:bodyPr>
            <a:normAutofit/>
          </a:bodyPr>
          <a:lstStyle/>
          <a:p>
            <a:pPr algn="ctr"/>
            <a:endParaRPr lang="en-US" sz="3200" dirty="0">
              <a:solidFill>
                <a:schemeClr val="bg1">
                  <a:lumMod val="85000"/>
                </a:schemeClr>
              </a:solidFill>
              <a:effectLst>
                <a:outerShdw blurRad="50800" dist="38100" dir="2700000" algn="tl" rotWithShape="0">
                  <a:prstClr val="black">
                    <a:alpha val="40000"/>
                  </a:prstClr>
                </a:outerShdw>
              </a:effectLst>
            </a:endParaRPr>
          </a:p>
        </p:txBody>
      </p:sp>
      <p:sp>
        <p:nvSpPr>
          <p:cNvPr id="2" name="Slide Number Placeholder 1">
            <a:extLst>
              <a:ext uri="{FF2B5EF4-FFF2-40B4-BE49-F238E27FC236}">
                <a16:creationId xmlns:a16="http://schemas.microsoft.com/office/drawing/2014/main" id="{CD8A8DCA-FF36-119B-600F-C4443D626AA6}"/>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37</a:t>
            </a:fld>
            <a:endParaRPr lang="en-US" dirty="0">
              <a:solidFill>
                <a:prstClr val="white">
                  <a:lumMod val="50000"/>
                </a:prstClr>
              </a:solidFill>
            </a:endParaRPr>
          </a:p>
        </p:txBody>
      </p:sp>
    </p:spTree>
    <p:extLst>
      <p:ext uri="{BB962C8B-B14F-4D97-AF65-F5344CB8AC3E}">
        <p14:creationId xmlns:p14="http://schemas.microsoft.com/office/powerpoint/2010/main" val="4088002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2B166B-A963-4C8F-9734-02A82E7FB414}"/>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38</a:t>
            </a:fld>
            <a:endParaRPr lang="en-US" dirty="0">
              <a:solidFill>
                <a:prstClr val="white">
                  <a:lumMod val="50000"/>
                </a:prstClr>
              </a:solidFill>
            </a:endParaRPr>
          </a:p>
        </p:txBody>
      </p:sp>
      <p:sp>
        <p:nvSpPr>
          <p:cNvPr id="3" name="Content Placeholder 2">
            <a:extLst>
              <a:ext uri="{FF2B5EF4-FFF2-40B4-BE49-F238E27FC236}">
                <a16:creationId xmlns:a16="http://schemas.microsoft.com/office/drawing/2014/main" id="{955F57A2-5C41-4025-90A2-CF515DEEC724}"/>
              </a:ext>
            </a:extLst>
          </p:cNvPr>
          <p:cNvSpPr>
            <a:spLocks noGrp="1"/>
          </p:cNvSpPr>
          <p:nvPr>
            <p:ph sz="quarter" idx="13"/>
          </p:nvPr>
        </p:nvSpPr>
        <p:spPr/>
        <p:txBody>
          <a:bodyPr anchor="ctr"/>
          <a:lstStyle/>
          <a:p>
            <a:pPr marL="0" indent="0">
              <a:buNone/>
            </a:pPr>
            <a:r>
              <a:rPr lang="en-US" dirty="0"/>
              <a:t>What about use-after-free?</a:t>
            </a:r>
          </a:p>
          <a:p>
            <a:pPr marL="0" indent="0">
              <a:buNone/>
            </a:pPr>
            <a:endParaRPr lang="en-US" dirty="0"/>
          </a:p>
          <a:p>
            <a:pPr marL="0" indent="0">
              <a:buNone/>
            </a:pPr>
            <a:r>
              <a:rPr lang="en-US" dirty="0">
                <a:latin typeface="Consolas" panose="020B0609020204030204" pitchFamily="49" charset="0"/>
              </a:rPr>
              <a:t>	char *p = malloc(1024);</a:t>
            </a:r>
          </a:p>
          <a:p>
            <a:pPr marL="0" indent="0">
              <a:buNone/>
            </a:pPr>
            <a:r>
              <a:rPr lang="en-US" sz="2000" dirty="0">
                <a:latin typeface="Consolas" panose="020B0609020204030204" pitchFamily="49" charset="0"/>
              </a:rPr>
              <a:t>	free(p);</a:t>
            </a:r>
          </a:p>
          <a:p>
            <a:pPr marL="0" indent="0">
              <a:buNone/>
            </a:pPr>
            <a:r>
              <a:rPr lang="en-US" dirty="0">
                <a:latin typeface="Consolas" panose="020B0609020204030204" pitchFamily="49" charset="0"/>
              </a:rPr>
              <a:t>	char *q = malloc(1024); // == p (!)</a:t>
            </a:r>
          </a:p>
          <a:p>
            <a:pPr marL="0" indent="0">
              <a:buNone/>
            </a:pPr>
            <a:endParaRPr lang="en-US" dirty="0">
              <a:latin typeface="Consolas" panose="020B0609020204030204" pitchFamily="49" charset="0"/>
            </a:endParaRPr>
          </a:p>
          <a:p>
            <a:pPr marL="0" indent="0">
              <a:buNone/>
            </a:pPr>
            <a:r>
              <a:rPr lang="en-US" dirty="0">
                <a:latin typeface="Consolas" panose="020B0609020204030204" pitchFamily="49" charset="0"/>
              </a:rPr>
              <a:t>	</a:t>
            </a:r>
            <a:r>
              <a:rPr lang="en-US" dirty="0" err="1">
                <a:latin typeface="Consolas" panose="020B0609020204030204" pitchFamily="49" charset="0"/>
              </a:rPr>
              <a:t>strcpy</a:t>
            </a:r>
            <a:r>
              <a:rPr lang="en-US" dirty="0">
                <a:latin typeface="Consolas" panose="020B0609020204030204" pitchFamily="49" charset="0"/>
              </a:rPr>
              <a:t>(p, “oh no”);</a:t>
            </a:r>
          </a:p>
        </p:txBody>
      </p:sp>
      <p:sp>
        <p:nvSpPr>
          <p:cNvPr id="4" name="Title 3">
            <a:extLst>
              <a:ext uri="{FF2B5EF4-FFF2-40B4-BE49-F238E27FC236}">
                <a16:creationId xmlns:a16="http://schemas.microsoft.com/office/drawing/2014/main" id="{3CB7496D-C585-48A6-BAC2-DB8FD9340265}"/>
              </a:ext>
            </a:extLst>
          </p:cNvPr>
          <p:cNvSpPr>
            <a:spLocks noGrp="1"/>
          </p:cNvSpPr>
          <p:nvPr>
            <p:ph type="ctrTitle"/>
          </p:nvPr>
        </p:nvSpPr>
        <p:spPr/>
        <p:txBody>
          <a:bodyPr>
            <a:normAutofit/>
          </a:bodyPr>
          <a:lstStyle/>
          <a:p>
            <a:r>
              <a:rPr lang="en-US" dirty="0"/>
              <a:t>Use After Free?</a:t>
            </a:r>
          </a:p>
        </p:txBody>
      </p:sp>
    </p:spTree>
    <p:extLst>
      <p:ext uri="{BB962C8B-B14F-4D97-AF65-F5344CB8AC3E}">
        <p14:creationId xmlns:p14="http://schemas.microsoft.com/office/powerpoint/2010/main" val="1333364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CFFAE1-1DCD-48D3-856F-5C34A4EF85A0}"/>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39</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174EB100-1966-477F-840C-956D45ED62DF}"/>
              </a:ext>
            </a:extLst>
          </p:cNvPr>
          <p:cNvSpPr>
            <a:spLocks noGrp="1"/>
          </p:cNvSpPr>
          <p:nvPr>
            <p:ph sz="quarter" idx="13"/>
          </p:nvPr>
        </p:nvSpPr>
        <p:spPr>
          <a:xfrm>
            <a:off x="4263448" y="1030148"/>
            <a:ext cx="7578928" cy="5446853"/>
          </a:xfrm>
        </p:spPr>
        <p:txBody>
          <a:bodyPr anchor="ctr"/>
          <a:lstStyle/>
          <a:p>
            <a:r>
              <a:rPr lang="en-US" dirty="0"/>
              <a:t>Focused on </a:t>
            </a:r>
            <a:r>
              <a:rPr lang="en-US" i="1" dirty="0"/>
              <a:t>heap</a:t>
            </a:r>
            <a:r>
              <a:rPr lang="en-US" dirty="0"/>
              <a:t> temporal safety</a:t>
            </a:r>
          </a:p>
          <a:p>
            <a:pPr lvl="1"/>
            <a:r>
              <a:rPr lang="en-US" dirty="0"/>
              <a:t>More complex lifetimes than stack objects, resist static approaches</a:t>
            </a:r>
          </a:p>
          <a:p>
            <a:r>
              <a:rPr lang="en-US" dirty="0"/>
              <a:t>Heap pointers end up in </a:t>
            </a:r>
            <a:r>
              <a:rPr lang="en-US" dirty="0" err="1"/>
              <a:t>globals</a:t>
            </a:r>
            <a:r>
              <a:rPr lang="en-US" dirty="0"/>
              <a:t>, stacks, registers, kernel heap, …</a:t>
            </a:r>
          </a:p>
          <a:p>
            <a:endParaRPr lang="en-US" dirty="0"/>
          </a:p>
          <a:p>
            <a:r>
              <a:rPr lang="en-US" dirty="0"/>
              <a:t>Risk: </a:t>
            </a:r>
            <a:r>
              <a:rPr lang="en-GB" sz="2000" dirty="0">
                <a:solidFill>
                  <a:srgbClr val="953635"/>
                </a:solidFill>
              </a:rPr>
              <a:t>retain references to </a:t>
            </a:r>
            <a:r>
              <a:rPr lang="en-GB" sz="2000" dirty="0">
                <a:solidFill>
                  <a:srgbClr val="953635"/>
                </a:solidFill>
                <a:latin typeface="Consolas" panose="020B0609020204030204" pitchFamily="49" charset="0"/>
                <a:cs typeface="Consolas" panose="020B0609020204030204" pitchFamily="49" charset="0"/>
              </a:rPr>
              <a:t>free()</a:t>
            </a:r>
            <a:r>
              <a:rPr lang="en-GB" sz="2000" dirty="0">
                <a:solidFill>
                  <a:srgbClr val="953635"/>
                </a:solidFill>
              </a:rPr>
              <a:t> object</a:t>
            </a:r>
            <a:r>
              <a:rPr lang="en-GB" dirty="0"/>
              <a:t>,</a:t>
            </a:r>
            <a:r>
              <a:rPr lang="en-GB" sz="2000" dirty="0">
                <a:solidFill>
                  <a:srgbClr val="FF0100"/>
                </a:solidFill>
              </a:rPr>
              <a:t> overlap new allocation</a:t>
            </a:r>
            <a:endParaRPr lang="en-GB" dirty="0">
              <a:solidFill>
                <a:srgbClr val="953635"/>
              </a:solidFill>
            </a:endParaRPr>
          </a:p>
          <a:p>
            <a:endParaRPr lang="en-US" dirty="0"/>
          </a:p>
          <a:p>
            <a:r>
              <a:rPr lang="en-US" dirty="0"/>
              <a:t>Eliminate “use-after-reallocation” by </a:t>
            </a:r>
            <a:r>
              <a:rPr lang="en-US" i="1" dirty="0"/>
              <a:t>revoking</a:t>
            </a:r>
            <a:r>
              <a:rPr lang="en-US" dirty="0"/>
              <a:t> dead references</a:t>
            </a:r>
            <a:endParaRPr lang="en-US" i="1" dirty="0"/>
          </a:p>
          <a:p>
            <a:pPr lvl="1"/>
            <a:r>
              <a:rPr lang="en-US" dirty="0"/>
              <a:t>UAF still possible, but accesses old object</a:t>
            </a:r>
          </a:p>
          <a:p>
            <a:pPr marL="0" indent="0">
              <a:buNone/>
            </a:pPr>
            <a:endParaRPr lang="en-US" dirty="0"/>
          </a:p>
          <a:p>
            <a:r>
              <a:rPr lang="en-US" dirty="0"/>
              <a:t>“Dual” of garbage collection: (lazily) enforce </a:t>
            </a:r>
            <a:r>
              <a:rPr lang="en-US" dirty="0">
                <a:latin typeface="Consolas" panose="020B0609020204030204" pitchFamily="49" charset="0"/>
              </a:rPr>
              <a:t>free()</a:t>
            </a:r>
          </a:p>
          <a:p>
            <a:endParaRPr lang="en-US" i="1" dirty="0"/>
          </a:p>
        </p:txBody>
      </p:sp>
      <p:sp>
        <p:nvSpPr>
          <p:cNvPr id="4" name="Title 3">
            <a:extLst>
              <a:ext uri="{FF2B5EF4-FFF2-40B4-BE49-F238E27FC236}">
                <a16:creationId xmlns:a16="http://schemas.microsoft.com/office/drawing/2014/main" id="{690C32F6-DBAF-439A-9E1A-306D2AC41A2C}"/>
              </a:ext>
            </a:extLst>
          </p:cNvPr>
          <p:cNvSpPr>
            <a:spLocks noGrp="1"/>
          </p:cNvSpPr>
          <p:nvPr>
            <p:ph type="ctrTitle"/>
          </p:nvPr>
        </p:nvSpPr>
        <p:spPr/>
        <p:txBody>
          <a:bodyPr>
            <a:normAutofit/>
          </a:bodyPr>
          <a:lstStyle/>
          <a:p>
            <a:r>
              <a:rPr lang="en-US" dirty="0">
                <a:latin typeface="+mn-lt"/>
              </a:rPr>
              <a:t>Capability Revocation</a:t>
            </a:r>
            <a:endParaRPr lang="en-US" dirty="0"/>
          </a:p>
        </p:txBody>
      </p:sp>
      <p:sp>
        <p:nvSpPr>
          <p:cNvPr id="5" name="Rectangle 4">
            <a:extLst>
              <a:ext uri="{FF2B5EF4-FFF2-40B4-BE49-F238E27FC236}">
                <a16:creationId xmlns:a16="http://schemas.microsoft.com/office/drawing/2014/main" id="{BF2ACD48-45FE-4228-8F4B-DED007099D41}"/>
              </a:ext>
            </a:extLst>
          </p:cNvPr>
          <p:cNvSpPr/>
          <p:nvPr/>
        </p:nvSpPr>
        <p:spPr>
          <a:xfrm>
            <a:off x="558800" y="1290507"/>
            <a:ext cx="1364974" cy="48304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5">
            <a:extLst>
              <a:ext uri="{FF2B5EF4-FFF2-40B4-BE49-F238E27FC236}">
                <a16:creationId xmlns:a16="http://schemas.microsoft.com/office/drawing/2014/main" id="{FF2E0DE7-444E-4549-8E98-F52FCDE9053E}"/>
              </a:ext>
            </a:extLst>
          </p:cNvPr>
          <p:cNvSpPr/>
          <p:nvPr/>
        </p:nvSpPr>
        <p:spPr>
          <a:xfrm>
            <a:off x="558801" y="6260072"/>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FED8CEEE-4694-4438-9D21-AB32006D5529}"/>
              </a:ext>
            </a:extLst>
          </p:cNvPr>
          <p:cNvSpPr/>
          <p:nvPr/>
        </p:nvSpPr>
        <p:spPr>
          <a:xfrm>
            <a:off x="1340678" y="6260072"/>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a:extLst>
              <a:ext uri="{FF2B5EF4-FFF2-40B4-BE49-F238E27FC236}">
                <a16:creationId xmlns:a16="http://schemas.microsoft.com/office/drawing/2014/main" id="{3E3C6999-A85D-4761-A206-0C7378508D89}"/>
              </a:ext>
            </a:extLst>
          </p:cNvPr>
          <p:cNvSpPr/>
          <p:nvPr/>
        </p:nvSpPr>
        <p:spPr>
          <a:xfrm>
            <a:off x="558800" y="1290507"/>
            <a:ext cx="1364974" cy="70899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Kernel</a:t>
            </a:r>
          </a:p>
        </p:txBody>
      </p:sp>
      <p:sp>
        <p:nvSpPr>
          <p:cNvPr id="9" name="Rectangle 8">
            <a:extLst>
              <a:ext uri="{FF2B5EF4-FFF2-40B4-BE49-F238E27FC236}">
                <a16:creationId xmlns:a16="http://schemas.microsoft.com/office/drawing/2014/main" id="{745D3C9E-8FCB-468A-9EBB-FD776B04A894}"/>
              </a:ext>
            </a:extLst>
          </p:cNvPr>
          <p:cNvSpPr/>
          <p:nvPr/>
        </p:nvSpPr>
        <p:spPr>
          <a:xfrm>
            <a:off x="558800" y="2443445"/>
            <a:ext cx="1364974" cy="4306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Stack</a:t>
            </a:r>
          </a:p>
        </p:txBody>
      </p:sp>
      <p:sp>
        <p:nvSpPr>
          <p:cNvPr id="10" name="Rectangle 9">
            <a:extLst>
              <a:ext uri="{FF2B5EF4-FFF2-40B4-BE49-F238E27FC236}">
                <a16:creationId xmlns:a16="http://schemas.microsoft.com/office/drawing/2014/main" id="{AE31360F-2848-47B9-AB0C-630B33BF7098}"/>
              </a:ext>
            </a:extLst>
          </p:cNvPr>
          <p:cNvSpPr/>
          <p:nvPr/>
        </p:nvSpPr>
        <p:spPr>
          <a:xfrm>
            <a:off x="558800" y="5771038"/>
            <a:ext cx="1364974" cy="21203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solidFill>
                  <a:schemeClr val="tx1"/>
                </a:solidFill>
              </a:rPr>
              <a:t>Globals</a:t>
            </a:r>
            <a:endParaRPr lang="en-GB" sz="1600">
              <a:solidFill>
                <a:schemeClr val="tx1"/>
              </a:solidFill>
            </a:endParaRPr>
          </a:p>
        </p:txBody>
      </p:sp>
      <p:sp>
        <p:nvSpPr>
          <p:cNvPr id="11" name="Rectangle 10">
            <a:extLst>
              <a:ext uri="{FF2B5EF4-FFF2-40B4-BE49-F238E27FC236}">
                <a16:creationId xmlns:a16="http://schemas.microsoft.com/office/drawing/2014/main" id="{91273678-7DCA-40C3-9882-88551585C487}"/>
              </a:ext>
            </a:extLst>
          </p:cNvPr>
          <p:cNvSpPr/>
          <p:nvPr/>
        </p:nvSpPr>
        <p:spPr>
          <a:xfrm>
            <a:off x="558800" y="3625337"/>
            <a:ext cx="1364974" cy="193495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a:solidFill>
                  <a:schemeClr val="tx1"/>
                </a:solidFill>
              </a:rPr>
              <a:t>Heap</a:t>
            </a:r>
          </a:p>
        </p:txBody>
      </p:sp>
      <p:sp>
        <p:nvSpPr>
          <p:cNvPr id="12" name="Rectangle 11">
            <a:extLst>
              <a:ext uri="{FF2B5EF4-FFF2-40B4-BE49-F238E27FC236}">
                <a16:creationId xmlns:a16="http://schemas.microsoft.com/office/drawing/2014/main" id="{A9970643-AE9C-462E-8DED-797F92527F73}"/>
              </a:ext>
            </a:extLst>
          </p:cNvPr>
          <p:cNvSpPr/>
          <p:nvPr/>
        </p:nvSpPr>
        <p:spPr>
          <a:xfrm>
            <a:off x="764210" y="4325253"/>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DA61F45E-50EA-4213-8BDA-769B1D7B825D}"/>
              </a:ext>
            </a:extLst>
          </p:cNvPr>
          <p:cNvSpPr/>
          <p:nvPr/>
        </p:nvSpPr>
        <p:spPr>
          <a:xfrm>
            <a:off x="1597671" y="4810806"/>
            <a:ext cx="169425"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5EE1B5D0-4604-4260-B03F-38C8074CD9E9}"/>
              </a:ext>
            </a:extLst>
          </p:cNvPr>
          <p:cNvSpPr/>
          <p:nvPr/>
        </p:nvSpPr>
        <p:spPr>
          <a:xfrm>
            <a:off x="1254539" y="3927689"/>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 name="Straight Arrow Connector 15">
            <a:extLst>
              <a:ext uri="{FF2B5EF4-FFF2-40B4-BE49-F238E27FC236}">
                <a16:creationId xmlns:a16="http://schemas.microsoft.com/office/drawing/2014/main" id="{4584F93B-1E73-470D-BD1F-5BD31FF0AAB4}"/>
              </a:ext>
            </a:extLst>
          </p:cNvPr>
          <p:cNvCxnSpPr>
            <a:endCxn id="12" idx="2"/>
          </p:cNvCxnSpPr>
          <p:nvPr/>
        </p:nvCxnSpPr>
        <p:spPr bwMode="auto">
          <a:xfrm flipV="1">
            <a:off x="850349" y="4490905"/>
            <a:ext cx="0" cy="1380892"/>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27A200B6-8F36-4559-9F75-C7BC2507054F}"/>
              </a:ext>
            </a:extLst>
          </p:cNvPr>
          <p:cNvCxnSpPr>
            <a:endCxn id="14" idx="0"/>
          </p:cNvCxnSpPr>
          <p:nvPr/>
        </p:nvCxnSpPr>
        <p:spPr bwMode="auto">
          <a:xfrm>
            <a:off x="1340678" y="2788003"/>
            <a:ext cx="0" cy="1139687"/>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453199C2-FD09-4C3A-83F1-81F0637F7AD8}"/>
              </a:ext>
            </a:extLst>
          </p:cNvPr>
          <p:cNvCxnSpPr>
            <a:stCxn id="12" idx="0"/>
            <a:endCxn id="14" idx="1"/>
          </p:cNvCxnSpPr>
          <p:nvPr/>
        </p:nvCxnSpPr>
        <p:spPr bwMode="auto">
          <a:xfrm flipV="1">
            <a:off x="850349" y="4010515"/>
            <a:ext cx="404190" cy="314738"/>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9" name="Straight Arrow Connector 18">
            <a:extLst>
              <a:ext uri="{FF2B5EF4-FFF2-40B4-BE49-F238E27FC236}">
                <a16:creationId xmlns:a16="http://schemas.microsoft.com/office/drawing/2014/main" id="{924761F2-E738-4913-AE0D-752B12F04613}"/>
              </a:ext>
            </a:extLst>
          </p:cNvPr>
          <p:cNvCxnSpPr>
            <a:stCxn id="12" idx="3"/>
            <a:endCxn id="13" idx="1"/>
          </p:cNvCxnSpPr>
          <p:nvPr/>
        </p:nvCxnSpPr>
        <p:spPr bwMode="auto">
          <a:xfrm>
            <a:off x="936488" y="4408080"/>
            <a:ext cx="661182" cy="485553"/>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20" name="Straight Arrow Connector 19">
            <a:extLst>
              <a:ext uri="{FF2B5EF4-FFF2-40B4-BE49-F238E27FC236}">
                <a16:creationId xmlns:a16="http://schemas.microsoft.com/office/drawing/2014/main" id="{7B6F2C4B-132A-4913-A325-7502B7CCA013}"/>
              </a:ext>
            </a:extLst>
          </p:cNvPr>
          <p:cNvCxnSpPr>
            <a:endCxn id="13" idx="2"/>
          </p:cNvCxnSpPr>
          <p:nvPr/>
        </p:nvCxnSpPr>
        <p:spPr bwMode="auto">
          <a:xfrm flipH="1" flipV="1">
            <a:off x="1682384" y="4976458"/>
            <a:ext cx="16913" cy="135484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21" name="Rectangle 20">
            <a:extLst>
              <a:ext uri="{FF2B5EF4-FFF2-40B4-BE49-F238E27FC236}">
                <a16:creationId xmlns:a16="http://schemas.microsoft.com/office/drawing/2014/main" id="{B3057BB8-C41D-45BF-8BC9-904531F64DC5}"/>
              </a:ext>
            </a:extLst>
          </p:cNvPr>
          <p:cNvSpPr/>
          <p:nvPr/>
        </p:nvSpPr>
        <p:spPr>
          <a:xfrm>
            <a:off x="648253" y="3784004"/>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 name="Straight Arrow Connector 21">
            <a:extLst>
              <a:ext uri="{FF2B5EF4-FFF2-40B4-BE49-F238E27FC236}">
                <a16:creationId xmlns:a16="http://schemas.microsoft.com/office/drawing/2014/main" id="{DF616509-2C6B-467E-9413-D21ED2380566}"/>
              </a:ext>
            </a:extLst>
          </p:cNvPr>
          <p:cNvCxnSpPr>
            <a:endCxn id="21" idx="0"/>
          </p:cNvCxnSpPr>
          <p:nvPr/>
        </p:nvCxnSpPr>
        <p:spPr bwMode="auto">
          <a:xfrm>
            <a:off x="734392" y="1787670"/>
            <a:ext cx="0" cy="199633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23" name="Rectangle 22">
            <a:extLst>
              <a:ext uri="{FF2B5EF4-FFF2-40B4-BE49-F238E27FC236}">
                <a16:creationId xmlns:a16="http://schemas.microsoft.com/office/drawing/2014/main" id="{ADDF43A8-3B8C-4973-B173-087C65E4F2E7}"/>
              </a:ext>
            </a:extLst>
          </p:cNvPr>
          <p:cNvSpPr/>
          <p:nvPr/>
        </p:nvSpPr>
        <p:spPr>
          <a:xfrm>
            <a:off x="1251968" y="3927689"/>
            <a:ext cx="172278" cy="16565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 name="Straight Arrow Connector 23">
            <a:extLst>
              <a:ext uri="{FF2B5EF4-FFF2-40B4-BE49-F238E27FC236}">
                <a16:creationId xmlns:a16="http://schemas.microsoft.com/office/drawing/2014/main" id="{B18CE2B6-D44B-49FE-B9FB-796571A1C8C7}"/>
              </a:ext>
            </a:extLst>
          </p:cNvPr>
          <p:cNvCxnSpPr/>
          <p:nvPr/>
        </p:nvCxnSpPr>
        <p:spPr bwMode="auto">
          <a:xfrm>
            <a:off x="1340678" y="2787864"/>
            <a:ext cx="0" cy="1139687"/>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cxnSp>
        <p:nvCxnSpPr>
          <p:cNvPr id="25" name="Straight Arrow Connector 24">
            <a:extLst>
              <a:ext uri="{FF2B5EF4-FFF2-40B4-BE49-F238E27FC236}">
                <a16:creationId xmlns:a16="http://schemas.microsoft.com/office/drawing/2014/main" id="{A0340937-33B0-48FA-A040-A8562EBF64F7}"/>
              </a:ext>
            </a:extLst>
          </p:cNvPr>
          <p:cNvCxnSpPr/>
          <p:nvPr/>
        </p:nvCxnSpPr>
        <p:spPr bwMode="auto">
          <a:xfrm flipV="1">
            <a:off x="849064" y="4010515"/>
            <a:ext cx="404190" cy="314738"/>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FC803603-1C91-4B52-858B-E55517CA3914}"/>
              </a:ext>
            </a:extLst>
          </p:cNvPr>
          <p:cNvCxnSpPr>
            <a:cxnSpLocks/>
            <a:endCxn id="27" idx="0"/>
          </p:cNvCxnSpPr>
          <p:nvPr/>
        </p:nvCxnSpPr>
        <p:spPr bwMode="auto">
          <a:xfrm>
            <a:off x="1443182" y="2787864"/>
            <a:ext cx="0" cy="1139688"/>
          </a:xfrm>
          <a:prstGeom prst="straightConnector1">
            <a:avLst/>
          </a:prstGeom>
          <a:noFill/>
          <a:ln w="22225">
            <a:solidFill>
              <a:srgbClr val="FF0000"/>
            </a:solidFill>
            <a:round/>
            <a:headEnd/>
            <a:tailEnd type="triangle"/>
          </a:ln>
          <a:extLst>
            <a:ext uri="{909E8E84-426E-40DD-AFC4-6F175D3DCCD1}">
              <a14:hiddenFill xmlns:a14="http://schemas.microsoft.com/office/drawing/2010/main">
                <a:noFill/>
              </a14:hiddenFill>
            </a:ext>
          </a:extLst>
        </p:spPr>
      </p:cxnSp>
      <p:sp>
        <p:nvSpPr>
          <p:cNvPr id="27" name="Rectangle 26">
            <a:extLst>
              <a:ext uri="{FF2B5EF4-FFF2-40B4-BE49-F238E27FC236}">
                <a16:creationId xmlns:a16="http://schemas.microsoft.com/office/drawing/2014/main" id="{7632627A-EC91-4638-B27D-7B12C1FAD3F9}"/>
              </a:ext>
            </a:extLst>
          </p:cNvPr>
          <p:cNvSpPr/>
          <p:nvPr/>
        </p:nvSpPr>
        <p:spPr>
          <a:xfrm>
            <a:off x="1345076" y="3927552"/>
            <a:ext cx="196211" cy="16565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FA2E4D25-BBC1-420D-B66B-6A17F5D558C9}"/>
              </a:ext>
            </a:extLst>
          </p:cNvPr>
          <p:cNvSpPr txBox="1"/>
          <p:nvPr/>
        </p:nvSpPr>
        <p:spPr>
          <a:xfrm>
            <a:off x="558800" y="1008898"/>
            <a:ext cx="1364974" cy="307777"/>
          </a:xfrm>
          <a:prstGeom prst="rect">
            <a:avLst/>
          </a:prstGeom>
          <a:noFill/>
        </p:spPr>
        <p:txBody>
          <a:bodyPr wrap="square" rtlCol="0" anchor="ctr">
            <a:spAutoFit/>
          </a:bodyPr>
          <a:lstStyle/>
          <a:p>
            <a:pPr algn="ctr"/>
            <a:r>
              <a:rPr lang="en-GB" sz="1400">
                <a:latin typeface="Calibri" panose="020F0502020204030204" pitchFamily="34" charset="0"/>
              </a:rPr>
              <a:t>Address Space</a:t>
            </a:r>
          </a:p>
        </p:txBody>
      </p:sp>
      <p:sp>
        <p:nvSpPr>
          <p:cNvPr id="40" name="Multiply 117">
            <a:extLst>
              <a:ext uri="{FF2B5EF4-FFF2-40B4-BE49-F238E27FC236}">
                <a16:creationId xmlns:a16="http://schemas.microsoft.com/office/drawing/2014/main" id="{88EB6204-D070-44ED-A098-926F4C0989A8}"/>
              </a:ext>
            </a:extLst>
          </p:cNvPr>
          <p:cNvSpPr/>
          <p:nvPr/>
        </p:nvSpPr>
        <p:spPr>
          <a:xfrm>
            <a:off x="917426" y="4089745"/>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Multiply 118">
            <a:extLst>
              <a:ext uri="{FF2B5EF4-FFF2-40B4-BE49-F238E27FC236}">
                <a16:creationId xmlns:a16="http://schemas.microsoft.com/office/drawing/2014/main" id="{96D414C9-3216-44B1-B4AF-97DB901FEB65}"/>
              </a:ext>
            </a:extLst>
          </p:cNvPr>
          <p:cNvSpPr/>
          <p:nvPr/>
        </p:nvSpPr>
        <p:spPr>
          <a:xfrm>
            <a:off x="1219318" y="3181714"/>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TextBox 43">
            <a:extLst>
              <a:ext uri="{FF2B5EF4-FFF2-40B4-BE49-F238E27FC236}">
                <a16:creationId xmlns:a16="http://schemas.microsoft.com/office/drawing/2014/main" id="{3FA31724-B329-4A20-802F-628A111A7E54}"/>
              </a:ext>
            </a:extLst>
          </p:cNvPr>
          <p:cNvSpPr txBox="1"/>
          <p:nvPr/>
        </p:nvSpPr>
        <p:spPr>
          <a:xfrm>
            <a:off x="646669" y="6413368"/>
            <a:ext cx="1189236" cy="276999"/>
          </a:xfrm>
          <a:prstGeom prst="rect">
            <a:avLst/>
          </a:prstGeom>
          <a:noFill/>
        </p:spPr>
        <p:txBody>
          <a:bodyPr wrap="none" rtlCol="0" anchor="ctr">
            <a:spAutoFit/>
          </a:bodyPr>
          <a:lstStyle/>
          <a:p>
            <a:pPr algn="ctr"/>
            <a:r>
              <a:rPr lang="en-GB" sz="1200">
                <a:latin typeface="Calibri" panose="020F0502020204030204" pitchFamily="34" charset="0"/>
              </a:rPr>
              <a:t>Thread registers</a:t>
            </a:r>
          </a:p>
        </p:txBody>
      </p:sp>
      <p:sp>
        <p:nvSpPr>
          <p:cNvPr id="30" name="TextBox 29">
            <a:extLst>
              <a:ext uri="{FF2B5EF4-FFF2-40B4-BE49-F238E27FC236}">
                <a16:creationId xmlns:a16="http://schemas.microsoft.com/office/drawing/2014/main" id="{BB3B2CEE-29A2-8C0E-85BE-8AE1865A5EB3}"/>
              </a:ext>
            </a:extLst>
          </p:cNvPr>
          <p:cNvSpPr txBox="1"/>
          <p:nvPr/>
        </p:nvSpPr>
        <p:spPr>
          <a:xfrm>
            <a:off x="0" y="6553229"/>
            <a:ext cx="9493250" cy="307777"/>
          </a:xfrm>
          <a:prstGeom prst="rect">
            <a:avLst/>
          </a:prstGeom>
          <a:noFill/>
        </p:spPr>
        <p:txBody>
          <a:bodyPr wrap="square">
            <a:spAutoFit/>
          </a:bodyPr>
          <a:lstStyle/>
          <a:p>
            <a:r>
              <a:rPr lang="it-IT" sz="1400" dirty="0">
                <a:hlinkClick r:id="rId3"/>
              </a:rPr>
              <a:t>Xia et al. </a:t>
            </a:r>
            <a:r>
              <a:rPr lang="en-US" sz="1400" i="1" dirty="0" err="1">
                <a:hlinkClick r:id="rId3"/>
              </a:rPr>
              <a:t>CHERIvoke</a:t>
            </a:r>
            <a:r>
              <a:rPr lang="en-US" sz="1400" i="1" dirty="0">
                <a:hlinkClick r:id="rId3"/>
              </a:rPr>
              <a:t>: </a:t>
            </a:r>
            <a:r>
              <a:rPr lang="en-US" sz="1400" i="1" dirty="0" err="1">
                <a:hlinkClick r:id="rId3"/>
              </a:rPr>
              <a:t>Characterising</a:t>
            </a:r>
            <a:r>
              <a:rPr lang="en-US" sz="1400" i="1" dirty="0">
                <a:hlinkClick r:id="rId3"/>
              </a:rPr>
              <a:t> Pointer Revocation using CHERI Capabilities for Temporal Memory Safety</a:t>
            </a:r>
            <a:r>
              <a:rPr lang="it-IT" sz="1400" dirty="0">
                <a:hlinkClick r:id="rId3"/>
              </a:rPr>
              <a:t>. (MICRO 2019)</a:t>
            </a:r>
            <a:endParaRPr lang="en-US" sz="1400" dirty="0"/>
          </a:p>
        </p:txBody>
      </p:sp>
    </p:spTree>
    <p:extLst>
      <p:ext uri="{BB962C8B-B14F-4D97-AF65-F5344CB8AC3E}">
        <p14:creationId xmlns:p14="http://schemas.microsoft.com/office/powerpoint/2010/main" val="306916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4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animBg="1"/>
      <p:bldP spid="13" grpId="0" uiExpand="1" animBg="1"/>
      <p:bldP spid="14" grpId="0" uiExpand="1" animBg="1"/>
      <p:bldP spid="14" grpId="1" animBg="1"/>
      <p:bldP spid="21" grpId="0" uiExpand="1" animBg="1"/>
      <p:bldP spid="23" grpId="0" uiExpand="1" animBg="1"/>
      <p:bldP spid="27" grpId="0" animBg="1"/>
      <p:bldP spid="27" grpId="1" animBg="1"/>
      <p:bldP spid="40" grpId="0" animBg="1"/>
      <p:bldP spid="40" grpId="1"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a:bodyPr>
          <a:lstStyle/>
          <a:p>
            <a:r>
              <a:rPr lang="en-US"/>
              <a:t>CVEs and High Severity Bugs from (Lack of) Memory Safety</a:t>
            </a:r>
          </a:p>
        </p:txBody>
      </p:sp>
      <p:sp>
        <p:nvSpPr>
          <p:cNvPr id="19" name="Slide Number Placeholder 18">
            <a:extLst>
              <a:ext uri="{FF2B5EF4-FFF2-40B4-BE49-F238E27FC236}">
                <a16:creationId xmlns:a16="http://schemas.microsoft.com/office/drawing/2014/main" id="{97A9779B-91B3-4CA0-A4FE-760871F8924A}"/>
              </a:ext>
              <a:ext uri="{C183D7F6-B498-43B3-948B-1728B52AA6E4}">
                <adec:decorative xmlns:adec="http://schemas.microsoft.com/office/drawing/2017/decorative" val="1"/>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a:t>
            </a:fld>
            <a:endParaRPr lang="en-US">
              <a:solidFill>
                <a:prstClr val="white">
                  <a:lumMod val="50000"/>
                </a:prstClr>
              </a:solidFill>
            </a:endParaRPr>
          </a:p>
        </p:txBody>
      </p:sp>
      <p:sp>
        <p:nvSpPr>
          <p:cNvPr id="2" name="TextBox 1">
            <a:extLst>
              <a:ext uri="{FF2B5EF4-FFF2-40B4-BE49-F238E27FC236}">
                <a16:creationId xmlns:a16="http://schemas.microsoft.com/office/drawing/2014/main" id="{CA130E59-5957-6AB5-03BE-3B8A86E883AD}"/>
              </a:ext>
            </a:extLst>
          </p:cNvPr>
          <p:cNvSpPr txBox="1"/>
          <p:nvPr/>
        </p:nvSpPr>
        <p:spPr>
          <a:xfrm>
            <a:off x="3656025" y="1398912"/>
            <a:ext cx="4898557" cy="369332"/>
          </a:xfrm>
          <a:prstGeom prst="rect">
            <a:avLst/>
          </a:prstGeom>
          <a:noFill/>
        </p:spPr>
        <p:txBody>
          <a:bodyPr wrap="square" rtlCol="0">
            <a:spAutoFit/>
          </a:bodyPr>
          <a:lstStyle/>
          <a:p>
            <a:r>
              <a:rPr lang="en-US" dirty="0"/>
              <a:t>CVSS Severity Count Over Time (as of 22 Jul 2022)</a:t>
            </a:r>
          </a:p>
        </p:txBody>
      </p:sp>
      <p:sp>
        <p:nvSpPr>
          <p:cNvPr id="10" name="TextBox 9">
            <a:extLst>
              <a:ext uri="{FF2B5EF4-FFF2-40B4-BE49-F238E27FC236}">
                <a16:creationId xmlns:a16="http://schemas.microsoft.com/office/drawing/2014/main" id="{36A873A6-861C-3E20-2F6D-F6EC72E65CC7}"/>
              </a:ext>
            </a:extLst>
          </p:cNvPr>
          <p:cNvSpPr txBox="1"/>
          <p:nvPr/>
        </p:nvSpPr>
        <p:spPr>
          <a:xfrm>
            <a:off x="0" y="6550223"/>
            <a:ext cx="4572000" cy="307777"/>
          </a:xfrm>
          <a:prstGeom prst="rect">
            <a:avLst/>
          </a:prstGeom>
          <a:noFill/>
        </p:spPr>
        <p:txBody>
          <a:bodyPr wrap="square">
            <a:spAutoFit/>
          </a:bodyPr>
          <a:lstStyle/>
          <a:p>
            <a:r>
              <a:rPr lang="en-US" sz="1400" dirty="0">
                <a:hlinkClick r:id="rId4"/>
              </a:rPr>
              <a:t>NVD - CVSS Severity Distribution Over Time (nist.gov)</a:t>
            </a:r>
            <a:endParaRPr lang="en-US" sz="1400" dirty="0"/>
          </a:p>
        </p:txBody>
      </p:sp>
      <p:pic>
        <p:nvPicPr>
          <p:cNvPr id="8" name="Picture 7" descr="Chart, bar chart, histogram&#10;&#10;Description automatically generated">
            <a:extLst>
              <a:ext uri="{FF2B5EF4-FFF2-40B4-BE49-F238E27FC236}">
                <a16:creationId xmlns:a16="http://schemas.microsoft.com/office/drawing/2014/main" id="{E497F4FE-1DBE-33FC-DFB4-27F59CAC0B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261" y="1967536"/>
            <a:ext cx="10351477" cy="3989895"/>
          </a:xfrm>
          <a:prstGeom prst="rect">
            <a:avLst/>
          </a:prstGeom>
        </p:spPr>
      </p:pic>
    </p:spTree>
    <p:extLst>
      <p:ext uri="{BB962C8B-B14F-4D97-AF65-F5344CB8AC3E}">
        <p14:creationId xmlns:p14="http://schemas.microsoft.com/office/powerpoint/2010/main" val="1197469470"/>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034DEB-DD8D-1835-E583-F30E9DE84899}"/>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40</a:t>
            </a:fld>
            <a:endParaRPr lang="en-US" dirty="0">
              <a:solidFill>
                <a:prstClr val="white">
                  <a:lumMod val="50000"/>
                </a:prstClr>
              </a:solidFill>
            </a:endParaRPr>
          </a:p>
        </p:txBody>
      </p:sp>
      <p:graphicFrame>
        <p:nvGraphicFramePr>
          <p:cNvPr id="5" name="Content Placeholder 4">
            <a:extLst>
              <a:ext uri="{FF2B5EF4-FFF2-40B4-BE49-F238E27FC236}">
                <a16:creationId xmlns:a16="http://schemas.microsoft.com/office/drawing/2014/main" id="{3520100F-05F4-B7BD-FEFE-B4D9B890A0E5}"/>
              </a:ext>
            </a:extLst>
          </p:cNvPr>
          <p:cNvGraphicFramePr>
            <a:graphicFrameLocks noGrp="1"/>
          </p:cNvGraphicFramePr>
          <p:nvPr>
            <p:ph sz="quarter" idx="13"/>
            <p:extLst>
              <p:ext uri="{D42A27DB-BD31-4B8C-83A1-F6EECF244321}">
                <p14:modId xmlns:p14="http://schemas.microsoft.com/office/powerpoint/2010/main" val="3988510126"/>
              </p:ext>
            </p:extLst>
          </p:nvPr>
        </p:nvGraphicFramePr>
        <p:xfrm>
          <a:off x="558800" y="1030288"/>
          <a:ext cx="11074400" cy="544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BA97A7B1-4CEB-921B-4AB4-28E26E00CFA6}"/>
              </a:ext>
            </a:extLst>
          </p:cNvPr>
          <p:cNvSpPr>
            <a:spLocks noGrp="1"/>
          </p:cNvSpPr>
          <p:nvPr>
            <p:ph type="ctrTitle"/>
          </p:nvPr>
        </p:nvSpPr>
        <p:spPr/>
        <p:txBody>
          <a:bodyPr/>
          <a:lstStyle/>
          <a:p>
            <a:r>
              <a:rPr lang="en-US" dirty="0"/>
              <a:t>Address Space Quarantine</a:t>
            </a:r>
          </a:p>
        </p:txBody>
      </p:sp>
      <p:sp>
        <p:nvSpPr>
          <p:cNvPr id="6" name="TextBox 5">
            <a:extLst>
              <a:ext uri="{FF2B5EF4-FFF2-40B4-BE49-F238E27FC236}">
                <a16:creationId xmlns:a16="http://schemas.microsoft.com/office/drawing/2014/main" id="{8ABDE00C-28BC-3A63-65FB-B939864678E6}"/>
              </a:ext>
            </a:extLst>
          </p:cNvPr>
          <p:cNvSpPr txBox="1"/>
          <p:nvPr/>
        </p:nvSpPr>
        <p:spPr>
          <a:xfrm>
            <a:off x="5623755" y="1113692"/>
            <a:ext cx="944490" cy="369332"/>
          </a:xfrm>
          <a:prstGeom prst="rect">
            <a:avLst/>
          </a:prstGeom>
          <a:noFill/>
        </p:spPr>
        <p:txBody>
          <a:bodyPr wrap="none" rtlCol="0">
            <a:spAutoFit/>
          </a:bodyPr>
          <a:lstStyle/>
          <a:p>
            <a:pPr algn="ctr"/>
            <a:r>
              <a:rPr lang="en-US" dirty="0">
                <a:latin typeface="Consolas" panose="020B0609020204030204" pitchFamily="49" charset="0"/>
              </a:rPr>
              <a:t>malloc</a:t>
            </a:r>
          </a:p>
        </p:txBody>
      </p:sp>
      <p:sp>
        <p:nvSpPr>
          <p:cNvPr id="8" name="TextBox 7">
            <a:extLst>
              <a:ext uri="{FF2B5EF4-FFF2-40B4-BE49-F238E27FC236}">
                <a16:creationId xmlns:a16="http://schemas.microsoft.com/office/drawing/2014/main" id="{EAE0CB57-C424-3769-D0F2-0AB3873C3001}"/>
              </a:ext>
            </a:extLst>
          </p:cNvPr>
          <p:cNvSpPr txBox="1"/>
          <p:nvPr/>
        </p:nvSpPr>
        <p:spPr>
          <a:xfrm>
            <a:off x="5744308" y="6016842"/>
            <a:ext cx="703384" cy="369332"/>
          </a:xfrm>
          <a:prstGeom prst="rect">
            <a:avLst/>
          </a:prstGeom>
          <a:noFill/>
        </p:spPr>
        <p:txBody>
          <a:bodyPr wrap="square">
            <a:spAutoFit/>
          </a:bodyPr>
          <a:lstStyle/>
          <a:p>
            <a:pPr algn="ctr"/>
            <a:r>
              <a:rPr lang="en-US" dirty="0">
                <a:latin typeface="Consolas" panose="020B0609020204030204" pitchFamily="49" charset="0"/>
              </a:rPr>
              <a:t>free</a:t>
            </a:r>
          </a:p>
        </p:txBody>
      </p:sp>
    </p:spTree>
    <p:extLst>
      <p:ext uri="{BB962C8B-B14F-4D97-AF65-F5344CB8AC3E}">
        <p14:creationId xmlns:p14="http://schemas.microsoft.com/office/powerpoint/2010/main" val="3615803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034DEB-DD8D-1835-E583-F30E9DE84899}"/>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41</a:t>
            </a:fld>
            <a:endParaRPr lang="en-US" dirty="0">
              <a:solidFill>
                <a:prstClr val="white">
                  <a:lumMod val="50000"/>
                </a:prstClr>
              </a:solidFill>
            </a:endParaRPr>
          </a:p>
        </p:txBody>
      </p:sp>
      <p:graphicFrame>
        <p:nvGraphicFramePr>
          <p:cNvPr id="5" name="Content Placeholder 4">
            <a:extLst>
              <a:ext uri="{FF2B5EF4-FFF2-40B4-BE49-F238E27FC236}">
                <a16:creationId xmlns:a16="http://schemas.microsoft.com/office/drawing/2014/main" id="{3520100F-05F4-B7BD-FEFE-B4D9B890A0E5}"/>
              </a:ext>
            </a:extLst>
          </p:cNvPr>
          <p:cNvGraphicFramePr>
            <a:graphicFrameLocks noGrp="1"/>
          </p:cNvGraphicFramePr>
          <p:nvPr>
            <p:ph sz="quarter" idx="13"/>
            <p:extLst>
              <p:ext uri="{D42A27DB-BD31-4B8C-83A1-F6EECF244321}">
                <p14:modId xmlns:p14="http://schemas.microsoft.com/office/powerpoint/2010/main" val="775738654"/>
              </p:ext>
            </p:extLst>
          </p:nvPr>
        </p:nvGraphicFramePr>
        <p:xfrm>
          <a:off x="558800" y="1030288"/>
          <a:ext cx="11074400" cy="544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BA97A7B1-4CEB-921B-4AB4-28E26E00CFA6}"/>
              </a:ext>
            </a:extLst>
          </p:cNvPr>
          <p:cNvSpPr>
            <a:spLocks noGrp="1"/>
          </p:cNvSpPr>
          <p:nvPr>
            <p:ph type="ctrTitle"/>
          </p:nvPr>
        </p:nvSpPr>
        <p:spPr/>
        <p:txBody>
          <a:bodyPr/>
          <a:lstStyle/>
          <a:p>
            <a:r>
              <a:rPr lang="en-US" dirty="0"/>
              <a:t>Address Space Quarantine</a:t>
            </a:r>
          </a:p>
        </p:txBody>
      </p:sp>
      <p:sp>
        <p:nvSpPr>
          <p:cNvPr id="6" name="TextBox 5">
            <a:extLst>
              <a:ext uri="{FF2B5EF4-FFF2-40B4-BE49-F238E27FC236}">
                <a16:creationId xmlns:a16="http://schemas.microsoft.com/office/drawing/2014/main" id="{A24A1E0E-5F93-98DB-4757-B3103059016E}"/>
              </a:ext>
            </a:extLst>
          </p:cNvPr>
          <p:cNvSpPr txBox="1"/>
          <p:nvPr/>
        </p:nvSpPr>
        <p:spPr>
          <a:xfrm>
            <a:off x="8114908" y="2866292"/>
            <a:ext cx="944490" cy="369332"/>
          </a:xfrm>
          <a:prstGeom prst="rect">
            <a:avLst/>
          </a:prstGeom>
          <a:noFill/>
        </p:spPr>
        <p:txBody>
          <a:bodyPr wrap="none" rtlCol="0">
            <a:spAutoFit/>
          </a:bodyPr>
          <a:lstStyle/>
          <a:p>
            <a:pPr algn="ctr"/>
            <a:r>
              <a:rPr lang="en-US" dirty="0">
                <a:latin typeface="Consolas" panose="020B0609020204030204" pitchFamily="49" charset="0"/>
              </a:rPr>
              <a:t>malloc</a:t>
            </a:r>
          </a:p>
        </p:txBody>
      </p:sp>
      <p:sp>
        <p:nvSpPr>
          <p:cNvPr id="8" name="TextBox 7">
            <a:extLst>
              <a:ext uri="{FF2B5EF4-FFF2-40B4-BE49-F238E27FC236}">
                <a16:creationId xmlns:a16="http://schemas.microsoft.com/office/drawing/2014/main" id="{8FC6963B-13A6-ED00-1BDE-B66653794E79}"/>
              </a:ext>
            </a:extLst>
          </p:cNvPr>
          <p:cNvSpPr txBox="1"/>
          <p:nvPr/>
        </p:nvSpPr>
        <p:spPr>
          <a:xfrm>
            <a:off x="5744308" y="6292334"/>
            <a:ext cx="703384" cy="369332"/>
          </a:xfrm>
          <a:prstGeom prst="rect">
            <a:avLst/>
          </a:prstGeom>
          <a:noFill/>
        </p:spPr>
        <p:txBody>
          <a:bodyPr wrap="square">
            <a:spAutoFit/>
          </a:bodyPr>
          <a:lstStyle/>
          <a:p>
            <a:pPr algn="ctr"/>
            <a:r>
              <a:rPr lang="en-US" dirty="0">
                <a:latin typeface="Consolas" panose="020B0609020204030204" pitchFamily="49" charset="0"/>
              </a:rPr>
              <a:t>free</a:t>
            </a:r>
          </a:p>
        </p:txBody>
      </p:sp>
      <p:sp>
        <p:nvSpPr>
          <p:cNvPr id="10" name="TextBox 9">
            <a:extLst>
              <a:ext uri="{FF2B5EF4-FFF2-40B4-BE49-F238E27FC236}">
                <a16:creationId xmlns:a16="http://schemas.microsoft.com/office/drawing/2014/main" id="{9B9BD900-3D69-B73D-7724-34BA82D371CB}"/>
              </a:ext>
            </a:extLst>
          </p:cNvPr>
          <p:cNvSpPr txBox="1"/>
          <p:nvPr/>
        </p:nvSpPr>
        <p:spPr>
          <a:xfrm>
            <a:off x="3132603" y="2866292"/>
            <a:ext cx="944490" cy="369332"/>
          </a:xfrm>
          <a:prstGeom prst="rect">
            <a:avLst/>
          </a:prstGeom>
          <a:noFill/>
        </p:spPr>
        <p:txBody>
          <a:bodyPr wrap="square">
            <a:spAutoFit/>
          </a:bodyPr>
          <a:lstStyle/>
          <a:p>
            <a:pPr algn="ctr"/>
            <a:r>
              <a:rPr lang="en-US" dirty="0">
                <a:latin typeface="Consolas" panose="020B0609020204030204" pitchFamily="49" charset="0"/>
              </a:rPr>
              <a:t>revoke</a:t>
            </a:r>
          </a:p>
        </p:txBody>
      </p:sp>
    </p:spTree>
    <p:extLst>
      <p:ext uri="{BB962C8B-B14F-4D97-AF65-F5344CB8AC3E}">
        <p14:creationId xmlns:p14="http://schemas.microsoft.com/office/powerpoint/2010/main" val="1041368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606F7-A7C9-62B1-A189-A3730A954F9D}"/>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42</a:t>
            </a:fld>
            <a:endParaRPr lang="en-US" dirty="0">
              <a:solidFill>
                <a:prstClr val="white">
                  <a:lumMod val="50000"/>
                </a:prstClr>
              </a:solidFill>
            </a:endParaRPr>
          </a:p>
        </p:txBody>
      </p:sp>
      <p:sp>
        <p:nvSpPr>
          <p:cNvPr id="23" name="Freeform: Shape 22">
            <a:extLst>
              <a:ext uri="{FF2B5EF4-FFF2-40B4-BE49-F238E27FC236}">
                <a16:creationId xmlns:a16="http://schemas.microsoft.com/office/drawing/2014/main" id="{256497FB-1280-FB91-E8DF-F7F9B8BA20E9}"/>
              </a:ext>
            </a:extLst>
          </p:cNvPr>
          <p:cNvSpPr/>
          <p:nvPr/>
        </p:nvSpPr>
        <p:spPr>
          <a:xfrm>
            <a:off x="558800" y="1030288"/>
            <a:ext cx="11074400" cy="1702097"/>
          </a:xfrm>
          <a:custGeom>
            <a:avLst/>
            <a:gdLst>
              <a:gd name="connsiteX0" fmla="*/ 0 w 11074400"/>
              <a:gd name="connsiteY0" fmla="*/ 170210 h 1702097"/>
              <a:gd name="connsiteX1" fmla="*/ 170210 w 11074400"/>
              <a:gd name="connsiteY1" fmla="*/ 0 h 1702097"/>
              <a:gd name="connsiteX2" fmla="*/ 10904190 w 11074400"/>
              <a:gd name="connsiteY2" fmla="*/ 0 h 1702097"/>
              <a:gd name="connsiteX3" fmla="*/ 11074400 w 11074400"/>
              <a:gd name="connsiteY3" fmla="*/ 170210 h 1702097"/>
              <a:gd name="connsiteX4" fmla="*/ 11074400 w 11074400"/>
              <a:gd name="connsiteY4" fmla="*/ 1531887 h 1702097"/>
              <a:gd name="connsiteX5" fmla="*/ 10904190 w 11074400"/>
              <a:gd name="connsiteY5" fmla="*/ 1702097 h 1702097"/>
              <a:gd name="connsiteX6" fmla="*/ 170210 w 11074400"/>
              <a:gd name="connsiteY6" fmla="*/ 1702097 h 1702097"/>
              <a:gd name="connsiteX7" fmla="*/ 0 w 11074400"/>
              <a:gd name="connsiteY7" fmla="*/ 1531887 h 1702097"/>
              <a:gd name="connsiteX8" fmla="*/ 0 w 11074400"/>
              <a:gd name="connsiteY8" fmla="*/ 170210 h 170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4400" h="1702097">
                <a:moveTo>
                  <a:pt x="0" y="170210"/>
                </a:moveTo>
                <a:cubicBezTo>
                  <a:pt x="0" y="76206"/>
                  <a:pt x="76206" y="0"/>
                  <a:pt x="170210" y="0"/>
                </a:cubicBezTo>
                <a:lnTo>
                  <a:pt x="10904190" y="0"/>
                </a:lnTo>
                <a:cubicBezTo>
                  <a:pt x="10998194" y="0"/>
                  <a:pt x="11074400" y="76206"/>
                  <a:pt x="11074400" y="170210"/>
                </a:cubicBezTo>
                <a:lnTo>
                  <a:pt x="11074400" y="1531887"/>
                </a:lnTo>
                <a:cubicBezTo>
                  <a:pt x="11074400" y="1625891"/>
                  <a:pt x="10998194" y="1702097"/>
                  <a:pt x="10904190" y="1702097"/>
                </a:cubicBezTo>
                <a:lnTo>
                  <a:pt x="170210" y="1702097"/>
                </a:lnTo>
                <a:cubicBezTo>
                  <a:pt x="76206" y="1702097"/>
                  <a:pt x="0" y="1625891"/>
                  <a:pt x="0" y="1531887"/>
                </a:cubicBezTo>
                <a:lnTo>
                  <a:pt x="0" y="170210"/>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41299" tIns="156210" rIns="156211" bIns="156210" numCol="1" spcCol="1270" anchor="t" anchorCtr="0">
            <a:noAutofit/>
          </a:bodyPr>
          <a:lstStyle/>
          <a:p>
            <a:pPr marL="0" lvl="0" indent="0" algn="l" defTabSz="1822450">
              <a:lnSpc>
                <a:spcPct val="90000"/>
              </a:lnSpc>
              <a:spcBef>
                <a:spcPct val="0"/>
              </a:spcBef>
              <a:spcAft>
                <a:spcPct val="35000"/>
              </a:spcAft>
              <a:buNone/>
            </a:pPr>
            <a:r>
              <a:rPr lang="en-US" sz="4100" kern="1200" dirty="0"/>
              <a:t>CHERI Tags identify capabilities</a:t>
            </a:r>
          </a:p>
          <a:p>
            <a:pPr marL="285750" lvl="1" indent="-285750" algn="l" defTabSz="1422400">
              <a:lnSpc>
                <a:spcPct val="90000"/>
              </a:lnSpc>
              <a:spcBef>
                <a:spcPct val="0"/>
              </a:spcBef>
              <a:spcAft>
                <a:spcPct val="15000"/>
              </a:spcAft>
              <a:buChar char="•"/>
            </a:pPr>
            <a:r>
              <a:rPr lang="en-US" sz="3200" kern="1200" dirty="0"/>
              <a:t>Don’t have to guess; </a:t>
            </a:r>
            <a:r>
              <a:rPr lang="en-US" sz="3200" kern="1200" dirty="0" err="1"/>
              <a:t>revoker</a:t>
            </a:r>
            <a:r>
              <a:rPr lang="en-US" sz="3200" kern="1200" dirty="0"/>
              <a:t> justified in erasing!</a:t>
            </a:r>
          </a:p>
        </p:txBody>
      </p:sp>
      <p:sp>
        <p:nvSpPr>
          <p:cNvPr id="24" name="Rectangle: Rounded Corners 23" descr="Tag with solid fill">
            <a:extLst>
              <a:ext uri="{FF2B5EF4-FFF2-40B4-BE49-F238E27FC236}">
                <a16:creationId xmlns:a16="http://schemas.microsoft.com/office/drawing/2014/main" id="{5DA17FE8-EF87-AF0F-5E3A-40D25FF63FAE}"/>
              </a:ext>
            </a:extLst>
          </p:cNvPr>
          <p:cNvSpPr/>
          <p:nvPr/>
        </p:nvSpPr>
        <p:spPr>
          <a:xfrm>
            <a:off x="729009" y="1200497"/>
            <a:ext cx="2214880" cy="1361678"/>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1000" b="-3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Freeform: Shape 24">
            <a:extLst>
              <a:ext uri="{FF2B5EF4-FFF2-40B4-BE49-F238E27FC236}">
                <a16:creationId xmlns:a16="http://schemas.microsoft.com/office/drawing/2014/main" id="{931999EC-75AD-E9FA-3461-A184E7DE9F1E}"/>
              </a:ext>
            </a:extLst>
          </p:cNvPr>
          <p:cNvSpPr/>
          <p:nvPr/>
        </p:nvSpPr>
        <p:spPr>
          <a:xfrm>
            <a:off x="558800" y="2902595"/>
            <a:ext cx="11074400" cy="1702097"/>
          </a:xfrm>
          <a:custGeom>
            <a:avLst/>
            <a:gdLst>
              <a:gd name="connsiteX0" fmla="*/ 0 w 11074400"/>
              <a:gd name="connsiteY0" fmla="*/ 170210 h 1702097"/>
              <a:gd name="connsiteX1" fmla="*/ 170210 w 11074400"/>
              <a:gd name="connsiteY1" fmla="*/ 0 h 1702097"/>
              <a:gd name="connsiteX2" fmla="*/ 10904190 w 11074400"/>
              <a:gd name="connsiteY2" fmla="*/ 0 h 1702097"/>
              <a:gd name="connsiteX3" fmla="*/ 11074400 w 11074400"/>
              <a:gd name="connsiteY3" fmla="*/ 170210 h 1702097"/>
              <a:gd name="connsiteX4" fmla="*/ 11074400 w 11074400"/>
              <a:gd name="connsiteY4" fmla="*/ 1531887 h 1702097"/>
              <a:gd name="connsiteX5" fmla="*/ 10904190 w 11074400"/>
              <a:gd name="connsiteY5" fmla="*/ 1702097 h 1702097"/>
              <a:gd name="connsiteX6" fmla="*/ 170210 w 11074400"/>
              <a:gd name="connsiteY6" fmla="*/ 1702097 h 1702097"/>
              <a:gd name="connsiteX7" fmla="*/ 0 w 11074400"/>
              <a:gd name="connsiteY7" fmla="*/ 1531887 h 1702097"/>
              <a:gd name="connsiteX8" fmla="*/ 0 w 11074400"/>
              <a:gd name="connsiteY8" fmla="*/ 170210 h 170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4400" h="1702097">
                <a:moveTo>
                  <a:pt x="0" y="170210"/>
                </a:moveTo>
                <a:cubicBezTo>
                  <a:pt x="0" y="76206"/>
                  <a:pt x="76206" y="0"/>
                  <a:pt x="170210" y="0"/>
                </a:cubicBezTo>
                <a:lnTo>
                  <a:pt x="10904190" y="0"/>
                </a:lnTo>
                <a:cubicBezTo>
                  <a:pt x="10998194" y="0"/>
                  <a:pt x="11074400" y="76206"/>
                  <a:pt x="11074400" y="170210"/>
                </a:cubicBezTo>
                <a:lnTo>
                  <a:pt x="11074400" y="1531887"/>
                </a:lnTo>
                <a:cubicBezTo>
                  <a:pt x="11074400" y="1625891"/>
                  <a:pt x="10998194" y="1702097"/>
                  <a:pt x="10904190" y="1702097"/>
                </a:cubicBezTo>
                <a:lnTo>
                  <a:pt x="170210" y="1702097"/>
                </a:lnTo>
                <a:cubicBezTo>
                  <a:pt x="76206" y="1702097"/>
                  <a:pt x="0" y="1625891"/>
                  <a:pt x="0" y="1531887"/>
                </a:cubicBezTo>
                <a:lnTo>
                  <a:pt x="0" y="170210"/>
                </a:ln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41299" tIns="156210" rIns="156211" bIns="156210" numCol="1" spcCol="1270" anchor="t" anchorCtr="0">
            <a:noAutofit/>
          </a:bodyPr>
          <a:lstStyle/>
          <a:p>
            <a:pPr marL="0" lvl="0" indent="0" algn="l" defTabSz="1822450">
              <a:lnSpc>
                <a:spcPct val="90000"/>
              </a:lnSpc>
              <a:spcBef>
                <a:spcPct val="0"/>
              </a:spcBef>
              <a:spcAft>
                <a:spcPct val="35000"/>
              </a:spcAft>
              <a:buNone/>
            </a:pPr>
            <a:r>
              <a:rPr lang="en-US" sz="4100" kern="1200" dirty="0"/>
              <a:t>Capability-Dirty PTE Flags</a:t>
            </a:r>
          </a:p>
          <a:p>
            <a:pPr marL="285750" lvl="1" indent="-285750" algn="l" defTabSz="1422400">
              <a:lnSpc>
                <a:spcPct val="90000"/>
              </a:lnSpc>
              <a:spcBef>
                <a:spcPct val="0"/>
              </a:spcBef>
              <a:spcAft>
                <a:spcPct val="15000"/>
              </a:spcAft>
              <a:buChar char="•"/>
            </a:pPr>
            <a:r>
              <a:rPr lang="en-US" sz="3200" kern="1200" dirty="0"/>
              <a:t>Set by PTW; skip sweep of pages w/o capabilities</a:t>
            </a:r>
          </a:p>
        </p:txBody>
      </p:sp>
      <p:sp>
        <p:nvSpPr>
          <p:cNvPr id="26" name="Rectangle: Rounded Corners 25" descr="Abacus outline">
            <a:extLst>
              <a:ext uri="{FF2B5EF4-FFF2-40B4-BE49-F238E27FC236}">
                <a16:creationId xmlns:a16="http://schemas.microsoft.com/office/drawing/2014/main" id="{CAEA5116-B5E5-9BCA-4A45-FA67A8368DB9}"/>
              </a:ext>
            </a:extLst>
          </p:cNvPr>
          <p:cNvSpPr/>
          <p:nvPr/>
        </p:nvSpPr>
        <p:spPr>
          <a:xfrm>
            <a:off x="729009" y="3072805"/>
            <a:ext cx="2214880" cy="1361678"/>
          </a:xfrm>
          <a:prstGeom prst="roundRect">
            <a:avLst>
              <a:gd name="adj" fmla="val 10000"/>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31000" b="-3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Shape 26">
            <a:extLst>
              <a:ext uri="{FF2B5EF4-FFF2-40B4-BE49-F238E27FC236}">
                <a16:creationId xmlns:a16="http://schemas.microsoft.com/office/drawing/2014/main" id="{0981F222-3683-FE2D-B887-049BC92F321B}"/>
              </a:ext>
            </a:extLst>
          </p:cNvPr>
          <p:cNvSpPr/>
          <p:nvPr/>
        </p:nvSpPr>
        <p:spPr>
          <a:xfrm>
            <a:off x="558800" y="4774902"/>
            <a:ext cx="11074400" cy="1702097"/>
          </a:xfrm>
          <a:custGeom>
            <a:avLst/>
            <a:gdLst>
              <a:gd name="connsiteX0" fmla="*/ 0 w 11074400"/>
              <a:gd name="connsiteY0" fmla="*/ 170210 h 1702097"/>
              <a:gd name="connsiteX1" fmla="*/ 170210 w 11074400"/>
              <a:gd name="connsiteY1" fmla="*/ 0 h 1702097"/>
              <a:gd name="connsiteX2" fmla="*/ 10904190 w 11074400"/>
              <a:gd name="connsiteY2" fmla="*/ 0 h 1702097"/>
              <a:gd name="connsiteX3" fmla="*/ 11074400 w 11074400"/>
              <a:gd name="connsiteY3" fmla="*/ 170210 h 1702097"/>
              <a:gd name="connsiteX4" fmla="*/ 11074400 w 11074400"/>
              <a:gd name="connsiteY4" fmla="*/ 1531887 h 1702097"/>
              <a:gd name="connsiteX5" fmla="*/ 10904190 w 11074400"/>
              <a:gd name="connsiteY5" fmla="*/ 1702097 h 1702097"/>
              <a:gd name="connsiteX6" fmla="*/ 170210 w 11074400"/>
              <a:gd name="connsiteY6" fmla="*/ 1702097 h 1702097"/>
              <a:gd name="connsiteX7" fmla="*/ 0 w 11074400"/>
              <a:gd name="connsiteY7" fmla="*/ 1531887 h 1702097"/>
              <a:gd name="connsiteX8" fmla="*/ 0 w 11074400"/>
              <a:gd name="connsiteY8" fmla="*/ 170210 h 170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4400" h="1702097">
                <a:moveTo>
                  <a:pt x="0" y="170210"/>
                </a:moveTo>
                <a:cubicBezTo>
                  <a:pt x="0" y="76206"/>
                  <a:pt x="76206" y="0"/>
                  <a:pt x="170210" y="0"/>
                </a:cubicBezTo>
                <a:lnTo>
                  <a:pt x="10904190" y="0"/>
                </a:lnTo>
                <a:cubicBezTo>
                  <a:pt x="10998194" y="0"/>
                  <a:pt x="11074400" y="76206"/>
                  <a:pt x="11074400" y="170210"/>
                </a:cubicBezTo>
                <a:lnTo>
                  <a:pt x="11074400" y="1531887"/>
                </a:lnTo>
                <a:cubicBezTo>
                  <a:pt x="11074400" y="1625891"/>
                  <a:pt x="10998194" y="1702097"/>
                  <a:pt x="10904190" y="1702097"/>
                </a:cubicBezTo>
                <a:lnTo>
                  <a:pt x="170210" y="1702097"/>
                </a:lnTo>
                <a:cubicBezTo>
                  <a:pt x="76206" y="1702097"/>
                  <a:pt x="0" y="1625891"/>
                  <a:pt x="0" y="1531887"/>
                </a:cubicBezTo>
                <a:lnTo>
                  <a:pt x="0" y="17021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41299" tIns="156210" rIns="156211" bIns="156210" numCol="1" spcCol="1270" anchor="t" anchorCtr="0">
            <a:noAutofit/>
          </a:bodyPr>
          <a:lstStyle/>
          <a:p>
            <a:pPr marL="0" lvl="0" indent="0" algn="l" defTabSz="1822450">
              <a:lnSpc>
                <a:spcPct val="90000"/>
              </a:lnSpc>
              <a:spcBef>
                <a:spcPct val="0"/>
              </a:spcBef>
              <a:spcAft>
                <a:spcPct val="35000"/>
              </a:spcAft>
              <a:buNone/>
            </a:pPr>
            <a:r>
              <a:rPr lang="en-US" sz="4100" kern="1200" dirty="0"/>
              <a:t>Capability-Load Trap PTE Flags</a:t>
            </a:r>
          </a:p>
          <a:p>
            <a:pPr marL="285750" lvl="1" indent="-285750" algn="l" defTabSz="1422400">
              <a:lnSpc>
                <a:spcPct val="90000"/>
              </a:lnSpc>
              <a:spcBef>
                <a:spcPct val="0"/>
              </a:spcBef>
              <a:spcAft>
                <a:spcPct val="15000"/>
              </a:spcAft>
              <a:buChar char="•"/>
            </a:pPr>
            <a:r>
              <a:rPr lang="en-US" sz="3200" kern="1200" dirty="0"/>
              <a:t>Cause CPU to trap; </a:t>
            </a:r>
            <a:r>
              <a:rPr lang="en-US" sz="3200" kern="1200" dirty="0" err="1"/>
              <a:t>revoker</a:t>
            </a:r>
            <a:r>
              <a:rPr lang="en-US" sz="3200" dirty="0"/>
              <a:t> scans</a:t>
            </a:r>
            <a:r>
              <a:rPr lang="en-US" sz="3200" kern="1200" dirty="0"/>
              <a:t> (WIP)</a:t>
            </a:r>
          </a:p>
        </p:txBody>
      </p:sp>
      <p:sp>
        <p:nvSpPr>
          <p:cNvPr id="28" name="Rectangle: Rounded Corners 27" descr="3d Glasses with solid fill">
            <a:extLst>
              <a:ext uri="{FF2B5EF4-FFF2-40B4-BE49-F238E27FC236}">
                <a16:creationId xmlns:a16="http://schemas.microsoft.com/office/drawing/2014/main" id="{BBCE8441-69BC-5DA4-ABCA-EC757F22ADB7}"/>
              </a:ext>
            </a:extLst>
          </p:cNvPr>
          <p:cNvSpPr/>
          <p:nvPr/>
        </p:nvSpPr>
        <p:spPr>
          <a:xfrm>
            <a:off x="729009" y="4945112"/>
            <a:ext cx="2214880" cy="1361678"/>
          </a:xfrm>
          <a:prstGeom prst="roundRect">
            <a:avLst>
              <a:gd name="adj" fmla="val 10000"/>
            </a:avLst>
          </a:prstGeom>
          <a:blipFill>
            <a:blip r:embed="rId7">
              <a:extLst>
                <a:ext uri="{96DAC541-7B7A-43D3-8B79-37D633B846F1}">
                  <asvg:svgBlip xmlns:asvg="http://schemas.microsoft.com/office/drawing/2016/SVG/main" r:embed="rId8"/>
                </a:ext>
              </a:extLst>
            </a:blip>
            <a:srcRect/>
            <a:stretch>
              <a:fillRect t="-31000" b="-3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Title 3">
            <a:extLst>
              <a:ext uri="{FF2B5EF4-FFF2-40B4-BE49-F238E27FC236}">
                <a16:creationId xmlns:a16="http://schemas.microsoft.com/office/drawing/2014/main" id="{2713DFD6-0459-E73D-1B60-F14290CB72BC}"/>
              </a:ext>
            </a:extLst>
          </p:cNvPr>
          <p:cNvSpPr>
            <a:spLocks noGrp="1"/>
          </p:cNvSpPr>
          <p:nvPr>
            <p:ph type="ctrTitle"/>
          </p:nvPr>
        </p:nvSpPr>
        <p:spPr/>
        <p:txBody>
          <a:bodyPr/>
          <a:lstStyle/>
          <a:p>
            <a:r>
              <a:rPr lang="en-US" dirty="0"/>
              <a:t>Architectural Acceleration for Revocation</a:t>
            </a:r>
          </a:p>
        </p:txBody>
      </p:sp>
      <p:sp>
        <p:nvSpPr>
          <p:cNvPr id="6" name="TextBox 5">
            <a:extLst>
              <a:ext uri="{FF2B5EF4-FFF2-40B4-BE49-F238E27FC236}">
                <a16:creationId xmlns:a16="http://schemas.microsoft.com/office/drawing/2014/main" id="{9C157C9D-FFA1-899B-5D43-6540692FC895}"/>
              </a:ext>
            </a:extLst>
          </p:cNvPr>
          <p:cNvSpPr txBox="1"/>
          <p:nvPr/>
        </p:nvSpPr>
        <p:spPr>
          <a:xfrm>
            <a:off x="0" y="6550223"/>
            <a:ext cx="6094948" cy="307777"/>
          </a:xfrm>
          <a:prstGeom prst="rect">
            <a:avLst/>
          </a:prstGeom>
          <a:noFill/>
        </p:spPr>
        <p:txBody>
          <a:bodyPr wrap="square">
            <a:spAutoFit/>
          </a:bodyPr>
          <a:lstStyle/>
          <a:p>
            <a:r>
              <a:rPr lang="en-US" sz="1400" dirty="0">
                <a:hlinkClick r:id="rId9"/>
              </a:rPr>
              <a:t>Filardo et al.  </a:t>
            </a:r>
            <a:r>
              <a:rPr lang="en-US" sz="1400" i="1" dirty="0">
                <a:hlinkClick r:id="rId9"/>
              </a:rPr>
              <a:t>Cornucopia: Temporal Safety for CHERI Heaps</a:t>
            </a:r>
            <a:r>
              <a:rPr lang="en-US" sz="1400" dirty="0">
                <a:hlinkClick r:id="rId9"/>
              </a:rPr>
              <a:t>.  (Oakland 2020)</a:t>
            </a:r>
            <a:endParaRPr lang="en-US" sz="1400" dirty="0"/>
          </a:p>
        </p:txBody>
      </p:sp>
    </p:spTree>
    <p:extLst>
      <p:ext uri="{BB962C8B-B14F-4D97-AF65-F5344CB8AC3E}">
        <p14:creationId xmlns:p14="http://schemas.microsoft.com/office/powerpoint/2010/main" val="26427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6ACE40-DAD0-4C52-0332-835D35A14DDA}"/>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43</a:t>
            </a:fld>
            <a:endParaRPr lang="en-US" dirty="0">
              <a:solidFill>
                <a:prstClr val="white">
                  <a:lumMod val="50000"/>
                </a:prstClr>
              </a:solidFill>
            </a:endParaRPr>
          </a:p>
        </p:txBody>
      </p:sp>
      <p:sp>
        <p:nvSpPr>
          <p:cNvPr id="3" name="Content Placeholder 2">
            <a:extLst>
              <a:ext uri="{FF2B5EF4-FFF2-40B4-BE49-F238E27FC236}">
                <a16:creationId xmlns:a16="http://schemas.microsoft.com/office/drawing/2014/main" id="{65395BB4-6AF6-ED78-5B1A-009FC3F8000C}"/>
              </a:ext>
            </a:extLst>
          </p:cNvPr>
          <p:cNvSpPr>
            <a:spLocks noGrp="1"/>
          </p:cNvSpPr>
          <p:nvPr>
            <p:ph sz="quarter" idx="13"/>
          </p:nvPr>
        </p:nvSpPr>
        <p:spPr/>
        <p:txBody>
          <a:bodyPr anchor="ctr"/>
          <a:lstStyle/>
          <a:p>
            <a:r>
              <a:rPr lang="en-US" dirty="0"/>
              <a:t>Cornucopia, SPEC CPU2006, no cap-load traps, revoke @ 33% heap in quarantine:</a:t>
            </a:r>
          </a:p>
          <a:p>
            <a:endParaRPr lang="en-US" dirty="0"/>
          </a:p>
          <a:p>
            <a:endParaRPr lang="en-US" dirty="0"/>
          </a:p>
          <a:p>
            <a:endParaRPr lang="en-US" dirty="0"/>
          </a:p>
          <a:p>
            <a:endParaRPr lang="en-US" dirty="0"/>
          </a:p>
          <a:p>
            <a:r>
              <a:rPr lang="en-US" dirty="0"/>
              <a:t>Using load traps (WIP):</a:t>
            </a:r>
          </a:p>
          <a:p>
            <a:pPr lvl="1"/>
            <a:r>
              <a:rPr lang="en-US" dirty="0"/>
              <a:t>Lowers overheads by ~10%</a:t>
            </a:r>
          </a:p>
          <a:p>
            <a:pPr lvl="1"/>
            <a:r>
              <a:rPr lang="en-US" dirty="0"/>
              <a:t>Significantly improves (nearly eliminates) application pause times</a:t>
            </a:r>
          </a:p>
          <a:p>
            <a:pPr lvl="1"/>
            <a:endParaRPr lang="en-US" dirty="0"/>
          </a:p>
          <a:p>
            <a:r>
              <a:rPr lang="en-US" dirty="0"/>
              <a:t>Additional software and architecture tricks up our sleeves to tamp down on costs</a:t>
            </a:r>
          </a:p>
        </p:txBody>
      </p:sp>
      <p:sp>
        <p:nvSpPr>
          <p:cNvPr id="4" name="Title 3">
            <a:extLst>
              <a:ext uri="{FF2B5EF4-FFF2-40B4-BE49-F238E27FC236}">
                <a16:creationId xmlns:a16="http://schemas.microsoft.com/office/drawing/2014/main" id="{2699E06E-02FB-8193-CC80-77878090D93F}"/>
              </a:ext>
            </a:extLst>
          </p:cNvPr>
          <p:cNvSpPr>
            <a:spLocks noGrp="1"/>
          </p:cNvSpPr>
          <p:nvPr>
            <p:ph type="ctrTitle"/>
          </p:nvPr>
        </p:nvSpPr>
        <p:spPr/>
        <p:txBody>
          <a:bodyPr/>
          <a:lstStyle/>
          <a:p>
            <a:r>
              <a:rPr lang="en-US" dirty="0"/>
              <a:t>Revocation Performance?</a:t>
            </a:r>
          </a:p>
        </p:txBody>
      </p:sp>
      <p:graphicFrame>
        <p:nvGraphicFramePr>
          <p:cNvPr id="5" name="Table 5">
            <a:extLst>
              <a:ext uri="{FF2B5EF4-FFF2-40B4-BE49-F238E27FC236}">
                <a16:creationId xmlns:a16="http://schemas.microsoft.com/office/drawing/2014/main" id="{ABEB2F70-05FD-8AC9-CA3F-6162B7881CB1}"/>
              </a:ext>
            </a:extLst>
          </p:cNvPr>
          <p:cNvGraphicFramePr>
            <a:graphicFrameLocks noGrp="1"/>
          </p:cNvGraphicFramePr>
          <p:nvPr>
            <p:extLst>
              <p:ext uri="{D42A27DB-BD31-4B8C-83A1-F6EECF244321}">
                <p14:modId xmlns:p14="http://schemas.microsoft.com/office/powerpoint/2010/main" val="572832590"/>
              </p:ext>
            </p:extLst>
          </p:nvPr>
        </p:nvGraphicFramePr>
        <p:xfrm>
          <a:off x="2032000" y="2378221"/>
          <a:ext cx="8127999" cy="11125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331627642"/>
                    </a:ext>
                  </a:extLst>
                </a:gridCol>
                <a:gridCol w="2709333">
                  <a:extLst>
                    <a:ext uri="{9D8B030D-6E8A-4147-A177-3AD203B41FA5}">
                      <a16:colId xmlns:a16="http://schemas.microsoft.com/office/drawing/2014/main" val="1756319028"/>
                    </a:ext>
                  </a:extLst>
                </a:gridCol>
                <a:gridCol w="2709333">
                  <a:extLst>
                    <a:ext uri="{9D8B030D-6E8A-4147-A177-3AD203B41FA5}">
                      <a16:colId xmlns:a16="http://schemas.microsoft.com/office/drawing/2014/main" val="997094276"/>
                    </a:ext>
                  </a:extLst>
                </a:gridCol>
              </a:tblGrid>
              <a:tr h="370840">
                <a:tc>
                  <a:txBody>
                    <a:bodyPr/>
                    <a:lstStyle/>
                    <a:p>
                      <a:endParaRPr lang="en-US" dirty="0"/>
                    </a:p>
                  </a:txBody>
                  <a:tcPr>
                    <a:solidFill>
                      <a:schemeClr val="bg1"/>
                    </a:solidFill>
                  </a:tcPr>
                </a:tc>
                <a:tc>
                  <a:txBody>
                    <a:bodyPr/>
                    <a:lstStyle/>
                    <a:p>
                      <a:pPr algn="ctr"/>
                      <a:r>
                        <a:rPr lang="en-US" dirty="0"/>
                        <a:t>Geomean</a:t>
                      </a:r>
                    </a:p>
                  </a:txBody>
                  <a:tcPr/>
                </a:tc>
                <a:tc>
                  <a:txBody>
                    <a:bodyPr/>
                    <a:lstStyle/>
                    <a:p>
                      <a:pPr algn="ctr"/>
                      <a:r>
                        <a:rPr lang="en-US" dirty="0"/>
                        <a:t>Worst case</a:t>
                      </a:r>
                    </a:p>
                  </a:txBody>
                  <a:tcPr/>
                </a:tc>
                <a:extLst>
                  <a:ext uri="{0D108BD9-81ED-4DB2-BD59-A6C34878D82A}">
                    <a16:rowId xmlns:a16="http://schemas.microsoft.com/office/drawing/2014/main" val="576704541"/>
                  </a:ext>
                </a:extLst>
              </a:tr>
              <a:tr h="370840">
                <a:tc>
                  <a:txBody>
                    <a:bodyPr/>
                    <a:lstStyle/>
                    <a:p>
                      <a:r>
                        <a:rPr lang="en-US" dirty="0"/>
                        <a:t>Revocation on 2</a:t>
                      </a:r>
                      <a:r>
                        <a:rPr lang="en-US" baseline="30000" dirty="0"/>
                        <a:t>nd</a:t>
                      </a:r>
                      <a:r>
                        <a:rPr lang="en-US" dirty="0"/>
                        <a:t> core</a:t>
                      </a:r>
                    </a:p>
                  </a:txBody>
                  <a:tcPr/>
                </a:tc>
                <a:tc>
                  <a:txBody>
                    <a:bodyPr/>
                    <a:lstStyle/>
                    <a:p>
                      <a:pPr algn="ctr"/>
                      <a:r>
                        <a:rPr lang="en-US" b="1" dirty="0"/>
                        <a:t>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7.9%</a:t>
                      </a:r>
                    </a:p>
                  </a:txBody>
                  <a:tcPr/>
                </a:tc>
                <a:extLst>
                  <a:ext uri="{0D108BD9-81ED-4DB2-BD59-A6C34878D82A}">
                    <a16:rowId xmlns:a16="http://schemas.microsoft.com/office/drawing/2014/main" val="2351610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Single core</a:t>
                      </a:r>
                    </a:p>
                  </a:txBody>
                  <a:tcPr/>
                </a:tc>
                <a:tc>
                  <a:txBody>
                    <a:bodyPr/>
                    <a:lstStyle/>
                    <a:p>
                      <a:pPr algn="ctr"/>
                      <a:r>
                        <a:rPr lang="en-US" dirty="0"/>
                        <a:t>5.2%</a:t>
                      </a:r>
                    </a:p>
                  </a:txBody>
                  <a:tcPr/>
                </a:tc>
                <a:tc>
                  <a:txBody>
                    <a:bodyPr/>
                    <a:lstStyle/>
                    <a:p>
                      <a:pPr algn="ctr"/>
                      <a:r>
                        <a:rPr lang="en-US" dirty="0"/>
                        <a:t>21.2%</a:t>
                      </a:r>
                    </a:p>
                  </a:txBody>
                  <a:tcPr/>
                </a:tc>
                <a:extLst>
                  <a:ext uri="{0D108BD9-81ED-4DB2-BD59-A6C34878D82A}">
                    <a16:rowId xmlns:a16="http://schemas.microsoft.com/office/drawing/2014/main" val="3718400504"/>
                  </a:ext>
                </a:extLst>
              </a:tr>
            </a:tbl>
          </a:graphicData>
        </a:graphic>
      </p:graphicFrame>
    </p:spTree>
    <p:extLst>
      <p:ext uri="{BB962C8B-B14F-4D97-AF65-F5344CB8AC3E}">
        <p14:creationId xmlns:p14="http://schemas.microsoft.com/office/powerpoint/2010/main" val="1441242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5B201D1C-0046-E0F7-E081-71DFA2F3C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368304"/>
            <a:ext cx="12191999" cy="3162146"/>
          </a:xfrm>
          <a:prstGeom prst="rect">
            <a:avLst/>
          </a:prstGeom>
          <a:gradFill flip="none" rotWithShape="1">
            <a:gsLst>
              <a:gs pos="0">
                <a:srgbClr val="000000">
                  <a:alpha val="0"/>
                </a:srgbClr>
              </a:gs>
              <a:gs pos="25000">
                <a:srgbClr val="000000">
                  <a:alpha val="50000"/>
                </a:srgbClr>
              </a:gs>
              <a:gs pos="75000">
                <a:srgbClr val="000000">
                  <a:alpha val="50000"/>
                </a:srgbClr>
              </a:gs>
              <a:gs pos="50000">
                <a:srgbClr val="000000">
                  <a:alpha val="75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7EB35EF-4804-4361-2527-B8A1926B4683}"/>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Is CHERI In Competition</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With Safe Languages?</a:t>
            </a:r>
          </a:p>
        </p:txBody>
      </p:sp>
      <p:sp>
        <p:nvSpPr>
          <p:cNvPr id="6" name="Text Placeholder 5">
            <a:extLst>
              <a:ext uri="{FF2B5EF4-FFF2-40B4-BE49-F238E27FC236}">
                <a16:creationId xmlns:a16="http://schemas.microsoft.com/office/drawing/2014/main" id="{31152D73-5E68-EB46-FD79-D886DA077021}"/>
              </a:ext>
            </a:extLst>
          </p:cNvPr>
          <p:cNvSpPr>
            <a:spLocks noGrp="1"/>
          </p:cNvSpPr>
          <p:nvPr>
            <p:ph type="body" idx="1"/>
          </p:nvPr>
        </p:nvSpPr>
        <p:spPr/>
        <p:txBody>
          <a:bodyPr>
            <a:normAutofit/>
          </a:bodyPr>
          <a:lstStyle/>
          <a:p>
            <a:pPr algn="ctr"/>
            <a:endParaRPr lang="en-US" sz="3200" dirty="0">
              <a:solidFill>
                <a:schemeClr val="bg1">
                  <a:lumMod val="85000"/>
                </a:schemeClr>
              </a:solidFill>
              <a:effectLst>
                <a:outerShdw blurRad="50800" dist="38100" dir="2700000" algn="tl" rotWithShape="0">
                  <a:prstClr val="black">
                    <a:alpha val="40000"/>
                  </a:prstClr>
                </a:outerShdw>
              </a:effectLst>
            </a:endParaRPr>
          </a:p>
        </p:txBody>
      </p:sp>
      <p:sp>
        <p:nvSpPr>
          <p:cNvPr id="2" name="Slide Number Placeholder 1">
            <a:extLst>
              <a:ext uri="{FF2B5EF4-FFF2-40B4-BE49-F238E27FC236}">
                <a16:creationId xmlns:a16="http://schemas.microsoft.com/office/drawing/2014/main" id="{35FE3D23-DF14-1140-86A0-8330DF9C397E}"/>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44</a:t>
            </a:fld>
            <a:endParaRPr lang="en-US" dirty="0">
              <a:solidFill>
                <a:prstClr val="white">
                  <a:lumMod val="50000"/>
                </a:prstClr>
              </a:solidFill>
            </a:endParaRPr>
          </a:p>
        </p:txBody>
      </p:sp>
    </p:spTree>
    <p:extLst>
      <p:ext uri="{BB962C8B-B14F-4D97-AF65-F5344CB8AC3E}">
        <p14:creationId xmlns:p14="http://schemas.microsoft.com/office/powerpoint/2010/main" val="2159468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075623-7131-D9C4-72C3-7F696E56B7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45</a:t>
            </a:fld>
            <a:endParaRPr lang="en-US" dirty="0">
              <a:solidFill>
                <a:prstClr val="white">
                  <a:lumMod val="50000"/>
                </a:prstClr>
              </a:solidFill>
            </a:endParaRPr>
          </a:p>
        </p:txBody>
      </p:sp>
      <p:sp>
        <p:nvSpPr>
          <p:cNvPr id="10" name="Rectangle 9" descr="Flammable">
            <a:extLst>
              <a:ext uri="{FF2B5EF4-FFF2-40B4-BE49-F238E27FC236}">
                <a16:creationId xmlns:a16="http://schemas.microsoft.com/office/drawing/2014/main" id="{3932991C-9E8D-047C-8844-193897E3B3A3}"/>
              </a:ext>
            </a:extLst>
          </p:cNvPr>
          <p:cNvSpPr/>
          <p:nvPr/>
        </p:nvSpPr>
        <p:spPr>
          <a:xfrm>
            <a:off x="2801999" y="2837617"/>
            <a:ext cx="1512000" cy="1512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9610AA13-225A-593F-634A-F97F112B69C3}"/>
              </a:ext>
            </a:extLst>
          </p:cNvPr>
          <p:cNvSpPr/>
          <p:nvPr/>
        </p:nvSpPr>
        <p:spPr>
          <a:xfrm>
            <a:off x="1397999" y="4477350"/>
            <a:ext cx="4320000" cy="648000"/>
          </a:xfrm>
          <a:custGeom>
            <a:avLst/>
            <a:gdLst>
              <a:gd name="connsiteX0" fmla="*/ 0 w 4320000"/>
              <a:gd name="connsiteY0" fmla="*/ 0 h 648000"/>
              <a:gd name="connsiteX1" fmla="*/ 4320000 w 4320000"/>
              <a:gd name="connsiteY1" fmla="*/ 0 h 648000"/>
              <a:gd name="connsiteX2" fmla="*/ 4320000 w 4320000"/>
              <a:gd name="connsiteY2" fmla="*/ 648000 h 648000"/>
              <a:gd name="connsiteX3" fmla="*/ 0 w 4320000"/>
              <a:gd name="connsiteY3" fmla="*/ 648000 h 648000"/>
              <a:gd name="connsiteX4" fmla="*/ 0 w 4320000"/>
              <a:gd name="connsiteY4" fmla="*/ 0 h 6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648000">
                <a:moveTo>
                  <a:pt x="0" y="0"/>
                </a:moveTo>
                <a:lnTo>
                  <a:pt x="4320000" y="0"/>
                </a:lnTo>
                <a:lnTo>
                  <a:pt x="4320000" y="648000"/>
                </a:lnTo>
                <a:lnTo>
                  <a:pt x="0" y="648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a:t>… it’s all C’s fault!</a:t>
            </a:r>
          </a:p>
        </p:txBody>
      </p:sp>
      <p:sp>
        <p:nvSpPr>
          <p:cNvPr id="12" name="Freeform: Shape 11">
            <a:extLst>
              <a:ext uri="{FF2B5EF4-FFF2-40B4-BE49-F238E27FC236}">
                <a16:creationId xmlns:a16="http://schemas.microsoft.com/office/drawing/2014/main" id="{97D0D9EB-F03C-28D1-8403-30B71CDFB852}"/>
              </a:ext>
            </a:extLst>
          </p:cNvPr>
          <p:cNvSpPr/>
          <p:nvPr/>
        </p:nvSpPr>
        <p:spPr>
          <a:xfrm>
            <a:off x="1397999" y="5184761"/>
            <a:ext cx="4320000" cy="623390"/>
          </a:xfrm>
          <a:custGeom>
            <a:avLst/>
            <a:gdLst>
              <a:gd name="connsiteX0" fmla="*/ 0 w 4320000"/>
              <a:gd name="connsiteY0" fmla="*/ 0 h 623390"/>
              <a:gd name="connsiteX1" fmla="*/ 4320000 w 4320000"/>
              <a:gd name="connsiteY1" fmla="*/ 0 h 623390"/>
              <a:gd name="connsiteX2" fmla="*/ 4320000 w 4320000"/>
              <a:gd name="connsiteY2" fmla="*/ 623390 h 623390"/>
              <a:gd name="connsiteX3" fmla="*/ 0 w 4320000"/>
              <a:gd name="connsiteY3" fmla="*/ 623390 h 623390"/>
              <a:gd name="connsiteX4" fmla="*/ 0 w 4320000"/>
              <a:gd name="connsiteY4" fmla="*/ 0 h 623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623390">
                <a:moveTo>
                  <a:pt x="0" y="0"/>
                </a:moveTo>
                <a:lnTo>
                  <a:pt x="4320000" y="0"/>
                </a:lnTo>
                <a:lnTo>
                  <a:pt x="4320000" y="623390"/>
                </a:lnTo>
                <a:lnTo>
                  <a:pt x="0" y="6233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Safe languages solve all these problems!</a:t>
            </a:r>
          </a:p>
          <a:p>
            <a:pPr marL="0" lvl="0" indent="0" algn="ctr" defTabSz="755650">
              <a:lnSpc>
                <a:spcPct val="100000"/>
              </a:lnSpc>
              <a:spcBef>
                <a:spcPct val="0"/>
              </a:spcBef>
              <a:spcAft>
                <a:spcPct val="35000"/>
              </a:spcAft>
              <a:buNone/>
            </a:pPr>
            <a:r>
              <a:rPr lang="en-US" sz="1700" kern="1200" dirty="0"/>
              <a:t>Why do we need CHERI?</a:t>
            </a:r>
          </a:p>
        </p:txBody>
      </p:sp>
      <p:sp>
        <p:nvSpPr>
          <p:cNvPr id="13" name="Rectangle 12" descr="Cherries">
            <a:extLst>
              <a:ext uri="{FF2B5EF4-FFF2-40B4-BE49-F238E27FC236}">
                <a16:creationId xmlns:a16="http://schemas.microsoft.com/office/drawing/2014/main" id="{F339DCFD-B47A-8AA6-AA06-76A32C31B166}"/>
              </a:ext>
            </a:extLst>
          </p:cNvPr>
          <p:cNvSpPr/>
          <p:nvPr/>
        </p:nvSpPr>
        <p:spPr>
          <a:xfrm>
            <a:off x="7878000" y="2837617"/>
            <a:ext cx="1512000" cy="1512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A28AD311-FF8D-6912-53BD-502D6A95F859}"/>
              </a:ext>
            </a:extLst>
          </p:cNvPr>
          <p:cNvSpPr/>
          <p:nvPr/>
        </p:nvSpPr>
        <p:spPr>
          <a:xfrm>
            <a:off x="6474000" y="4477350"/>
            <a:ext cx="4320000" cy="648000"/>
          </a:xfrm>
          <a:custGeom>
            <a:avLst/>
            <a:gdLst>
              <a:gd name="connsiteX0" fmla="*/ 0 w 4320000"/>
              <a:gd name="connsiteY0" fmla="*/ 0 h 648000"/>
              <a:gd name="connsiteX1" fmla="*/ 4320000 w 4320000"/>
              <a:gd name="connsiteY1" fmla="*/ 0 h 648000"/>
              <a:gd name="connsiteX2" fmla="*/ 4320000 w 4320000"/>
              <a:gd name="connsiteY2" fmla="*/ 648000 h 648000"/>
              <a:gd name="connsiteX3" fmla="*/ 0 w 4320000"/>
              <a:gd name="connsiteY3" fmla="*/ 648000 h 648000"/>
              <a:gd name="connsiteX4" fmla="*/ 0 w 4320000"/>
              <a:gd name="connsiteY4" fmla="*/ 0 h 6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648000">
                <a:moveTo>
                  <a:pt x="0" y="0"/>
                </a:moveTo>
                <a:lnTo>
                  <a:pt x="4320000" y="0"/>
                </a:lnTo>
                <a:lnTo>
                  <a:pt x="4320000" y="648000"/>
                </a:lnTo>
                <a:lnTo>
                  <a:pt x="0" y="648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dirty="0"/>
              <a:t>… it’s all the architecture’s fault.</a:t>
            </a:r>
          </a:p>
        </p:txBody>
      </p:sp>
      <p:sp>
        <p:nvSpPr>
          <p:cNvPr id="15" name="Freeform: Shape 14">
            <a:extLst>
              <a:ext uri="{FF2B5EF4-FFF2-40B4-BE49-F238E27FC236}">
                <a16:creationId xmlns:a16="http://schemas.microsoft.com/office/drawing/2014/main" id="{A76AA648-C604-27B5-BF8D-D99399E29EA5}"/>
              </a:ext>
            </a:extLst>
          </p:cNvPr>
          <p:cNvSpPr/>
          <p:nvPr/>
        </p:nvSpPr>
        <p:spPr>
          <a:xfrm>
            <a:off x="6474000" y="5184761"/>
            <a:ext cx="4320000" cy="623390"/>
          </a:xfrm>
          <a:custGeom>
            <a:avLst/>
            <a:gdLst>
              <a:gd name="connsiteX0" fmla="*/ 0 w 4320000"/>
              <a:gd name="connsiteY0" fmla="*/ 0 h 623390"/>
              <a:gd name="connsiteX1" fmla="*/ 4320000 w 4320000"/>
              <a:gd name="connsiteY1" fmla="*/ 0 h 623390"/>
              <a:gd name="connsiteX2" fmla="*/ 4320000 w 4320000"/>
              <a:gd name="connsiteY2" fmla="*/ 623390 h 623390"/>
              <a:gd name="connsiteX3" fmla="*/ 0 w 4320000"/>
              <a:gd name="connsiteY3" fmla="*/ 623390 h 623390"/>
              <a:gd name="connsiteX4" fmla="*/ 0 w 4320000"/>
              <a:gd name="connsiteY4" fmla="*/ 0 h 623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623390">
                <a:moveTo>
                  <a:pt x="0" y="0"/>
                </a:moveTo>
                <a:lnTo>
                  <a:pt x="4320000" y="0"/>
                </a:lnTo>
                <a:lnTo>
                  <a:pt x="4320000" y="623390"/>
                </a:lnTo>
                <a:lnTo>
                  <a:pt x="0" y="6233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CHERI fixes that!</a:t>
            </a:r>
          </a:p>
          <a:p>
            <a:pPr marL="0" lvl="0" indent="0" algn="ctr" defTabSz="755650">
              <a:lnSpc>
                <a:spcPct val="100000"/>
              </a:lnSpc>
              <a:spcBef>
                <a:spcPct val="0"/>
              </a:spcBef>
              <a:spcAft>
                <a:spcPct val="35000"/>
              </a:spcAft>
              <a:buNone/>
            </a:pPr>
            <a:r>
              <a:rPr lang="en-US" sz="1700" kern="1200"/>
              <a:t>Why do we need safe languages?</a:t>
            </a:r>
          </a:p>
        </p:txBody>
      </p:sp>
      <p:sp>
        <p:nvSpPr>
          <p:cNvPr id="4" name="Title 3">
            <a:extLst>
              <a:ext uri="{FF2B5EF4-FFF2-40B4-BE49-F238E27FC236}">
                <a16:creationId xmlns:a16="http://schemas.microsoft.com/office/drawing/2014/main" id="{A2CE57FC-1943-A9F2-F5C9-49FD85FC21DF}"/>
              </a:ext>
            </a:extLst>
          </p:cNvPr>
          <p:cNvSpPr>
            <a:spLocks noGrp="1"/>
          </p:cNvSpPr>
          <p:nvPr>
            <p:ph type="ctrTitle"/>
          </p:nvPr>
        </p:nvSpPr>
        <p:spPr/>
        <p:txBody>
          <a:bodyPr/>
          <a:lstStyle/>
          <a:p>
            <a:r>
              <a:rPr lang="en-US" dirty="0"/>
              <a:t>Safe Architecture vs. Safe Languages?</a:t>
            </a:r>
          </a:p>
        </p:txBody>
      </p:sp>
      <p:sp>
        <p:nvSpPr>
          <p:cNvPr id="7" name="TextBox 6">
            <a:extLst>
              <a:ext uri="{FF2B5EF4-FFF2-40B4-BE49-F238E27FC236}">
                <a16:creationId xmlns:a16="http://schemas.microsoft.com/office/drawing/2014/main" id="{F0940747-2D76-76D2-99F9-F224FA3D98C4}"/>
              </a:ext>
            </a:extLst>
          </p:cNvPr>
          <p:cNvSpPr txBox="1"/>
          <p:nvPr/>
        </p:nvSpPr>
        <p:spPr>
          <a:xfrm>
            <a:off x="609600" y="1216242"/>
            <a:ext cx="5656385" cy="523220"/>
          </a:xfrm>
          <a:prstGeom prst="rect">
            <a:avLst/>
          </a:prstGeom>
          <a:noFill/>
        </p:spPr>
        <p:txBody>
          <a:bodyPr wrap="square">
            <a:spAutoFit/>
          </a:bodyPr>
          <a:lstStyle/>
          <a:p>
            <a:pPr marL="0" indent="0">
              <a:buNone/>
            </a:pPr>
            <a:r>
              <a:rPr lang="en-US" sz="2800" dirty="0"/>
              <a:t>“OK, yes, everything’s on fire, but …”</a:t>
            </a:r>
          </a:p>
        </p:txBody>
      </p:sp>
    </p:spTree>
    <p:extLst>
      <p:ext uri="{BB962C8B-B14F-4D97-AF65-F5344CB8AC3E}">
        <p14:creationId xmlns:p14="http://schemas.microsoft.com/office/powerpoint/2010/main" val="244908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949A7-7817-6222-71F2-41D5F9757812}"/>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46</a:t>
            </a:fld>
            <a:endParaRPr lang="en-US" dirty="0">
              <a:solidFill>
                <a:prstClr val="white">
                  <a:lumMod val="50000"/>
                </a:prstClr>
              </a:solidFill>
            </a:endParaRPr>
          </a:p>
        </p:txBody>
      </p:sp>
      <p:sp>
        <p:nvSpPr>
          <p:cNvPr id="19" name="Freeform: Shape 18">
            <a:extLst>
              <a:ext uri="{FF2B5EF4-FFF2-40B4-BE49-F238E27FC236}">
                <a16:creationId xmlns:a16="http://schemas.microsoft.com/office/drawing/2014/main" id="{66EDA9FF-4F15-4782-2907-0A6FE39F4DB5}"/>
              </a:ext>
            </a:extLst>
          </p:cNvPr>
          <p:cNvSpPr/>
          <p:nvPr/>
        </p:nvSpPr>
        <p:spPr>
          <a:xfrm>
            <a:off x="558800" y="1558138"/>
            <a:ext cx="11074400" cy="1105650"/>
          </a:xfrm>
          <a:custGeom>
            <a:avLst/>
            <a:gdLst>
              <a:gd name="connsiteX0" fmla="*/ 0 w 11074400"/>
              <a:gd name="connsiteY0" fmla="*/ 0 h 1105650"/>
              <a:gd name="connsiteX1" fmla="*/ 11074400 w 11074400"/>
              <a:gd name="connsiteY1" fmla="*/ 0 h 1105650"/>
              <a:gd name="connsiteX2" fmla="*/ 11074400 w 11074400"/>
              <a:gd name="connsiteY2" fmla="*/ 1105650 h 1105650"/>
              <a:gd name="connsiteX3" fmla="*/ 0 w 11074400"/>
              <a:gd name="connsiteY3" fmla="*/ 1105650 h 1105650"/>
              <a:gd name="connsiteX4" fmla="*/ 0 w 11074400"/>
              <a:gd name="connsiteY4" fmla="*/ 0 h 110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400" h="1105650">
                <a:moveTo>
                  <a:pt x="0" y="0"/>
                </a:moveTo>
                <a:lnTo>
                  <a:pt x="11074400" y="0"/>
                </a:lnTo>
                <a:lnTo>
                  <a:pt x="11074400" y="1105650"/>
                </a:lnTo>
                <a:lnTo>
                  <a:pt x="0" y="11056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496" tIns="541528" rIns="85949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Spatial and temporal errors lead to arbitrary code execution</a:t>
            </a:r>
          </a:p>
        </p:txBody>
      </p:sp>
      <p:sp>
        <p:nvSpPr>
          <p:cNvPr id="20" name="Freeform: Shape 19">
            <a:extLst>
              <a:ext uri="{FF2B5EF4-FFF2-40B4-BE49-F238E27FC236}">
                <a16:creationId xmlns:a16="http://schemas.microsoft.com/office/drawing/2014/main" id="{5510B5B5-D146-3CB0-ABFF-7F0B841EB19F}"/>
              </a:ext>
            </a:extLst>
          </p:cNvPr>
          <p:cNvSpPr/>
          <p:nvPr/>
        </p:nvSpPr>
        <p:spPr>
          <a:xfrm>
            <a:off x="1112520" y="1174378"/>
            <a:ext cx="7752080" cy="767520"/>
          </a:xfrm>
          <a:custGeom>
            <a:avLst/>
            <a:gdLst>
              <a:gd name="connsiteX0" fmla="*/ 0 w 7752080"/>
              <a:gd name="connsiteY0" fmla="*/ 127923 h 767520"/>
              <a:gd name="connsiteX1" fmla="*/ 127923 w 7752080"/>
              <a:gd name="connsiteY1" fmla="*/ 0 h 767520"/>
              <a:gd name="connsiteX2" fmla="*/ 7624157 w 7752080"/>
              <a:gd name="connsiteY2" fmla="*/ 0 h 767520"/>
              <a:gd name="connsiteX3" fmla="*/ 7752080 w 7752080"/>
              <a:gd name="connsiteY3" fmla="*/ 127923 h 767520"/>
              <a:gd name="connsiteX4" fmla="*/ 7752080 w 7752080"/>
              <a:gd name="connsiteY4" fmla="*/ 639597 h 767520"/>
              <a:gd name="connsiteX5" fmla="*/ 7624157 w 7752080"/>
              <a:gd name="connsiteY5" fmla="*/ 767520 h 767520"/>
              <a:gd name="connsiteX6" fmla="*/ 127923 w 7752080"/>
              <a:gd name="connsiteY6" fmla="*/ 767520 h 767520"/>
              <a:gd name="connsiteX7" fmla="*/ 0 w 7752080"/>
              <a:gd name="connsiteY7" fmla="*/ 639597 h 767520"/>
              <a:gd name="connsiteX8" fmla="*/ 0 w 775208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2080" h="767520">
                <a:moveTo>
                  <a:pt x="0" y="127923"/>
                </a:moveTo>
                <a:cubicBezTo>
                  <a:pt x="0" y="57273"/>
                  <a:pt x="57273" y="0"/>
                  <a:pt x="127923" y="0"/>
                </a:cubicBezTo>
                <a:lnTo>
                  <a:pt x="7624157" y="0"/>
                </a:lnTo>
                <a:cubicBezTo>
                  <a:pt x="7694807" y="0"/>
                  <a:pt x="7752080" y="57273"/>
                  <a:pt x="7752080" y="127923"/>
                </a:cubicBezTo>
                <a:lnTo>
                  <a:pt x="7752080" y="639597"/>
                </a:lnTo>
                <a:cubicBezTo>
                  <a:pt x="7752080" y="710247"/>
                  <a:pt x="7694807" y="767520"/>
                  <a:pt x="7624157" y="767520"/>
                </a:cubicBezTo>
                <a:lnTo>
                  <a:pt x="127923" y="767520"/>
                </a:lnTo>
                <a:cubicBezTo>
                  <a:pt x="57273" y="767520"/>
                  <a:pt x="0" y="710247"/>
                  <a:pt x="0" y="639597"/>
                </a:cubicBezTo>
                <a:lnTo>
                  <a:pt x="0" y="1279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0477" tIns="37467" rIns="330477" bIns="37467" numCol="1" spcCol="1270" anchor="ctr" anchorCtr="0">
            <a:noAutofit/>
          </a:bodyPr>
          <a:lstStyle/>
          <a:p>
            <a:pPr marL="0" lvl="0" indent="0" algn="l" defTabSz="1155700">
              <a:lnSpc>
                <a:spcPct val="90000"/>
              </a:lnSpc>
              <a:spcBef>
                <a:spcPct val="0"/>
              </a:spcBef>
              <a:spcAft>
                <a:spcPct val="35000"/>
              </a:spcAft>
              <a:buNone/>
            </a:pPr>
            <a:r>
              <a:rPr lang="en-US" sz="2600" kern="1200" dirty="0"/>
              <a:t>C/C++ w/o CHERI</a:t>
            </a:r>
          </a:p>
        </p:txBody>
      </p:sp>
      <p:sp>
        <p:nvSpPr>
          <p:cNvPr id="21" name="Freeform: Shape 20">
            <a:extLst>
              <a:ext uri="{FF2B5EF4-FFF2-40B4-BE49-F238E27FC236}">
                <a16:creationId xmlns:a16="http://schemas.microsoft.com/office/drawing/2014/main" id="{3DAB70D2-B4D1-07EF-EB23-2CB370004B0C}"/>
              </a:ext>
            </a:extLst>
          </p:cNvPr>
          <p:cNvSpPr/>
          <p:nvPr/>
        </p:nvSpPr>
        <p:spPr>
          <a:xfrm>
            <a:off x="558800" y="3187949"/>
            <a:ext cx="11074400" cy="1105650"/>
          </a:xfrm>
          <a:custGeom>
            <a:avLst/>
            <a:gdLst>
              <a:gd name="connsiteX0" fmla="*/ 0 w 11074400"/>
              <a:gd name="connsiteY0" fmla="*/ 0 h 1105650"/>
              <a:gd name="connsiteX1" fmla="*/ 11074400 w 11074400"/>
              <a:gd name="connsiteY1" fmla="*/ 0 h 1105650"/>
              <a:gd name="connsiteX2" fmla="*/ 11074400 w 11074400"/>
              <a:gd name="connsiteY2" fmla="*/ 1105650 h 1105650"/>
              <a:gd name="connsiteX3" fmla="*/ 0 w 11074400"/>
              <a:gd name="connsiteY3" fmla="*/ 1105650 h 1105650"/>
              <a:gd name="connsiteX4" fmla="*/ 0 w 11074400"/>
              <a:gd name="connsiteY4" fmla="*/ 0 h 110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400" h="1105650">
                <a:moveTo>
                  <a:pt x="0" y="0"/>
                </a:moveTo>
                <a:lnTo>
                  <a:pt x="11074400" y="0"/>
                </a:lnTo>
                <a:lnTo>
                  <a:pt x="11074400" y="1105650"/>
                </a:lnTo>
                <a:lnTo>
                  <a:pt x="0" y="1105650"/>
                </a:lnTo>
                <a:lnTo>
                  <a:pt x="0" y="0"/>
                </a:lnTo>
                <a:close/>
              </a:path>
            </a:pathLst>
          </a:custGeom>
          <a:ln>
            <a:solidFill>
              <a:srgbClr val="00B0F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496" tIns="541528" rIns="85949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Spatial errors fail-stop (and maybe heap temporal errors, too!)</a:t>
            </a:r>
          </a:p>
        </p:txBody>
      </p:sp>
      <p:sp>
        <p:nvSpPr>
          <p:cNvPr id="22" name="Freeform: Shape 21">
            <a:extLst>
              <a:ext uri="{FF2B5EF4-FFF2-40B4-BE49-F238E27FC236}">
                <a16:creationId xmlns:a16="http://schemas.microsoft.com/office/drawing/2014/main" id="{0E9EF3E5-D495-5126-1DB0-8D547FEC6F2D}"/>
              </a:ext>
            </a:extLst>
          </p:cNvPr>
          <p:cNvSpPr/>
          <p:nvPr/>
        </p:nvSpPr>
        <p:spPr>
          <a:xfrm>
            <a:off x="1112520" y="2804188"/>
            <a:ext cx="7752080" cy="767520"/>
          </a:xfrm>
          <a:custGeom>
            <a:avLst/>
            <a:gdLst>
              <a:gd name="connsiteX0" fmla="*/ 0 w 7752080"/>
              <a:gd name="connsiteY0" fmla="*/ 127923 h 767520"/>
              <a:gd name="connsiteX1" fmla="*/ 127923 w 7752080"/>
              <a:gd name="connsiteY1" fmla="*/ 0 h 767520"/>
              <a:gd name="connsiteX2" fmla="*/ 7624157 w 7752080"/>
              <a:gd name="connsiteY2" fmla="*/ 0 h 767520"/>
              <a:gd name="connsiteX3" fmla="*/ 7752080 w 7752080"/>
              <a:gd name="connsiteY3" fmla="*/ 127923 h 767520"/>
              <a:gd name="connsiteX4" fmla="*/ 7752080 w 7752080"/>
              <a:gd name="connsiteY4" fmla="*/ 639597 h 767520"/>
              <a:gd name="connsiteX5" fmla="*/ 7624157 w 7752080"/>
              <a:gd name="connsiteY5" fmla="*/ 767520 h 767520"/>
              <a:gd name="connsiteX6" fmla="*/ 127923 w 7752080"/>
              <a:gd name="connsiteY6" fmla="*/ 767520 h 767520"/>
              <a:gd name="connsiteX7" fmla="*/ 0 w 7752080"/>
              <a:gd name="connsiteY7" fmla="*/ 639597 h 767520"/>
              <a:gd name="connsiteX8" fmla="*/ 0 w 775208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2080" h="767520">
                <a:moveTo>
                  <a:pt x="0" y="127923"/>
                </a:moveTo>
                <a:cubicBezTo>
                  <a:pt x="0" y="57273"/>
                  <a:pt x="57273" y="0"/>
                  <a:pt x="127923" y="0"/>
                </a:cubicBezTo>
                <a:lnTo>
                  <a:pt x="7624157" y="0"/>
                </a:lnTo>
                <a:cubicBezTo>
                  <a:pt x="7694807" y="0"/>
                  <a:pt x="7752080" y="57273"/>
                  <a:pt x="7752080" y="127923"/>
                </a:cubicBezTo>
                <a:lnTo>
                  <a:pt x="7752080" y="639597"/>
                </a:lnTo>
                <a:cubicBezTo>
                  <a:pt x="7752080" y="710247"/>
                  <a:pt x="7694807" y="767520"/>
                  <a:pt x="7624157" y="767520"/>
                </a:cubicBezTo>
                <a:lnTo>
                  <a:pt x="127923" y="767520"/>
                </a:lnTo>
                <a:cubicBezTo>
                  <a:pt x="57273" y="767520"/>
                  <a:pt x="0" y="710247"/>
                  <a:pt x="0" y="639597"/>
                </a:cubicBezTo>
                <a:lnTo>
                  <a:pt x="0" y="127923"/>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30477" tIns="37467" rIns="330477" bIns="37467" numCol="1" spcCol="1270" anchor="ctr" anchorCtr="0">
            <a:noAutofit/>
          </a:bodyPr>
          <a:lstStyle/>
          <a:p>
            <a:pPr marL="0" lvl="0" indent="0" algn="l" defTabSz="1155700">
              <a:lnSpc>
                <a:spcPct val="90000"/>
              </a:lnSpc>
              <a:spcBef>
                <a:spcPct val="0"/>
              </a:spcBef>
              <a:spcAft>
                <a:spcPct val="35000"/>
              </a:spcAft>
              <a:buNone/>
            </a:pPr>
            <a:r>
              <a:rPr lang="en-US" sz="2600" kern="1200" dirty="0"/>
              <a:t>C/C++ w/ CHERI</a:t>
            </a:r>
          </a:p>
        </p:txBody>
      </p:sp>
      <p:sp>
        <p:nvSpPr>
          <p:cNvPr id="23" name="Freeform: Shape 22">
            <a:extLst>
              <a:ext uri="{FF2B5EF4-FFF2-40B4-BE49-F238E27FC236}">
                <a16:creationId xmlns:a16="http://schemas.microsoft.com/office/drawing/2014/main" id="{4A516ED9-6753-CEC4-C1ED-A39775D13126}"/>
              </a:ext>
            </a:extLst>
          </p:cNvPr>
          <p:cNvSpPr/>
          <p:nvPr/>
        </p:nvSpPr>
        <p:spPr>
          <a:xfrm>
            <a:off x="558800" y="4817759"/>
            <a:ext cx="11074400" cy="1515150"/>
          </a:xfrm>
          <a:custGeom>
            <a:avLst/>
            <a:gdLst>
              <a:gd name="connsiteX0" fmla="*/ 0 w 11074400"/>
              <a:gd name="connsiteY0" fmla="*/ 0 h 1515150"/>
              <a:gd name="connsiteX1" fmla="*/ 11074400 w 11074400"/>
              <a:gd name="connsiteY1" fmla="*/ 0 h 1515150"/>
              <a:gd name="connsiteX2" fmla="*/ 11074400 w 11074400"/>
              <a:gd name="connsiteY2" fmla="*/ 1515150 h 1515150"/>
              <a:gd name="connsiteX3" fmla="*/ 0 w 11074400"/>
              <a:gd name="connsiteY3" fmla="*/ 1515150 h 1515150"/>
              <a:gd name="connsiteX4" fmla="*/ 0 w 11074400"/>
              <a:gd name="connsiteY4" fmla="*/ 0 h 151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400" h="1515150">
                <a:moveTo>
                  <a:pt x="0" y="0"/>
                </a:moveTo>
                <a:lnTo>
                  <a:pt x="11074400" y="0"/>
                </a:lnTo>
                <a:lnTo>
                  <a:pt x="11074400" y="1515150"/>
                </a:lnTo>
                <a:lnTo>
                  <a:pt x="0" y="1515150"/>
                </a:lnTo>
                <a:lnTo>
                  <a:pt x="0" y="0"/>
                </a:lnTo>
                <a:close/>
              </a:path>
            </a:pathLst>
          </a:custGeom>
          <a:ln>
            <a:solidFill>
              <a:srgbClr val="00B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496" tIns="541528" rIns="85949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Array index errors throw exceptions; other spatial errors impossible</a:t>
            </a:r>
          </a:p>
          <a:p>
            <a:pPr marL="228600" lvl="1" indent="-228600" algn="l" defTabSz="1155700">
              <a:lnSpc>
                <a:spcPct val="90000"/>
              </a:lnSpc>
              <a:spcBef>
                <a:spcPct val="0"/>
              </a:spcBef>
              <a:spcAft>
                <a:spcPct val="15000"/>
              </a:spcAft>
              <a:buChar char="•"/>
            </a:pPr>
            <a:r>
              <a:rPr lang="en-US" sz="2600" kern="1200" dirty="0"/>
              <a:t>Temporal errors impossible</a:t>
            </a:r>
          </a:p>
        </p:txBody>
      </p:sp>
      <p:sp>
        <p:nvSpPr>
          <p:cNvPr id="24" name="Freeform: Shape 23">
            <a:extLst>
              <a:ext uri="{FF2B5EF4-FFF2-40B4-BE49-F238E27FC236}">
                <a16:creationId xmlns:a16="http://schemas.microsoft.com/office/drawing/2014/main" id="{F8AE4048-2F2B-F8F9-5B12-63C0DCF34865}"/>
              </a:ext>
            </a:extLst>
          </p:cNvPr>
          <p:cNvSpPr/>
          <p:nvPr/>
        </p:nvSpPr>
        <p:spPr>
          <a:xfrm>
            <a:off x="1112520" y="4433999"/>
            <a:ext cx="7752080" cy="767520"/>
          </a:xfrm>
          <a:custGeom>
            <a:avLst/>
            <a:gdLst>
              <a:gd name="connsiteX0" fmla="*/ 0 w 7752080"/>
              <a:gd name="connsiteY0" fmla="*/ 127923 h 767520"/>
              <a:gd name="connsiteX1" fmla="*/ 127923 w 7752080"/>
              <a:gd name="connsiteY1" fmla="*/ 0 h 767520"/>
              <a:gd name="connsiteX2" fmla="*/ 7624157 w 7752080"/>
              <a:gd name="connsiteY2" fmla="*/ 0 h 767520"/>
              <a:gd name="connsiteX3" fmla="*/ 7752080 w 7752080"/>
              <a:gd name="connsiteY3" fmla="*/ 127923 h 767520"/>
              <a:gd name="connsiteX4" fmla="*/ 7752080 w 7752080"/>
              <a:gd name="connsiteY4" fmla="*/ 639597 h 767520"/>
              <a:gd name="connsiteX5" fmla="*/ 7624157 w 7752080"/>
              <a:gd name="connsiteY5" fmla="*/ 767520 h 767520"/>
              <a:gd name="connsiteX6" fmla="*/ 127923 w 7752080"/>
              <a:gd name="connsiteY6" fmla="*/ 767520 h 767520"/>
              <a:gd name="connsiteX7" fmla="*/ 0 w 7752080"/>
              <a:gd name="connsiteY7" fmla="*/ 639597 h 767520"/>
              <a:gd name="connsiteX8" fmla="*/ 0 w 7752080"/>
              <a:gd name="connsiteY8" fmla="*/ 127923 h 76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2080" h="767520">
                <a:moveTo>
                  <a:pt x="0" y="127923"/>
                </a:moveTo>
                <a:cubicBezTo>
                  <a:pt x="0" y="57273"/>
                  <a:pt x="57273" y="0"/>
                  <a:pt x="127923" y="0"/>
                </a:cubicBezTo>
                <a:lnTo>
                  <a:pt x="7624157" y="0"/>
                </a:lnTo>
                <a:cubicBezTo>
                  <a:pt x="7694807" y="0"/>
                  <a:pt x="7752080" y="57273"/>
                  <a:pt x="7752080" y="127923"/>
                </a:cubicBezTo>
                <a:lnTo>
                  <a:pt x="7752080" y="639597"/>
                </a:lnTo>
                <a:cubicBezTo>
                  <a:pt x="7752080" y="710247"/>
                  <a:pt x="7694807" y="767520"/>
                  <a:pt x="7624157" y="767520"/>
                </a:cubicBezTo>
                <a:lnTo>
                  <a:pt x="127923" y="767520"/>
                </a:lnTo>
                <a:cubicBezTo>
                  <a:pt x="57273" y="767520"/>
                  <a:pt x="0" y="710247"/>
                  <a:pt x="0" y="639597"/>
                </a:cubicBezTo>
                <a:lnTo>
                  <a:pt x="0" y="127923"/>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30477" tIns="37467" rIns="330477" bIns="37467" numCol="1" spcCol="1270" anchor="ctr" anchorCtr="0">
            <a:noAutofit/>
          </a:bodyPr>
          <a:lstStyle/>
          <a:p>
            <a:pPr marL="0" lvl="0" indent="0" algn="l" defTabSz="1155700">
              <a:lnSpc>
                <a:spcPct val="90000"/>
              </a:lnSpc>
              <a:spcBef>
                <a:spcPct val="0"/>
              </a:spcBef>
              <a:spcAft>
                <a:spcPct val="35000"/>
              </a:spcAft>
              <a:buNone/>
            </a:pPr>
            <a:r>
              <a:rPr lang="en-US" sz="2600" kern="1200" dirty="0"/>
              <a:t>Java / C# / TypeScript / ML / Haskell / Rust / …</a:t>
            </a:r>
          </a:p>
        </p:txBody>
      </p:sp>
      <p:sp>
        <p:nvSpPr>
          <p:cNvPr id="4" name="Title 3">
            <a:extLst>
              <a:ext uri="{FF2B5EF4-FFF2-40B4-BE49-F238E27FC236}">
                <a16:creationId xmlns:a16="http://schemas.microsoft.com/office/drawing/2014/main" id="{3D4343A8-E948-C354-50D3-07E57CF5973D}"/>
              </a:ext>
            </a:extLst>
          </p:cNvPr>
          <p:cNvSpPr>
            <a:spLocks noGrp="1"/>
          </p:cNvSpPr>
          <p:nvPr>
            <p:ph type="ctrTitle"/>
          </p:nvPr>
        </p:nvSpPr>
        <p:spPr/>
        <p:txBody>
          <a:bodyPr/>
          <a:lstStyle/>
          <a:p>
            <a:r>
              <a:rPr lang="en-US" dirty="0"/>
              <a:t>Safe Languages?</a:t>
            </a:r>
          </a:p>
        </p:txBody>
      </p:sp>
    </p:spTree>
    <p:extLst>
      <p:ext uri="{BB962C8B-B14F-4D97-AF65-F5344CB8AC3E}">
        <p14:creationId xmlns:p14="http://schemas.microsoft.com/office/powerpoint/2010/main" val="114755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808903-6D26-7858-A53D-C75219239C24}"/>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47</a:t>
            </a:fld>
            <a:endParaRPr lang="en-US" dirty="0">
              <a:solidFill>
                <a:prstClr val="white">
                  <a:lumMod val="50000"/>
                </a:prstClr>
              </a:solidFill>
            </a:endParaRPr>
          </a:p>
        </p:txBody>
      </p:sp>
      <p:sp>
        <p:nvSpPr>
          <p:cNvPr id="3" name="Content Placeholder 2">
            <a:extLst>
              <a:ext uri="{FF2B5EF4-FFF2-40B4-BE49-F238E27FC236}">
                <a16:creationId xmlns:a16="http://schemas.microsoft.com/office/drawing/2014/main" id="{518F5196-BAAB-FE09-AF3D-F9212CFD9606}"/>
              </a:ext>
            </a:extLst>
          </p:cNvPr>
          <p:cNvSpPr>
            <a:spLocks noGrp="1"/>
          </p:cNvSpPr>
          <p:nvPr>
            <p:ph sz="quarter" idx="13"/>
          </p:nvPr>
        </p:nvSpPr>
        <p:spPr/>
        <p:txBody>
          <a:bodyPr anchor="ctr"/>
          <a:lstStyle/>
          <a:p>
            <a:r>
              <a:rPr lang="en-US" dirty="0"/>
              <a:t>OpenHub.net estimates </a:t>
            </a:r>
            <a:r>
              <a:rPr lang="en-US" dirty="0">
                <a:hlinkClick r:id="rId2"/>
              </a:rPr>
              <a:t>~10B LoC of C</a:t>
            </a:r>
            <a:r>
              <a:rPr lang="en-US" dirty="0"/>
              <a:t>, </a:t>
            </a:r>
            <a:r>
              <a:rPr lang="en-US" dirty="0">
                <a:hlinkClick r:id="rId3"/>
              </a:rPr>
              <a:t>~3B LoC of C++</a:t>
            </a:r>
            <a:r>
              <a:rPr lang="en-US" dirty="0"/>
              <a:t> just in the open world.</a:t>
            </a:r>
          </a:p>
          <a:p>
            <a:pPr lvl="1"/>
            <a:r>
              <a:rPr lang="en-US" dirty="0"/>
              <a:t>That probably works out to $130G - $1.3T to rewrite everything.</a:t>
            </a:r>
          </a:p>
          <a:p>
            <a:pPr marL="0" indent="0">
              <a:buNone/>
            </a:pPr>
            <a:endParaRPr lang="en-US" dirty="0"/>
          </a:p>
          <a:p>
            <a:r>
              <a:rPr lang="en-US" dirty="0"/>
              <a:t>TCB code is </a:t>
            </a:r>
            <a:r>
              <a:rPr lang="en-US" i="1" dirty="0"/>
              <a:t>intrinsically unsafe</a:t>
            </a:r>
            <a:r>
              <a:rPr lang="en-US" dirty="0"/>
              <a:t> (sit below safe language abstraction)</a:t>
            </a:r>
          </a:p>
          <a:p>
            <a:pPr lvl="1"/>
            <a:r>
              <a:rPr lang="en-US" dirty="0"/>
              <a:t>Memory managers, garbage collector, context switcher, …</a:t>
            </a:r>
          </a:p>
          <a:p>
            <a:pPr lvl="1"/>
            <a:endParaRPr lang="en-US" dirty="0"/>
          </a:p>
          <a:p>
            <a:r>
              <a:rPr lang="en-US" dirty="0"/>
              <a:t>Different safe language runtimes likely view each other as </a:t>
            </a:r>
            <a:r>
              <a:rPr lang="en-US" i="1" dirty="0"/>
              <a:t>unsafe</a:t>
            </a:r>
            <a:r>
              <a:rPr lang="en-US" dirty="0"/>
              <a:t>!</a:t>
            </a:r>
          </a:p>
          <a:p>
            <a:endParaRPr lang="en-US" dirty="0"/>
          </a:p>
          <a:p>
            <a:r>
              <a:rPr lang="en-US" dirty="0"/>
              <a:t>Rewrite </a:t>
            </a:r>
            <a:r>
              <a:rPr lang="en-US" i="1" dirty="0"/>
              <a:t>parts</a:t>
            </a:r>
            <a:r>
              <a:rPr lang="en-US" dirty="0"/>
              <a:t> of programs?</a:t>
            </a:r>
          </a:p>
        </p:txBody>
      </p:sp>
      <p:sp>
        <p:nvSpPr>
          <p:cNvPr id="4" name="Title 3">
            <a:extLst>
              <a:ext uri="{FF2B5EF4-FFF2-40B4-BE49-F238E27FC236}">
                <a16:creationId xmlns:a16="http://schemas.microsoft.com/office/drawing/2014/main" id="{187FDD8A-3747-E8BE-BC6A-A217B0A07F47}"/>
              </a:ext>
            </a:extLst>
          </p:cNvPr>
          <p:cNvSpPr>
            <a:spLocks noGrp="1"/>
          </p:cNvSpPr>
          <p:nvPr>
            <p:ph type="ctrTitle"/>
          </p:nvPr>
        </p:nvSpPr>
        <p:spPr/>
        <p:txBody>
          <a:bodyPr/>
          <a:lstStyle/>
          <a:p>
            <a:r>
              <a:rPr lang="en-US" dirty="0"/>
              <a:t>Rewrite Everything to be Safe?</a:t>
            </a:r>
          </a:p>
        </p:txBody>
      </p:sp>
    </p:spTree>
    <p:extLst>
      <p:ext uri="{BB962C8B-B14F-4D97-AF65-F5344CB8AC3E}">
        <p14:creationId xmlns:p14="http://schemas.microsoft.com/office/powerpoint/2010/main" val="183406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59DFA3-95EB-4D30-86D7-FB8B994B0382}"/>
              </a:ext>
            </a:extLst>
          </p:cNvPr>
          <p:cNvSpPr/>
          <p:nvPr/>
        </p:nvSpPr>
        <p:spPr>
          <a:xfrm>
            <a:off x="7371372" y="2653393"/>
            <a:ext cx="3608614" cy="22206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Unsafe code</a:t>
            </a:r>
          </a:p>
        </p:txBody>
      </p:sp>
      <p:sp>
        <p:nvSpPr>
          <p:cNvPr id="2" name="Title 1">
            <a:extLst>
              <a:ext uri="{FF2B5EF4-FFF2-40B4-BE49-F238E27FC236}">
                <a16:creationId xmlns:a16="http://schemas.microsoft.com/office/drawing/2014/main" id="{3C802582-88AC-469F-84BA-FD90D1C9D71C}"/>
              </a:ext>
            </a:extLst>
          </p:cNvPr>
          <p:cNvSpPr>
            <a:spLocks noGrp="1"/>
          </p:cNvSpPr>
          <p:nvPr>
            <p:ph type="ctrTitle"/>
          </p:nvPr>
        </p:nvSpPr>
        <p:spPr/>
        <p:txBody>
          <a:bodyPr/>
          <a:lstStyle/>
          <a:p>
            <a:r>
              <a:rPr lang="en-GB" dirty="0"/>
              <a:t>A two-worlds abstraction</a:t>
            </a:r>
          </a:p>
        </p:txBody>
      </p:sp>
      <p:sp>
        <p:nvSpPr>
          <p:cNvPr id="4" name="Rectangle 3">
            <a:extLst>
              <a:ext uri="{FF2B5EF4-FFF2-40B4-BE49-F238E27FC236}">
                <a16:creationId xmlns:a16="http://schemas.microsoft.com/office/drawing/2014/main" id="{959CAC05-576D-4E15-9ADC-6580979C33F9}"/>
              </a:ext>
            </a:extLst>
          </p:cNvPr>
          <p:cNvSpPr/>
          <p:nvPr/>
        </p:nvSpPr>
        <p:spPr>
          <a:xfrm>
            <a:off x="1451219" y="2653393"/>
            <a:ext cx="3608614" cy="22206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Safe code</a:t>
            </a:r>
          </a:p>
        </p:txBody>
      </p:sp>
      <p:sp>
        <p:nvSpPr>
          <p:cNvPr id="7" name="Arrow: Left-Right 6">
            <a:extLst>
              <a:ext uri="{FF2B5EF4-FFF2-40B4-BE49-F238E27FC236}">
                <a16:creationId xmlns:a16="http://schemas.microsoft.com/office/drawing/2014/main" id="{0E1C43E8-796B-4D95-99F5-7FCD9BC21991}"/>
              </a:ext>
            </a:extLst>
          </p:cNvPr>
          <p:cNvSpPr/>
          <p:nvPr/>
        </p:nvSpPr>
        <p:spPr>
          <a:xfrm>
            <a:off x="5059833" y="3428999"/>
            <a:ext cx="2311539" cy="619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Function calls</a:t>
            </a:r>
          </a:p>
        </p:txBody>
      </p:sp>
    </p:spTree>
    <p:extLst>
      <p:ext uri="{BB962C8B-B14F-4D97-AF65-F5344CB8AC3E}">
        <p14:creationId xmlns:p14="http://schemas.microsoft.com/office/powerpoint/2010/main" val="1533160383"/>
      </p:ext>
    </p:extLst>
  </p:cSld>
  <p:clrMapOvr>
    <a:masterClrMapping/>
  </p:clrMapOvr>
  <mc:AlternateContent xmlns:mc="http://schemas.openxmlformats.org/markup-compatibility/2006" xmlns:p14="http://schemas.microsoft.com/office/powerpoint/2010/main">
    <mc:Choice Requires="p14">
      <p:transition spd="slow" p14:dur="2000" advTm="14500"/>
    </mc:Choice>
    <mc:Fallback xmlns="">
      <p:transition spd="slow" advTm="145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59DFA3-95EB-4D30-86D7-FB8B994B0382}"/>
              </a:ext>
            </a:extLst>
          </p:cNvPr>
          <p:cNvSpPr/>
          <p:nvPr/>
        </p:nvSpPr>
        <p:spPr>
          <a:xfrm>
            <a:off x="1109784" y="2094523"/>
            <a:ext cx="9870201" cy="418904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Unsafe code</a:t>
            </a:r>
          </a:p>
        </p:txBody>
      </p:sp>
      <p:sp>
        <p:nvSpPr>
          <p:cNvPr id="2" name="Title 1">
            <a:extLst>
              <a:ext uri="{FF2B5EF4-FFF2-40B4-BE49-F238E27FC236}">
                <a16:creationId xmlns:a16="http://schemas.microsoft.com/office/drawing/2014/main" id="{3C802582-88AC-469F-84BA-FD90D1C9D71C}"/>
              </a:ext>
            </a:extLst>
          </p:cNvPr>
          <p:cNvSpPr>
            <a:spLocks noGrp="1"/>
          </p:cNvSpPr>
          <p:nvPr>
            <p:ph type="ctrTitle"/>
          </p:nvPr>
        </p:nvSpPr>
        <p:spPr/>
        <p:txBody>
          <a:bodyPr/>
          <a:lstStyle/>
          <a:p>
            <a:r>
              <a:rPr lang="en-GB" dirty="0"/>
              <a:t>A two-worlds abstraction</a:t>
            </a:r>
          </a:p>
        </p:txBody>
      </p:sp>
      <p:sp>
        <p:nvSpPr>
          <p:cNvPr id="4" name="Rectangle 3">
            <a:extLst>
              <a:ext uri="{FF2B5EF4-FFF2-40B4-BE49-F238E27FC236}">
                <a16:creationId xmlns:a16="http://schemas.microsoft.com/office/drawing/2014/main" id="{959CAC05-576D-4E15-9ADC-6580979C33F9}"/>
              </a:ext>
            </a:extLst>
          </p:cNvPr>
          <p:cNvSpPr/>
          <p:nvPr/>
        </p:nvSpPr>
        <p:spPr>
          <a:xfrm>
            <a:off x="1451219" y="2653393"/>
            <a:ext cx="3608614" cy="22206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Safe code</a:t>
            </a:r>
          </a:p>
        </p:txBody>
      </p:sp>
      <p:sp>
        <p:nvSpPr>
          <p:cNvPr id="7" name="Arrow: Left-Right 6">
            <a:extLst>
              <a:ext uri="{FF2B5EF4-FFF2-40B4-BE49-F238E27FC236}">
                <a16:creationId xmlns:a16="http://schemas.microsoft.com/office/drawing/2014/main" id="{0E1C43E8-796B-4D95-99F5-7FCD9BC21991}"/>
              </a:ext>
            </a:extLst>
          </p:cNvPr>
          <p:cNvSpPr/>
          <p:nvPr/>
        </p:nvSpPr>
        <p:spPr>
          <a:xfrm>
            <a:off x="5059833" y="3428999"/>
            <a:ext cx="2311539" cy="619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Function calls</a:t>
            </a:r>
          </a:p>
        </p:txBody>
      </p:sp>
    </p:spTree>
    <p:extLst>
      <p:ext uri="{BB962C8B-B14F-4D97-AF65-F5344CB8AC3E}">
        <p14:creationId xmlns:p14="http://schemas.microsoft.com/office/powerpoint/2010/main" val="2935892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847">
        <p159:morph option="byObject"/>
      </p:transition>
    </mc:Choice>
    <mc:Fallback xmlns="">
      <p:transition spd="slow" advTm="14847">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a:bodyPr>
          <a:lstStyle/>
          <a:p>
            <a:r>
              <a:rPr lang="en-US"/>
              <a:t>CVEs and High Severity Bugs from (Lack of) Memory Safety</a:t>
            </a:r>
          </a:p>
        </p:txBody>
      </p:sp>
      <p:pic>
        <p:nvPicPr>
          <p:cNvPr id="9" name="Picture 2" descr="Matt Miller's chart showing roughly 70% of CVEs every year from 2006 to 2018 were memory safety issues.">
            <a:extLst>
              <a:ext uri="{FF2B5EF4-FFF2-40B4-BE49-F238E27FC236}">
                <a16:creationId xmlns:a16="http://schemas.microsoft.com/office/drawing/2014/main" id="{10528263-92A0-4FD4-9CF8-07E2D3BE3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0" y="1526018"/>
            <a:ext cx="12137060" cy="4717335"/>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18">
            <a:extLst>
              <a:ext uri="{FF2B5EF4-FFF2-40B4-BE49-F238E27FC236}">
                <a16:creationId xmlns:a16="http://schemas.microsoft.com/office/drawing/2014/main" id="{97A9779B-91B3-4CA0-A4FE-760871F8924A}"/>
              </a:ext>
              <a:ext uri="{C183D7F6-B498-43B3-948B-1728B52AA6E4}">
                <adec:decorative xmlns:adec="http://schemas.microsoft.com/office/drawing/2017/decorative" val="1"/>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5</a:t>
            </a:fld>
            <a:endParaRPr lang="en-US">
              <a:solidFill>
                <a:prstClr val="white">
                  <a:lumMod val="50000"/>
                </a:prstClr>
              </a:solidFill>
            </a:endParaRPr>
          </a:p>
        </p:txBody>
      </p:sp>
      <p:sp>
        <p:nvSpPr>
          <p:cNvPr id="10" name="TextBox 9">
            <a:extLst>
              <a:ext uri="{FF2B5EF4-FFF2-40B4-BE49-F238E27FC236}">
                <a16:creationId xmlns:a16="http://schemas.microsoft.com/office/drawing/2014/main" id="{F107C83E-15A6-9FEC-5B22-114F5CD875E9}"/>
              </a:ext>
            </a:extLst>
          </p:cNvPr>
          <p:cNvSpPr txBox="1"/>
          <p:nvPr/>
        </p:nvSpPr>
        <p:spPr>
          <a:xfrm>
            <a:off x="0" y="6550223"/>
            <a:ext cx="12218746" cy="307777"/>
          </a:xfrm>
          <a:prstGeom prst="rect">
            <a:avLst/>
          </a:prstGeom>
          <a:noFill/>
        </p:spPr>
        <p:txBody>
          <a:bodyPr wrap="square">
            <a:spAutoFit/>
          </a:bodyPr>
          <a:lstStyle/>
          <a:p>
            <a:r>
              <a:rPr lang="en-US" sz="1400" dirty="0">
                <a:hlinkClick r:id="rId4"/>
              </a:rPr>
              <a:t>Matt Miller.  </a:t>
            </a:r>
            <a:r>
              <a:rPr lang="en-US" sz="1400" i="1" dirty="0">
                <a:hlinkClick r:id="rId4"/>
              </a:rPr>
              <a:t>Trends, challenge, and shifts in software vulnerability mitigation</a:t>
            </a:r>
            <a:r>
              <a:rPr lang="en-US" sz="1400" dirty="0">
                <a:hlinkClick r:id="rId4"/>
              </a:rPr>
              <a:t>.  (</a:t>
            </a:r>
            <a:r>
              <a:rPr lang="en-US" sz="1400" dirty="0" err="1">
                <a:hlinkClick r:id="rId4"/>
              </a:rPr>
              <a:t>BlueHatIL</a:t>
            </a:r>
            <a:r>
              <a:rPr lang="en-US" sz="1400" dirty="0">
                <a:hlinkClick r:id="rId4"/>
              </a:rPr>
              <a:t> 2019)</a:t>
            </a:r>
            <a:endParaRPr lang="en-US" sz="1400" dirty="0"/>
          </a:p>
        </p:txBody>
      </p:sp>
    </p:spTree>
    <p:extLst>
      <p:ext uri="{BB962C8B-B14F-4D97-AF65-F5344CB8AC3E}">
        <p14:creationId xmlns:p14="http://schemas.microsoft.com/office/powerpoint/2010/main" val="3385286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59DFA3-95EB-4D30-86D7-FB8B994B0382}"/>
              </a:ext>
            </a:extLst>
          </p:cNvPr>
          <p:cNvSpPr/>
          <p:nvPr/>
        </p:nvSpPr>
        <p:spPr>
          <a:xfrm>
            <a:off x="7126306" y="1654691"/>
            <a:ext cx="3608614" cy="1325563"/>
          </a:xfrm>
          <a:prstGeom prst="rect">
            <a:avLst/>
          </a:prstGeom>
          <a:ln w="762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Unsafe code</a:t>
            </a:r>
          </a:p>
        </p:txBody>
      </p:sp>
      <p:sp>
        <p:nvSpPr>
          <p:cNvPr id="2" name="Title 1">
            <a:extLst>
              <a:ext uri="{FF2B5EF4-FFF2-40B4-BE49-F238E27FC236}">
                <a16:creationId xmlns:a16="http://schemas.microsoft.com/office/drawing/2014/main" id="{3C802582-88AC-469F-84BA-FD90D1C9D71C}"/>
              </a:ext>
            </a:extLst>
          </p:cNvPr>
          <p:cNvSpPr>
            <a:spLocks noGrp="1"/>
          </p:cNvSpPr>
          <p:nvPr>
            <p:ph type="ctrTitle"/>
          </p:nvPr>
        </p:nvSpPr>
        <p:spPr/>
        <p:txBody>
          <a:bodyPr/>
          <a:lstStyle/>
          <a:p>
            <a:r>
              <a:rPr lang="en-GB" dirty="0"/>
              <a:t>A safe many-worlds abstraction</a:t>
            </a:r>
          </a:p>
        </p:txBody>
      </p:sp>
      <p:sp>
        <p:nvSpPr>
          <p:cNvPr id="4" name="Rectangle 3">
            <a:extLst>
              <a:ext uri="{FF2B5EF4-FFF2-40B4-BE49-F238E27FC236}">
                <a16:creationId xmlns:a16="http://schemas.microsoft.com/office/drawing/2014/main" id="{959CAC05-576D-4E15-9ADC-6580979C33F9}"/>
              </a:ext>
            </a:extLst>
          </p:cNvPr>
          <p:cNvSpPr/>
          <p:nvPr/>
        </p:nvSpPr>
        <p:spPr>
          <a:xfrm>
            <a:off x="1206153" y="1553838"/>
            <a:ext cx="3608614" cy="45521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Safe code</a:t>
            </a:r>
          </a:p>
        </p:txBody>
      </p:sp>
      <p:sp>
        <p:nvSpPr>
          <p:cNvPr id="7" name="Arrow: Left-Right 6">
            <a:extLst>
              <a:ext uri="{FF2B5EF4-FFF2-40B4-BE49-F238E27FC236}">
                <a16:creationId xmlns:a16="http://schemas.microsoft.com/office/drawing/2014/main" id="{0E1C43E8-796B-4D95-99F5-7FCD9BC21991}"/>
              </a:ext>
            </a:extLst>
          </p:cNvPr>
          <p:cNvSpPr/>
          <p:nvPr/>
        </p:nvSpPr>
        <p:spPr>
          <a:xfrm>
            <a:off x="4814767" y="2007787"/>
            <a:ext cx="2311539" cy="619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Function calls</a:t>
            </a:r>
          </a:p>
        </p:txBody>
      </p:sp>
      <p:sp>
        <p:nvSpPr>
          <p:cNvPr id="3" name="Rectangle 2">
            <a:extLst>
              <a:ext uri="{FF2B5EF4-FFF2-40B4-BE49-F238E27FC236}">
                <a16:creationId xmlns:a16="http://schemas.microsoft.com/office/drawing/2014/main" id="{62E27C59-5714-4142-83AC-B023DD4B3526}"/>
              </a:ext>
            </a:extLst>
          </p:cNvPr>
          <p:cNvSpPr/>
          <p:nvPr/>
        </p:nvSpPr>
        <p:spPr>
          <a:xfrm>
            <a:off x="7126306" y="3230265"/>
            <a:ext cx="3608614" cy="1325563"/>
          </a:xfrm>
          <a:prstGeom prst="rect">
            <a:avLst/>
          </a:prstGeom>
          <a:ln w="762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Unsafe code</a:t>
            </a:r>
          </a:p>
        </p:txBody>
      </p:sp>
      <p:sp>
        <p:nvSpPr>
          <p:cNvPr id="5" name="Arrow: Left-Right 4">
            <a:extLst>
              <a:ext uri="{FF2B5EF4-FFF2-40B4-BE49-F238E27FC236}">
                <a16:creationId xmlns:a16="http://schemas.microsoft.com/office/drawing/2014/main" id="{E479DA3F-FAA7-41B8-B28A-50EED483BDA4}"/>
              </a:ext>
            </a:extLst>
          </p:cNvPr>
          <p:cNvSpPr/>
          <p:nvPr/>
        </p:nvSpPr>
        <p:spPr>
          <a:xfrm>
            <a:off x="4814767" y="3583361"/>
            <a:ext cx="2311539" cy="619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Function calls</a:t>
            </a:r>
          </a:p>
        </p:txBody>
      </p:sp>
      <p:sp>
        <p:nvSpPr>
          <p:cNvPr id="11" name="Rectangle 10">
            <a:extLst>
              <a:ext uri="{FF2B5EF4-FFF2-40B4-BE49-F238E27FC236}">
                <a16:creationId xmlns:a16="http://schemas.microsoft.com/office/drawing/2014/main" id="{38931FD2-5451-44FA-8256-6AA55B4C836D}"/>
              </a:ext>
            </a:extLst>
          </p:cNvPr>
          <p:cNvSpPr/>
          <p:nvPr/>
        </p:nvSpPr>
        <p:spPr>
          <a:xfrm>
            <a:off x="7126306" y="4771456"/>
            <a:ext cx="3608614" cy="1325563"/>
          </a:xfrm>
          <a:prstGeom prst="rect">
            <a:avLst/>
          </a:prstGeom>
          <a:ln w="762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Unsafe code</a:t>
            </a:r>
          </a:p>
        </p:txBody>
      </p:sp>
      <p:sp>
        <p:nvSpPr>
          <p:cNvPr id="13" name="Arrow: Left-Right 12">
            <a:extLst>
              <a:ext uri="{FF2B5EF4-FFF2-40B4-BE49-F238E27FC236}">
                <a16:creationId xmlns:a16="http://schemas.microsoft.com/office/drawing/2014/main" id="{6F7447B8-570A-4E6F-9FD7-3AEA1F588F25}"/>
              </a:ext>
            </a:extLst>
          </p:cNvPr>
          <p:cNvSpPr/>
          <p:nvPr/>
        </p:nvSpPr>
        <p:spPr>
          <a:xfrm>
            <a:off x="4814767" y="5124552"/>
            <a:ext cx="2311539" cy="619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Function calls</a:t>
            </a:r>
          </a:p>
        </p:txBody>
      </p:sp>
      <p:sp>
        <p:nvSpPr>
          <p:cNvPr id="18" name="Explosion: 14 Points 17">
            <a:extLst>
              <a:ext uri="{FF2B5EF4-FFF2-40B4-BE49-F238E27FC236}">
                <a16:creationId xmlns:a16="http://schemas.microsoft.com/office/drawing/2014/main" id="{D7546659-0CBC-40E2-BCDE-1D8C92A2571A}"/>
              </a:ext>
            </a:extLst>
          </p:cNvPr>
          <p:cNvSpPr/>
          <p:nvPr/>
        </p:nvSpPr>
        <p:spPr>
          <a:xfrm>
            <a:off x="7197968" y="1705709"/>
            <a:ext cx="3358833" cy="1240194"/>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Memory safety error</a:t>
            </a:r>
          </a:p>
        </p:txBody>
      </p:sp>
      <p:sp>
        <p:nvSpPr>
          <p:cNvPr id="20" name="Arrow: Left 19">
            <a:extLst>
              <a:ext uri="{FF2B5EF4-FFF2-40B4-BE49-F238E27FC236}">
                <a16:creationId xmlns:a16="http://schemas.microsoft.com/office/drawing/2014/main" id="{9DBA7581-FD3E-425D-9A5F-0A6230ABC8CC}"/>
              </a:ext>
            </a:extLst>
          </p:cNvPr>
          <p:cNvSpPr/>
          <p:nvPr/>
        </p:nvSpPr>
        <p:spPr>
          <a:xfrm>
            <a:off x="4814766" y="1872551"/>
            <a:ext cx="2311539" cy="9211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Error report</a:t>
            </a:r>
          </a:p>
        </p:txBody>
      </p:sp>
      <p:sp>
        <p:nvSpPr>
          <p:cNvPr id="10" name="TextBox 9">
            <a:extLst>
              <a:ext uri="{FF2B5EF4-FFF2-40B4-BE49-F238E27FC236}">
                <a16:creationId xmlns:a16="http://schemas.microsoft.com/office/drawing/2014/main" id="{2378F4B8-E9FF-2394-14DB-57927AFEA62A}"/>
              </a:ext>
            </a:extLst>
          </p:cNvPr>
          <p:cNvSpPr txBox="1"/>
          <p:nvPr/>
        </p:nvSpPr>
        <p:spPr>
          <a:xfrm>
            <a:off x="0" y="6550223"/>
            <a:ext cx="6521450" cy="307777"/>
          </a:xfrm>
          <a:prstGeom prst="rect">
            <a:avLst/>
          </a:prstGeom>
          <a:noFill/>
        </p:spPr>
        <p:txBody>
          <a:bodyPr wrap="square">
            <a:spAutoFit/>
          </a:bodyPr>
          <a:lstStyle/>
          <a:p>
            <a:r>
              <a:rPr lang="en-US" sz="1400" dirty="0">
                <a:hlinkClick r:id="rId4"/>
              </a:rPr>
              <a:t>Chisnall et al. CHERI JNI: Sinking the Java security model into the C. (ASPLOS 2017)</a:t>
            </a:r>
            <a:endParaRPr lang="en-US" sz="1400" dirty="0"/>
          </a:p>
        </p:txBody>
      </p:sp>
    </p:spTree>
    <p:custDataLst>
      <p:tags r:id="rId1"/>
    </p:custDataLst>
    <p:extLst>
      <p:ext uri="{BB962C8B-B14F-4D97-AF65-F5344CB8AC3E}">
        <p14:creationId xmlns:p14="http://schemas.microsoft.com/office/powerpoint/2010/main" val="2759823873"/>
      </p:ext>
    </p:extLst>
  </p:cSld>
  <p:clrMapOvr>
    <a:masterClrMapping/>
  </p:clrMapOvr>
  <mc:AlternateContent xmlns:mc="http://schemas.openxmlformats.org/markup-compatibility/2006" xmlns:p14="http://schemas.microsoft.com/office/powerpoint/2010/main">
    <mc:Choice Requires="p14">
      <p:transition spd="slow" p14:dur="2000" advTm="24298"/>
    </mc:Choice>
    <mc:Fallback xmlns="">
      <p:transition spd="slow" advTm="242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BB256F-2323-61C3-987A-5E284D7083A4}"/>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51</a:t>
            </a:fld>
            <a:endParaRPr lang="en-US" dirty="0">
              <a:solidFill>
                <a:prstClr val="white">
                  <a:lumMod val="50000"/>
                </a:prstClr>
              </a:solidFill>
            </a:endParaRPr>
          </a:p>
        </p:txBody>
      </p:sp>
      <p:sp>
        <p:nvSpPr>
          <p:cNvPr id="3" name="Content Placeholder 2">
            <a:extLst>
              <a:ext uri="{FF2B5EF4-FFF2-40B4-BE49-F238E27FC236}">
                <a16:creationId xmlns:a16="http://schemas.microsoft.com/office/drawing/2014/main" id="{3B4E7853-97F8-5ADD-C0A7-1AC10656B0AF}"/>
              </a:ext>
            </a:extLst>
          </p:cNvPr>
          <p:cNvSpPr>
            <a:spLocks noGrp="1"/>
          </p:cNvSpPr>
          <p:nvPr>
            <p:ph sz="quarter" idx="13"/>
          </p:nvPr>
        </p:nvSpPr>
        <p:spPr/>
        <p:txBody>
          <a:bodyPr anchor="ctr"/>
          <a:lstStyle/>
          <a:p>
            <a:r>
              <a:rPr lang="en-US" dirty="0"/>
              <a:t>Recently, Rust community has been fretting about semantics of unsafe Rust.</a:t>
            </a:r>
          </a:p>
          <a:p>
            <a:pPr lvl="1"/>
            <a:r>
              <a:rPr lang="en-US" dirty="0"/>
              <a:t>Compiler transformations threatening correctness</a:t>
            </a:r>
          </a:p>
          <a:p>
            <a:pPr lvl="1"/>
            <a:endParaRPr lang="en-US" dirty="0"/>
          </a:p>
          <a:p>
            <a:r>
              <a:rPr lang="en-US" dirty="0">
                <a:hlinkClick r:id="rId4"/>
              </a:rPr>
              <a:t>Recent proposal</a:t>
            </a:r>
            <a:r>
              <a:rPr lang="en-US" dirty="0"/>
              <a:t> to use CHERI-like “strict provenance” semantics!</a:t>
            </a:r>
          </a:p>
          <a:p>
            <a:pPr lvl="1"/>
            <a:r>
              <a:rPr lang="en-US" dirty="0"/>
              <a:t>No integer-to-pointer casts, trivially “NPVI” semantics</a:t>
            </a:r>
          </a:p>
          <a:p>
            <a:pPr lvl="1"/>
            <a:r>
              <a:rPr lang="en-US" dirty="0"/>
              <a:t>Distinguish </a:t>
            </a:r>
            <a:r>
              <a:rPr lang="en-US" dirty="0" err="1">
                <a:latin typeface="Consolas" panose="020B0609020204030204" pitchFamily="49" charset="0"/>
              </a:rPr>
              <a:t>usize</a:t>
            </a:r>
            <a:r>
              <a:rPr lang="en-US" dirty="0"/>
              <a:t> from </a:t>
            </a:r>
            <a:r>
              <a:rPr lang="en-US" dirty="0" err="1">
                <a:latin typeface="Consolas" panose="020B0609020204030204" pitchFamily="49" charset="0"/>
              </a:rPr>
              <a:t>uaddr</a:t>
            </a:r>
            <a:r>
              <a:rPr lang="en-US" dirty="0"/>
              <a:t> from </a:t>
            </a:r>
            <a:r>
              <a:rPr lang="en-US" dirty="0" err="1">
                <a:latin typeface="Consolas" panose="020B0609020204030204" pitchFamily="49" charset="0"/>
              </a:rPr>
              <a:t>uptr</a:t>
            </a:r>
            <a:r>
              <a:rPr lang="en-US" dirty="0"/>
              <a:t>?</a:t>
            </a:r>
          </a:p>
          <a:p>
            <a:pPr lvl="1"/>
            <a:r>
              <a:rPr lang="en-US" dirty="0"/>
              <a:t>Integers must be </a:t>
            </a:r>
            <a:r>
              <a:rPr lang="en-US" i="1" dirty="0"/>
              <a:t>recombined</a:t>
            </a:r>
            <a:r>
              <a:rPr lang="en-US" dirty="0"/>
              <a:t> with pointers: address from integer but </a:t>
            </a:r>
            <a:r>
              <a:rPr lang="en-US" i="1" dirty="0"/>
              <a:t>provenance</a:t>
            </a:r>
            <a:r>
              <a:rPr lang="en-US" dirty="0"/>
              <a:t> from pointer</a:t>
            </a:r>
          </a:p>
          <a:p>
            <a:pPr lvl="1"/>
            <a:endParaRPr lang="en-US" dirty="0"/>
          </a:p>
          <a:p>
            <a:r>
              <a:rPr lang="en-US" dirty="0"/>
              <a:t>Unsafe strict provenance Rust code should be less unsafe on CHERI!</a:t>
            </a:r>
          </a:p>
        </p:txBody>
      </p:sp>
      <p:sp>
        <p:nvSpPr>
          <p:cNvPr id="4" name="Title 3">
            <a:extLst>
              <a:ext uri="{FF2B5EF4-FFF2-40B4-BE49-F238E27FC236}">
                <a16:creationId xmlns:a16="http://schemas.microsoft.com/office/drawing/2014/main" id="{4D5F0352-4579-C76F-E79E-4CC464D9569E}"/>
              </a:ext>
            </a:extLst>
          </p:cNvPr>
          <p:cNvSpPr>
            <a:spLocks noGrp="1"/>
          </p:cNvSpPr>
          <p:nvPr>
            <p:ph type="ctrTitle"/>
          </p:nvPr>
        </p:nvSpPr>
        <p:spPr/>
        <p:txBody>
          <a:bodyPr/>
          <a:lstStyle/>
          <a:p>
            <a:r>
              <a:rPr lang="en-US" dirty="0"/>
              <a:t>CHERI + (Unsafe) Rust</a:t>
            </a:r>
          </a:p>
        </p:txBody>
      </p:sp>
      <p:sp>
        <p:nvSpPr>
          <p:cNvPr id="8" name="TextBox 7">
            <a:extLst>
              <a:ext uri="{FF2B5EF4-FFF2-40B4-BE49-F238E27FC236}">
                <a16:creationId xmlns:a16="http://schemas.microsoft.com/office/drawing/2014/main" id="{880F9FAC-A8A5-B29C-6AF3-EDBA149E4C19}"/>
              </a:ext>
            </a:extLst>
          </p:cNvPr>
          <p:cNvSpPr txBox="1"/>
          <p:nvPr/>
        </p:nvSpPr>
        <p:spPr>
          <a:xfrm>
            <a:off x="0" y="6550352"/>
            <a:ext cx="5429250" cy="307777"/>
          </a:xfrm>
          <a:prstGeom prst="rect">
            <a:avLst/>
          </a:prstGeom>
          <a:noFill/>
        </p:spPr>
        <p:txBody>
          <a:bodyPr wrap="square">
            <a:spAutoFit/>
          </a:bodyPr>
          <a:lstStyle/>
          <a:p>
            <a:r>
              <a:rPr lang="en-US" sz="1400" dirty="0">
                <a:hlinkClick r:id="rId5"/>
              </a:rPr>
              <a:t>Aria </a:t>
            </a:r>
            <a:r>
              <a:rPr lang="en-US" sz="1400" dirty="0" err="1">
                <a:hlinkClick r:id="rId5"/>
              </a:rPr>
              <a:t>Beingessner</a:t>
            </a:r>
            <a:r>
              <a:rPr lang="en-US" sz="1400" dirty="0">
                <a:hlinkClick r:id="rId5"/>
              </a:rPr>
              <a:t>.  </a:t>
            </a:r>
            <a:r>
              <a:rPr lang="en-US" sz="1400" i="1" dirty="0">
                <a:hlinkClick r:id="rId5"/>
              </a:rPr>
              <a:t>Rust's Unsafe Pointer Types Need An Overhaul</a:t>
            </a:r>
            <a:r>
              <a:rPr lang="en-US" sz="1400" dirty="0">
                <a:hlinkClick r:id="rId5"/>
              </a:rPr>
              <a:t>.  (2022)</a:t>
            </a:r>
            <a:endParaRPr lang="en-US" sz="1400" dirty="0"/>
          </a:p>
        </p:txBody>
      </p:sp>
      <p:sp>
        <p:nvSpPr>
          <p:cNvPr id="10" name="TextBox 9">
            <a:extLst>
              <a:ext uri="{FF2B5EF4-FFF2-40B4-BE49-F238E27FC236}">
                <a16:creationId xmlns:a16="http://schemas.microsoft.com/office/drawing/2014/main" id="{34F2A4A4-8AD7-C55E-85A4-C1264EFBA47E}"/>
              </a:ext>
            </a:extLst>
          </p:cNvPr>
          <p:cNvSpPr txBox="1"/>
          <p:nvPr/>
        </p:nvSpPr>
        <p:spPr>
          <a:xfrm>
            <a:off x="5429250" y="6550352"/>
            <a:ext cx="3570287" cy="307777"/>
          </a:xfrm>
          <a:prstGeom prst="rect">
            <a:avLst/>
          </a:prstGeom>
          <a:noFill/>
        </p:spPr>
        <p:txBody>
          <a:bodyPr wrap="square">
            <a:spAutoFit/>
          </a:bodyPr>
          <a:lstStyle/>
          <a:p>
            <a:r>
              <a:rPr lang="en-US" sz="1400" dirty="0">
                <a:hlinkClick r:id="rId6"/>
              </a:rPr>
              <a:t>Tracking Issue for </a:t>
            </a:r>
            <a:r>
              <a:rPr lang="en-US" sz="1400" dirty="0" err="1">
                <a:hlinkClick r:id="rId6"/>
              </a:rPr>
              <a:t>strict_provenance</a:t>
            </a:r>
            <a:r>
              <a:rPr lang="en-US" sz="1400" dirty="0">
                <a:hlinkClick r:id="rId6"/>
              </a:rPr>
              <a:t> on GitHub</a:t>
            </a:r>
            <a:endParaRPr lang="en-US" sz="1400" dirty="0"/>
          </a:p>
        </p:txBody>
      </p:sp>
    </p:spTree>
    <p:extLst>
      <p:ext uri="{BB962C8B-B14F-4D97-AF65-F5344CB8AC3E}">
        <p14:creationId xmlns:p14="http://schemas.microsoft.com/office/powerpoint/2010/main" val="3337040872"/>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1E4CA3-E91F-457B-82AF-FAC92818F3DD}"/>
              </a:ext>
            </a:extLst>
          </p:cNvPr>
          <p:cNvSpPr>
            <a:spLocks noGrp="1"/>
          </p:cNvSpPr>
          <p:nvPr>
            <p:ph sz="quarter" idx="13"/>
          </p:nvPr>
        </p:nvSpPr>
        <p:spPr/>
        <p:txBody>
          <a:bodyPr anchor="ctr"/>
          <a:lstStyle/>
          <a:p>
            <a:r>
              <a:rPr lang="en-US" dirty="0"/>
              <a:t>CHERI enriches CPUs to have tagged capabilities with architecturally-enforced invariants</a:t>
            </a:r>
          </a:p>
          <a:p>
            <a:pPr lvl="1"/>
            <a:r>
              <a:rPr lang="en-US" dirty="0"/>
              <a:t>Addresses many root causes of long-standing security vulnerabilities</a:t>
            </a:r>
          </a:p>
          <a:p>
            <a:pPr lvl="1"/>
            <a:r>
              <a:rPr lang="en-US" dirty="0"/>
              <a:t>Promising new compartmentalization mechanisms</a:t>
            </a:r>
          </a:p>
          <a:p>
            <a:pPr lvl="1"/>
            <a:endParaRPr lang="en-US" dirty="0"/>
          </a:p>
          <a:p>
            <a:r>
              <a:rPr lang="en-US" dirty="0"/>
              <a:t>Looks quite real: FPGA RISC-V &amp; Arm Morello SoC, LLVM, </a:t>
            </a:r>
            <a:r>
              <a:rPr lang="en-US" dirty="0" err="1"/>
              <a:t>CheriBSD</a:t>
            </a:r>
            <a:r>
              <a:rPr lang="en-US" dirty="0"/>
              <a:t>, Qt, KDE, …</a:t>
            </a:r>
          </a:p>
          <a:p>
            <a:pPr lvl="1"/>
            <a:endParaRPr lang="en-US" dirty="0"/>
          </a:p>
          <a:p>
            <a:r>
              <a:rPr lang="en-US" dirty="0"/>
              <a:t>If you want to know more, please do get in touch:</a:t>
            </a:r>
          </a:p>
          <a:p>
            <a:pPr lvl="1"/>
            <a:r>
              <a:rPr lang="en-US" dirty="0">
                <a:hlinkClick r:id="rId3"/>
              </a:rPr>
              <a:t>http://www.cheri-cpu.org/</a:t>
            </a:r>
            <a:r>
              <a:rPr lang="en-US" dirty="0"/>
              <a:t> for (much) more reading material, slack, email lists, &amp;c</a:t>
            </a:r>
          </a:p>
          <a:p>
            <a:pPr lvl="1"/>
            <a:endParaRPr lang="en-US" dirty="0"/>
          </a:p>
          <a:p>
            <a:r>
              <a:rPr lang="en-US" dirty="0"/>
              <a:t>Play along at home, too; almost everything is FLOSS:</a:t>
            </a:r>
          </a:p>
          <a:p>
            <a:pPr lvl="1"/>
            <a:r>
              <a:rPr lang="en-US" dirty="0">
                <a:hlinkClick r:id="rId4"/>
              </a:rPr>
              <a:t>https://github.com/CTSRD-CHERI/cheripedia/wiki/Getting-Started</a:t>
            </a:r>
            <a:r>
              <a:rPr lang="en-US" dirty="0"/>
              <a:t> a how-to</a:t>
            </a:r>
          </a:p>
          <a:p>
            <a:pPr lvl="1"/>
            <a:r>
              <a:rPr lang="en-US" dirty="0">
                <a:hlinkClick r:id="rId5"/>
              </a:rPr>
              <a:t>https://github.com/ctsrd-cheri/cheribuild</a:t>
            </a:r>
            <a:r>
              <a:rPr lang="en-US" dirty="0"/>
              <a:t> one-stop-shop cross-build system</a:t>
            </a:r>
          </a:p>
          <a:p>
            <a:pPr lvl="1"/>
            <a:r>
              <a:rPr lang="en-US" dirty="0">
                <a:hlinkClick r:id="rId6"/>
              </a:rPr>
              <a:t>https://github.com/CTSRD-CHERI/cheri-exercises</a:t>
            </a:r>
            <a:r>
              <a:rPr lang="en-US" dirty="0"/>
              <a:t> hands-on introductory exercises</a:t>
            </a:r>
          </a:p>
        </p:txBody>
      </p:sp>
      <p:sp>
        <p:nvSpPr>
          <p:cNvPr id="3" name="Title 2">
            <a:extLst>
              <a:ext uri="{FF2B5EF4-FFF2-40B4-BE49-F238E27FC236}">
                <a16:creationId xmlns:a16="http://schemas.microsoft.com/office/drawing/2014/main" id="{748753A2-D90A-4D7A-AD5C-E5DCFEBC596C}"/>
              </a:ext>
            </a:extLst>
          </p:cNvPr>
          <p:cNvSpPr>
            <a:spLocks noGrp="1"/>
          </p:cNvSpPr>
          <p:nvPr>
            <p:ph type="ctrTitle"/>
          </p:nvPr>
        </p:nvSpPr>
        <p:spPr/>
        <p:txBody>
          <a:bodyPr/>
          <a:lstStyle/>
          <a:p>
            <a:r>
              <a:rPr lang="en-US" dirty="0"/>
              <a:t>CHERI Summary</a:t>
            </a:r>
          </a:p>
        </p:txBody>
      </p:sp>
      <p:sp>
        <p:nvSpPr>
          <p:cNvPr id="7" name="Slide Number Placeholder 6">
            <a:extLst>
              <a:ext uri="{FF2B5EF4-FFF2-40B4-BE49-F238E27FC236}">
                <a16:creationId xmlns:a16="http://schemas.microsoft.com/office/drawing/2014/main" id="{A57CC91B-84A2-4A91-BB28-8B8EF87B02DF}"/>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52</a:t>
            </a:fld>
            <a:endParaRPr lang="en-US" dirty="0">
              <a:solidFill>
                <a:prstClr val="white">
                  <a:lumMod val="50000"/>
                </a:prstClr>
              </a:solidFill>
            </a:endParaRPr>
          </a:p>
        </p:txBody>
      </p:sp>
    </p:spTree>
    <p:extLst>
      <p:ext uri="{BB962C8B-B14F-4D97-AF65-F5344CB8AC3E}">
        <p14:creationId xmlns:p14="http://schemas.microsoft.com/office/powerpoint/2010/main" val="126696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BD2978-1170-44B9-B8A0-35CE495DAA02}"/>
              </a:ext>
            </a:extLst>
          </p:cNvPr>
          <p:cNvSpPr>
            <a:spLocks noGrp="1"/>
          </p:cNvSpPr>
          <p:nvPr>
            <p:ph sz="quarter" idx="13"/>
          </p:nvPr>
        </p:nvSpPr>
        <p:spPr/>
        <p:txBody>
          <a:bodyPr anchor="ctr"/>
          <a:lstStyle/>
          <a:p>
            <a:pPr marL="0" indent="0">
              <a:buNone/>
            </a:pPr>
            <a:r>
              <a:rPr lang="en-US" dirty="0"/>
              <a:t>Links on bottom left of many slides to relevant material.  In addition,</a:t>
            </a:r>
          </a:p>
          <a:p>
            <a:endParaRPr lang="en-US" dirty="0">
              <a:hlinkClick r:id="rId3"/>
            </a:endParaRPr>
          </a:p>
          <a:p>
            <a:r>
              <a:rPr lang="en-US" dirty="0">
                <a:hlinkClick r:id="rId4"/>
              </a:rPr>
              <a:t>Davis et al. </a:t>
            </a:r>
            <a:r>
              <a:rPr lang="en-US" dirty="0" err="1">
                <a:hlinkClick r:id="rId4"/>
              </a:rPr>
              <a:t>CheriABI</a:t>
            </a:r>
            <a:r>
              <a:rPr lang="en-US" dirty="0">
                <a:hlinkClick r:id="rId4"/>
              </a:rPr>
              <a:t>: Enforcing Valid Pointer Provenance and Minimizing Pointer Privilege in the POSIX C Run-time Environment. (Extended report, 2019)</a:t>
            </a:r>
            <a:r>
              <a:rPr lang="en-US" dirty="0"/>
              <a:t>.</a:t>
            </a:r>
          </a:p>
          <a:p>
            <a:r>
              <a:rPr lang="en-US" dirty="0">
                <a:hlinkClick r:id="rId5"/>
              </a:rPr>
              <a:t>Esswood. </a:t>
            </a:r>
            <a:r>
              <a:rPr lang="en-US" dirty="0" err="1">
                <a:hlinkClick r:id="rId5"/>
              </a:rPr>
              <a:t>CheriOS</a:t>
            </a:r>
            <a:r>
              <a:rPr lang="en-US" dirty="0">
                <a:hlinkClick r:id="rId5"/>
              </a:rPr>
              <a:t>: designing an untrusted single-address-space capability operating system </a:t>
            </a:r>
            <a:r>
              <a:rPr lang="en-US" dirty="0" err="1">
                <a:hlinkClick r:id="rId5"/>
              </a:rPr>
              <a:t>utilising</a:t>
            </a:r>
            <a:r>
              <a:rPr lang="en-US" dirty="0">
                <a:hlinkClick r:id="rId5"/>
              </a:rPr>
              <a:t> capability hardware and a minimal hypervisor. (2021)</a:t>
            </a:r>
            <a:r>
              <a:rPr lang="en-US" dirty="0"/>
              <a:t>.</a:t>
            </a:r>
          </a:p>
          <a:p>
            <a:r>
              <a:rPr lang="en-US" dirty="0">
                <a:hlinkClick r:id="rId6"/>
              </a:rPr>
              <a:t>Watson et al. Balancing Disruption and </a:t>
            </a:r>
            <a:r>
              <a:rPr lang="en-US" dirty="0" err="1">
                <a:hlinkClick r:id="rId6"/>
              </a:rPr>
              <a:t>Deployability</a:t>
            </a:r>
            <a:r>
              <a:rPr lang="en-US" dirty="0">
                <a:hlinkClick r:id="rId6"/>
              </a:rPr>
              <a:t> in the CHERI Instruction-Set Architecture. (2017)</a:t>
            </a:r>
            <a:r>
              <a:rPr lang="en-US" dirty="0"/>
              <a:t>.</a:t>
            </a:r>
          </a:p>
          <a:p>
            <a:r>
              <a:rPr lang="en-US" dirty="0">
                <a:hlinkClick r:id="rId7"/>
              </a:rPr>
              <a:t>Watson et al. CHERI Instruction-Set Architecture (Version 8). (2020)</a:t>
            </a:r>
            <a:r>
              <a:rPr lang="en-US" dirty="0"/>
              <a:t>.</a:t>
            </a:r>
          </a:p>
          <a:p>
            <a:endParaRPr lang="en-US" dirty="0"/>
          </a:p>
          <a:p>
            <a:r>
              <a:rPr lang="en-US" dirty="0">
                <a:hlinkClick r:id="rId8"/>
              </a:rPr>
              <a:t>Levy. Capability-Based Computer Systems. (1984)</a:t>
            </a:r>
            <a:r>
              <a:rPr lang="en-US" dirty="0"/>
              <a:t>.</a:t>
            </a:r>
          </a:p>
        </p:txBody>
      </p:sp>
      <p:sp>
        <p:nvSpPr>
          <p:cNvPr id="3" name="Title 2">
            <a:extLst>
              <a:ext uri="{FF2B5EF4-FFF2-40B4-BE49-F238E27FC236}">
                <a16:creationId xmlns:a16="http://schemas.microsoft.com/office/drawing/2014/main" id="{58B20094-7923-4BD9-B297-5F09DD26A86D}"/>
              </a:ext>
            </a:extLst>
          </p:cNvPr>
          <p:cNvSpPr>
            <a:spLocks noGrp="1"/>
          </p:cNvSpPr>
          <p:nvPr>
            <p:ph type="ctrTitle"/>
          </p:nvPr>
        </p:nvSpPr>
        <p:spPr/>
        <p:txBody>
          <a:bodyPr/>
          <a:lstStyle/>
          <a:p>
            <a:r>
              <a:rPr lang="en-US" dirty="0"/>
              <a:t>Additional Reading</a:t>
            </a:r>
          </a:p>
        </p:txBody>
      </p:sp>
      <p:sp>
        <p:nvSpPr>
          <p:cNvPr id="7" name="Slide Number Placeholder 6">
            <a:extLst>
              <a:ext uri="{FF2B5EF4-FFF2-40B4-BE49-F238E27FC236}">
                <a16:creationId xmlns:a16="http://schemas.microsoft.com/office/drawing/2014/main" id="{36C53255-46D3-42CE-9807-D05A52C5CB35}"/>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53</a:t>
            </a:fld>
            <a:endParaRPr lang="en-US" dirty="0">
              <a:solidFill>
                <a:prstClr val="white">
                  <a:lumMod val="50000"/>
                </a:prstClr>
              </a:solidFill>
            </a:endParaRPr>
          </a:p>
        </p:txBody>
      </p:sp>
    </p:spTree>
    <p:extLst>
      <p:ext uri="{BB962C8B-B14F-4D97-AF65-F5344CB8AC3E}">
        <p14:creationId xmlns:p14="http://schemas.microsoft.com/office/powerpoint/2010/main" val="1555967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a:bodyPr>
          <a:lstStyle/>
          <a:p>
            <a:r>
              <a:rPr lang="en-US" dirty="0"/>
              <a:t>CVEs and High Severity Bugs from (Lack of) Memory Safety</a:t>
            </a:r>
          </a:p>
        </p:txBody>
      </p:sp>
      <p:pic>
        <p:nvPicPr>
          <p:cNvPr id="13" name="Picture 12">
            <a:extLst>
              <a:ext uri="{FF2B5EF4-FFF2-40B4-BE49-F238E27FC236}">
                <a16:creationId xmlns:a16="http://schemas.microsoft.com/office/drawing/2014/main" id="{6E9BAA8A-8DE6-4B60-81C0-21F8548E4729}"/>
              </a:ext>
            </a:extLst>
          </p:cNvPr>
          <p:cNvPicPr>
            <a:picLocks noChangeAspect="1"/>
          </p:cNvPicPr>
          <p:nvPr/>
        </p:nvPicPr>
        <p:blipFill rotWithShape="1">
          <a:blip r:embed="rId3">
            <a:extLst>
              <a:ext uri="{28A0092B-C50C-407E-A947-70E740481C1C}">
                <a14:useLocalDpi xmlns:a14="http://schemas.microsoft.com/office/drawing/2010/main" val="0"/>
              </a:ext>
            </a:extLst>
          </a:blip>
          <a:srcRect t="315" r="31291" b="15230"/>
          <a:stretch/>
        </p:blipFill>
        <p:spPr>
          <a:xfrm>
            <a:off x="990742" y="907092"/>
            <a:ext cx="9865325" cy="5541923"/>
          </a:xfrm>
          <a:prstGeom prst="rect">
            <a:avLst/>
          </a:prstGeom>
        </p:spPr>
      </p:pic>
      <p:sp>
        <p:nvSpPr>
          <p:cNvPr id="19" name="Slide Number Placeholder 18">
            <a:extLst>
              <a:ext uri="{FF2B5EF4-FFF2-40B4-BE49-F238E27FC236}">
                <a16:creationId xmlns:a16="http://schemas.microsoft.com/office/drawing/2014/main" id="{97A9779B-91B3-4CA0-A4FE-760871F8924A}"/>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54</a:t>
            </a:fld>
            <a:endParaRPr lang="en-US">
              <a:solidFill>
                <a:prstClr val="white">
                  <a:lumMod val="50000"/>
                </a:prstClr>
              </a:solidFill>
            </a:endParaRPr>
          </a:p>
        </p:txBody>
      </p:sp>
      <p:sp>
        <p:nvSpPr>
          <p:cNvPr id="2" name="TextBox 1">
            <a:extLst>
              <a:ext uri="{FF2B5EF4-FFF2-40B4-BE49-F238E27FC236}">
                <a16:creationId xmlns:a16="http://schemas.microsoft.com/office/drawing/2014/main" id="{85565BC1-0315-9711-F1C8-59E3D72860EC}"/>
              </a:ext>
            </a:extLst>
          </p:cNvPr>
          <p:cNvSpPr txBox="1"/>
          <p:nvPr/>
        </p:nvSpPr>
        <p:spPr>
          <a:xfrm>
            <a:off x="0" y="6550223"/>
            <a:ext cx="12218746" cy="307777"/>
          </a:xfrm>
          <a:prstGeom prst="rect">
            <a:avLst/>
          </a:prstGeom>
          <a:noFill/>
        </p:spPr>
        <p:txBody>
          <a:bodyPr wrap="square">
            <a:spAutoFit/>
          </a:bodyPr>
          <a:lstStyle/>
          <a:p>
            <a:r>
              <a:rPr lang="en-US" sz="1400" dirty="0">
                <a:hlinkClick r:id="rId4"/>
              </a:rPr>
              <a:t>Matt Miller.  </a:t>
            </a:r>
            <a:r>
              <a:rPr lang="en-US" sz="1400" i="1" dirty="0">
                <a:hlinkClick r:id="rId4"/>
              </a:rPr>
              <a:t>Trends, challenge, and shifts in software vulnerability mitigation</a:t>
            </a:r>
            <a:r>
              <a:rPr lang="en-US" sz="1400" dirty="0">
                <a:hlinkClick r:id="rId4"/>
              </a:rPr>
              <a:t>.  (</a:t>
            </a:r>
            <a:r>
              <a:rPr lang="en-US" sz="1400" dirty="0" err="1">
                <a:hlinkClick r:id="rId4"/>
              </a:rPr>
              <a:t>BlueHatIL</a:t>
            </a:r>
            <a:r>
              <a:rPr lang="en-US" sz="1400" dirty="0">
                <a:hlinkClick r:id="rId4"/>
              </a:rPr>
              <a:t> 2019)</a:t>
            </a:r>
            <a:endParaRPr lang="en-US" sz="1400" dirty="0"/>
          </a:p>
        </p:txBody>
      </p:sp>
    </p:spTree>
    <p:extLst>
      <p:ext uri="{BB962C8B-B14F-4D97-AF65-F5344CB8AC3E}">
        <p14:creationId xmlns:p14="http://schemas.microsoft.com/office/powerpoint/2010/main" val="1432614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a:bodyPr>
          <a:lstStyle/>
          <a:p>
            <a:r>
              <a:rPr lang="en-US" dirty="0"/>
              <a:t>CVEs and High Severity Bugs from (Lack of) Memory Safety</a:t>
            </a:r>
          </a:p>
        </p:txBody>
      </p:sp>
      <p:pic>
        <p:nvPicPr>
          <p:cNvPr id="15" name="Picture 14" descr="Chart, pie chart&#10;&#10;Description automatically generated">
            <a:extLst>
              <a:ext uri="{FF2B5EF4-FFF2-40B4-BE49-F238E27FC236}">
                <a16:creationId xmlns:a16="http://schemas.microsoft.com/office/drawing/2014/main" id="{3490BC9B-0B58-493C-9227-F5AF64751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638" y="981785"/>
            <a:ext cx="8632723" cy="5392538"/>
          </a:xfrm>
          <a:prstGeom prst="rect">
            <a:avLst/>
          </a:prstGeom>
        </p:spPr>
      </p:pic>
      <p:sp>
        <p:nvSpPr>
          <p:cNvPr id="19" name="Slide Number Placeholder 18">
            <a:extLst>
              <a:ext uri="{FF2B5EF4-FFF2-40B4-BE49-F238E27FC236}">
                <a16:creationId xmlns:a16="http://schemas.microsoft.com/office/drawing/2014/main" id="{97A9779B-91B3-4CA0-A4FE-760871F8924A}"/>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55</a:t>
            </a:fld>
            <a:endParaRPr lang="en-US">
              <a:solidFill>
                <a:prstClr val="white">
                  <a:lumMod val="50000"/>
                </a:prstClr>
              </a:solidFill>
            </a:endParaRPr>
          </a:p>
        </p:txBody>
      </p:sp>
      <p:sp>
        <p:nvSpPr>
          <p:cNvPr id="6" name="TextBox 5">
            <a:extLst>
              <a:ext uri="{FF2B5EF4-FFF2-40B4-BE49-F238E27FC236}">
                <a16:creationId xmlns:a16="http://schemas.microsoft.com/office/drawing/2014/main" id="{4158B755-B0BF-DC4D-8DAC-BF5330352EF6}"/>
              </a:ext>
            </a:extLst>
          </p:cNvPr>
          <p:cNvSpPr txBox="1"/>
          <p:nvPr/>
        </p:nvSpPr>
        <p:spPr>
          <a:xfrm>
            <a:off x="1052" y="6553200"/>
            <a:ext cx="6094948" cy="307777"/>
          </a:xfrm>
          <a:prstGeom prst="rect">
            <a:avLst/>
          </a:prstGeom>
          <a:noFill/>
        </p:spPr>
        <p:txBody>
          <a:bodyPr wrap="square">
            <a:spAutoFit/>
          </a:bodyPr>
          <a:lstStyle/>
          <a:p>
            <a:r>
              <a:rPr lang="en-US" sz="1400" dirty="0">
                <a:hlinkClick r:id="rId4"/>
              </a:rPr>
              <a:t>Google.  </a:t>
            </a:r>
            <a:r>
              <a:rPr lang="en-US" sz="1400" i="1" dirty="0">
                <a:hlinkClick r:id="rId4"/>
              </a:rPr>
              <a:t>Safer Usage of C++</a:t>
            </a:r>
            <a:r>
              <a:rPr lang="en-US" sz="1400" dirty="0">
                <a:hlinkClick r:id="rId4"/>
              </a:rPr>
              <a:t>.  (2021)</a:t>
            </a:r>
            <a:endParaRPr lang="en-US" sz="1400" dirty="0"/>
          </a:p>
        </p:txBody>
      </p:sp>
    </p:spTree>
    <p:extLst>
      <p:ext uri="{BB962C8B-B14F-4D97-AF65-F5344CB8AC3E}">
        <p14:creationId xmlns:p14="http://schemas.microsoft.com/office/powerpoint/2010/main" val="1993365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3772" y="243165"/>
            <a:ext cx="10972800" cy="749898"/>
          </a:xfrm>
        </p:spPr>
        <p:txBody>
          <a:bodyPr>
            <a:normAutofit fontScale="90000"/>
          </a:bodyPr>
          <a:lstStyle/>
          <a:p>
            <a:r>
              <a:rPr lang="en-US" dirty="0"/>
              <a:t>CHERI enforces protection semantics for pointers</a:t>
            </a:r>
            <a:endParaRPr lang="en-US" i="1" dirty="0"/>
          </a:p>
        </p:txBody>
      </p:sp>
      <p:sp>
        <p:nvSpPr>
          <p:cNvPr id="2" name="Content Placeholder 1"/>
          <p:cNvSpPr>
            <a:spLocks noGrp="1"/>
          </p:cNvSpPr>
          <p:nvPr>
            <p:ph idx="1"/>
          </p:nvPr>
        </p:nvSpPr>
        <p:spPr>
          <a:xfrm>
            <a:off x="593773" y="3215522"/>
            <a:ext cx="10972799" cy="3541538"/>
          </a:xfrm>
        </p:spPr>
        <p:txBody>
          <a:bodyPr>
            <a:normAutofit fontScale="62500" lnSpcReduction="20000"/>
          </a:bodyPr>
          <a:lstStyle/>
          <a:p>
            <a:pPr>
              <a:spcAft>
                <a:spcPts val="400"/>
              </a:spcAft>
              <a:buFont typeface="Arial" panose="020B0604020202020204" pitchFamily="34" charset="0"/>
              <a:buChar char="•"/>
            </a:pPr>
            <a:r>
              <a:rPr lang="en-US" b="1" dirty="0"/>
              <a:t>Integrity</a:t>
            </a:r>
            <a:r>
              <a:rPr lang="en-US" dirty="0"/>
              <a:t> and </a:t>
            </a:r>
            <a:r>
              <a:rPr lang="en-US" b="1" dirty="0"/>
              <a:t>provenance validity </a:t>
            </a:r>
            <a:r>
              <a:rPr lang="en-US" dirty="0"/>
              <a:t>ensure that valid pointers are derived from other valid pointers via valid transformations; </a:t>
            </a:r>
            <a:r>
              <a:rPr lang="en-US" b="1" dirty="0"/>
              <a:t>invalid pointers cannot be used</a:t>
            </a:r>
          </a:p>
          <a:p>
            <a:pPr lvl="1">
              <a:spcAft>
                <a:spcPts val="400"/>
              </a:spcAft>
              <a:buFont typeface="Arial" panose="020B0604020202020204" pitchFamily="34" charset="0"/>
              <a:buChar char="•"/>
            </a:pPr>
            <a:r>
              <a:rPr lang="en-US" dirty="0"/>
              <a:t>Valid pointers, once removed, cannot be reintroduced solely unless rederived from other valid pointers</a:t>
            </a:r>
          </a:p>
          <a:p>
            <a:pPr lvl="1">
              <a:spcAft>
                <a:spcPts val="400"/>
              </a:spcAft>
              <a:buFont typeface="Arial" panose="020B0604020202020204" pitchFamily="34" charset="0"/>
              <a:buChar char="•"/>
            </a:pPr>
            <a:r>
              <a:rPr lang="en-US" dirty="0"/>
              <a:t>E.g., Received network data cannot be interpreted as a code/data pointer – even previously leaked pointers</a:t>
            </a:r>
          </a:p>
          <a:p>
            <a:pPr>
              <a:spcAft>
                <a:spcPts val="400"/>
              </a:spcAft>
              <a:buFont typeface="Arial" panose="020B0604020202020204" pitchFamily="34" charset="0"/>
              <a:buChar char="•"/>
            </a:pPr>
            <a:r>
              <a:rPr lang="en-US" b="1" dirty="0"/>
              <a:t>Bounds</a:t>
            </a:r>
            <a:r>
              <a:rPr lang="en-US" dirty="0"/>
              <a:t> prevent pointers from being manipulated to access the wrong object</a:t>
            </a:r>
          </a:p>
          <a:p>
            <a:pPr lvl="1">
              <a:spcAft>
                <a:spcPts val="400"/>
              </a:spcAft>
              <a:buFont typeface="Arial" panose="020B0604020202020204" pitchFamily="34" charset="0"/>
              <a:buChar char="•"/>
            </a:pPr>
            <a:r>
              <a:rPr lang="en-US" dirty="0"/>
              <a:t>Bounds can be minimized by software – e.g., stack allocator, heap allocator, linker</a:t>
            </a:r>
          </a:p>
          <a:p>
            <a:pPr>
              <a:spcAft>
                <a:spcPts val="400"/>
              </a:spcAft>
              <a:buFont typeface="Arial" panose="020B0604020202020204" pitchFamily="34" charset="0"/>
              <a:buChar char="•"/>
            </a:pPr>
            <a:r>
              <a:rPr lang="en-US" b="1" dirty="0"/>
              <a:t>Monotonicity</a:t>
            </a:r>
            <a:r>
              <a:rPr lang="en-US" dirty="0"/>
              <a:t> prevents pointer privilege escalation – e.g., broadening bounds</a:t>
            </a:r>
          </a:p>
          <a:p>
            <a:pPr>
              <a:spcAft>
                <a:spcPts val="400"/>
              </a:spcAft>
              <a:buFont typeface="Arial" panose="020B0604020202020204" pitchFamily="34" charset="0"/>
              <a:buChar char="•"/>
            </a:pPr>
            <a:r>
              <a:rPr lang="en-US" b="1" dirty="0"/>
              <a:t>Permissions</a:t>
            </a:r>
            <a:r>
              <a:rPr lang="en-US" dirty="0"/>
              <a:t> limit unintended use of pointers; e.g., W^X for pointers</a:t>
            </a:r>
          </a:p>
          <a:p>
            <a:pPr>
              <a:spcAft>
                <a:spcPts val="400"/>
              </a:spcAft>
              <a:buFont typeface="Arial" panose="020B0604020202020204" pitchFamily="34" charset="0"/>
              <a:buChar char="•"/>
            </a:pPr>
            <a:r>
              <a:rPr lang="en-US" dirty="0"/>
              <a:t>These primitives not only allow us to implement </a:t>
            </a:r>
            <a:r>
              <a:rPr lang="en-US" b="1" dirty="0"/>
              <a:t>strong spatial and temporal memory protection</a:t>
            </a:r>
            <a:r>
              <a:rPr lang="en-US" dirty="0"/>
              <a:t>, but also higher-level policies such as </a:t>
            </a:r>
            <a:r>
              <a:rPr lang="en-US" b="1" dirty="0"/>
              <a:t>scalable software compartmentalization</a:t>
            </a:r>
          </a:p>
        </p:txBody>
      </p:sp>
      <p:sp>
        <p:nvSpPr>
          <p:cNvPr id="4" name="Slide Number Placeholder 3"/>
          <p:cNvSpPr>
            <a:spLocks noGrp="1"/>
          </p:cNvSpPr>
          <p:nvPr>
            <p:ph type="sldNum" sz="quarter" idx="12"/>
          </p:nvPr>
        </p:nvSpPr>
        <p:spPr>
          <a:xfrm>
            <a:off x="5457927" y="6526481"/>
            <a:ext cx="1259551" cy="365125"/>
          </a:xfrm>
        </p:spPr>
        <p:txBody>
          <a:bodyPr/>
          <a:lstStyle/>
          <a:p>
            <a:fld id="{69F7022F-BFDE-A24F-8B41-A294A002DD0C}" type="slidenum">
              <a:rPr lang="en-US" smtClean="0"/>
              <a:t>56</a:t>
            </a:fld>
            <a:endParaRPr lang="en-US" dirty="0"/>
          </a:p>
        </p:txBody>
      </p:sp>
      <p:grpSp>
        <p:nvGrpSpPr>
          <p:cNvPr id="80" name="Group 79">
            <a:extLst>
              <a:ext uri="{FF2B5EF4-FFF2-40B4-BE49-F238E27FC236}">
                <a16:creationId xmlns:a16="http://schemas.microsoft.com/office/drawing/2014/main" id="{1209C8FB-5006-6A40-920A-DAFC0B042274}"/>
              </a:ext>
            </a:extLst>
          </p:cNvPr>
          <p:cNvGrpSpPr/>
          <p:nvPr/>
        </p:nvGrpSpPr>
        <p:grpSpPr>
          <a:xfrm>
            <a:off x="5137016" y="1528193"/>
            <a:ext cx="1580462" cy="1036415"/>
            <a:chOff x="156391" y="2833832"/>
            <a:chExt cx="1805744" cy="1381878"/>
          </a:xfrm>
        </p:grpSpPr>
        <p:sp>
          <p:nvSpPr>
            <p:cNvPr id="81" name="Rounded Rectangle 80">
              <a:extLst>
                <a:ext uri="{FF2B5EF4-FFF2-40B4-BE49-F238E27FC236}">
                  <a16:creationId xmlns:a16="http://schemas.microsoft.com/office/drawing/2014/main" id="{E9A924D2-79F5-B940-88BD-49920CE771F5}"/>
                </a:ext>
              </a:extLst>
            </p:cNvPr>
            <p:cNvSpPr/>
            <p:nvPr/>
          </p:nvSpPr>
          <p:spPr>
            <a:xfrm>
              <a:off x="156391" y="2833832"/>
              <a:ext cx="1805744" cy="1381878"/>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dirty="0" err="1">
                  <a:solidFill>
                    <a:schemeClr val="tx1"/>
                  </a:solidFill>
                </a:rPr>
                <a:t>Globals</a:t>
              </a:r>
              <a:endParaRPr lang="en-US" sz="1350" dirty="0">
                <a:solidFill>
                  <a:schemeClr val="tx1"/>
                </a:solidFill>
              </a:endParaRPr>
            </a:p>
          </p:txBody>
        </p:sp>
        <p:sp>
          <p:nvSpPr>
            <p:cNvPr id="82" name="Rectangle 81">
              <a:extLst>
                <a:ext uri="{FF2B5EF4-FFF2-40B4-BE49-F238E27FC236}">
                  <a16:creationId xmlns:a16="http://schemas.microsoft.com/office/drawing/2014/main" id="{523CD91E-7CD2-6D4C-9E46-F3C876049E34}"/>
                </a:ext>
              </a:extLst>
            </p:cNvPr>
            <p:cNvSpPr/>
            <p:nvPr/>
          </p:nvSpPr>
          <p:spPr>
            <a:xfrm>
              <a:off x="762764" y="2991355"/>
              <a:ext cx="1043386" cy="229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83" name="Rectangle 82">
              <a:extLst>
                <a:ext uri="{FF2B5EF4-FFF2-40B4-BE49-F238E27FC236}">
                  <a16:creationId xmlns:a16="http://schemas.microsoft.com/office/drawing/2014/main" id="{35FAF4EF-A879-C040-87A6-5CD55213A06B}"/>
                </a:ext>
              </a:extLst>
            </p:cNvPr>
            <p:cNvSpPr/>
            <p:nvPr/>
          </p:nvSpPr>
          <p:spPr>
            <a:xfrm>
              <a:off x="877896" y="3008667"/>
              <a:ext cx="241957" cy="24024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84" name="Straight Connector 83">
              <a:extLst>
                <a:ext uri="{FF2B5EF4-FFF2-40B4-BE49-F238E27FC236}">
                  <a16:creationId xmlns:a16="http://schemas.microsoft.com/office/drawing/2014/main" id="{63A1310E-50FA-E64F-BC93-1984B9A38BC2}"/>
                </a:ext>
              </a:extLst>
            </p:cNvPr>
            <p:cNvCxnSpPr/>
            <p:nvPr/>
          </p:nvCxnSpPr>
          <p:spPr>
            <a:xfrm>
              <a:off x="1806150" y="2991355"/>
              <a:ext cx="0" cy="22965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C459FE13-6BD7-374B-991A-23B038ABC3BD}"/>
                </a:ext>
              </a:extLst>
            </p:cNvPr>
            <p:cNvSpPr/>
            <p:nvPr/>
          </p:nvSpPr>
          <p:spPr>
            <a:xfrm>
              <a:off x="277518" y="3621266"/>
              <a:ext cx="1046722" cy="2296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86" name="Rectangle 85">
              <a:extLst>
                <a:ext uri="{FF2B5EF4-FFF2-40B4-BE49-F238E27FC236}">
                  <a16:creationId xmlns:a16="http://schemas.microsoft.com/office/drawing/2014/main" id="{5BE242D9-D3DB-564D-B88D-071CDAC69D51}"/>
                </a:ext>
              </a:extLst>
            </p:cNvPr>
            <p:cNvSpPr/>
            <p:nvPr/>
          </p:nvSpPr>
          <p:spPr>
            <a:xfrm>
              <a:off x="408291" y="3621266"/>
              <a:ext cx="132525" cy="22965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87" name="Straight Connector 86">
              <a:extLst>
                <a:ext uri="{FF2B5EF4-FFF2-40B4-BE49-F238E27FC236}">
                  <a16:creationId xmlns:a16="http://schemas.microsoft.com/office/drawing/2014/main" id="{495D6080-E34F-8E47-898D-5994DB1B714B}"/>
                </a:ext>
              </a:extLst>
            </p:cNvPr>
            <p:cNvCxnSpPr/>
            <p:nvPr/>
          </p:nvCxnSpPr>
          <p:spPr>
            <a:xfrm>
              <a:off x="1325527" y="3621266"/>
              <a:ext cx="0" cy="229651"/>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F14A8076-F00B-F44E-925F-B03D1FB9BB43}"/>
                </a:ext>
              </a:extLst>
            </p:cNvPr>
            <p:cNvCxnSpPr>
              <a:cxnSpLocks/>
              <a:stCxn id="83" idx="2"/>
              <a:endCxn id="86" idx="0"/>
            </p:cNvCxnSpPr>
            <p:nvPr/>
          </p:nvCxnSpPr>
          <p:spPr>
            <a:xfrm flipH="1">
              <a:off x="474553" y="3248908"/>
              <a:ext cx="524321" cy="372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89" name="Rectangle 88">
            <a:extLst>
              <a:ext uri="{FF2B5EF4-FFF2-40B4-BE49-F238E27FC236}">
                <a16:creationId xmlns:a16="http://schemas.microsoft.com/office/drawing/2014/main" id="{90BFC39E-D56B-6048-8A52-317FCA2E7018}"/>
              </a:ext>
            </a:extLst>
          </p:cNvPr>
          <p:cNvSpPr/>
          <p:nvPr/>
        </p:nvSpPr>
        <p:spPr>
          <a:xfrm>
            <a:off x="4927543" y="1294582"/>
            <a:ext cx="1516563" cy="17223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350"/>
          </a:p>
        </p:txBody>
      </p:sp>
      <p:sp>
        <p:nvSpPr>
          <p:cNvPr id="90" name="Rectangle 89">
            <a:extLst>
              <a:ext uri="{FF2B5EF4-FFF2-40B4-BE49-F238E27FC236}">
                <a16:creationId xmlns:a16="http://schemas.microsoft.com/office/drawing/2014/main" id="{0F8C13C9-28C5-9D46-8D1D-D7D670560C7A}"/>
              </a:ext>
            </a:extLst>
          </p:cNvPr>
          <p:cNvSpPr/>
          <p:nvPr/>
        </p:nvSpPr>
        <p:spPr>
          <a:xfrm>
            <a:off x="4777069" y="1294582"/>
            <a:ext cx="771589" cy="17223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350"/>
          </a:p>
        </p:txBody>
      </p:sp>
      <p:cxnSp>
        <p:nvCxnSpPr>
          <p:cNvPr id="91" name="Straight Connector 90">
            <a:extLst>
              <a:ext uri="{FF2B5EF4-FFF2-40B4-BE49-F238E27FC236}">
                <a16:creationId xmlns:a16="http://schemas.microsoft.com/office/drawing/2014/main" id="{44353365-E60A-FA47-8F86-5B80FAEBD5FA}"/>
              </a:ext>
            </a:extLst>
          </p:cNvPr>
          <p:cNvCxnSpPr/>
          <p:nvPr/>
        </p:nvCxnSpPr>
        <p:spPr>
          <a:xfrm>
            <a:off x="5546461" y="1294582"/>
            <a:ext cx="0" cy="172238"/>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3982B96A-7FC4-2947-AA01-4B460990B636}"/>
              </a:ext>
            </a:extLst>
          </p:cNvPr>
          <p:cNvSpPr txBox="1"/>
          <p:nvPr/>
        </p:nvSpPr>
        <p:spPr>
          <a:xfrm>
            <a:off x="4267605" y="1248257"/>
            <a:ext cx="579703" cy="300082"/>
          </a:xfrm>
          <a:prstGeom prst="rect">
            <a:avLst/>
          </a:prstGeom>
          <a:noFill/>
        </p:spPr>
        <p:txBody>
          <a:bodyPr wrap="square" rtlCol="0">
            <a:spAutoFit/>
          </a:bodyPr>
          <a:lstStyle/>
          <a:p>
            <a:pPr algn="ctr"/>
            <a:r>
              <a:rPr lang="en-US" sz="1350" dirty="0"/>
              <a:t>Data</a:t>
            </a:r>
          </a:p>
        </p:txBody>
      </p:sp>
      <p:grpSp>
        <p:nvGrpSpPr>
          <p:cNvPr id="94" name="Group 93">
            <a:extLst>
              <a:ext uri="{FF2B5EF4-FFF2-40B4-BE49-F238E27FC236}">
                <a16:creationId xmlns:a16="http://schemas.microsoft.com/office/drawing/2014/main" id="{9CC549B2-3597-2840-A990-3BCCF052B669}"/>
              </a:ext>
            </a:extLst>
          </p:cNvPr>
          <p:cNvGrpSpPr/>
          <p:nvPr/>
        </p:nvGrpSpPr>
        <p:grpSpPr>
          <a:xfrm>
            <a:off x="2584765" y="1530637"/>
            <a:ext cx="2462049" cy="1036415"/>
            <a:chOff x="156391" y="2833831"/>
            <a:chExt cx="2812993" cy="1381878"/>
          </a:xfrm>
        </p:grpSpPr>
        <p:sp>
          <p:nvSpPr>
            <p:cNvPr id="95" name="Rounded Rectangle 94">
              <a:extLst>
                <a:ext uri="{FF2B5EF4-FFF2-40B4-BE49-F238E27FC236}">
                  <a16:creationId xmlns:a16="http://schemas.microsoft.com/office/drawing/2014/main" id="{9E5FBDD3-3F78-EB40-9819-81B9B42C390D}"/>
                </a:ext>
              </a:extLst>
            </p:cNvPr>
            <p:cNvSpPr/>
            <p:nvPr/>
          </p:nvSpPr>
          <p:spPr>
            <a:xfrm>
              <a:off x="156391" y="2833831"/>
              <a:ext cx="2812993" cy="1381878"/>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dirty="0">
                  <a:solidFill>
                    <a:schemeClr val="tx1"/>
                  </a:solidFill>
                </a:rPr>
                <a:t>Heap</a:t>
              </a:r>
            </a:p>
          </p:txBody>
        </p:sp>
        <p:sp>
          <p:nvSpPr>
            <p:cNvPr id="96" name="Rectangle 95">
              <a:extLst>
                <a:ext uri="{FF2B5EF4-FFF2-40B4-BE49-F238E27FC236}">
                  <a16:creationId xmlns:a16="http://schemas.microsoft.com/office/drawing/2014/main" id="{8D94F6F6-3BC2-D643-B4E8-5F10F6FB2D55}"/>
                </a:ext>
              </a:extLst>
            </p:cNvPr>
            <p:cNvSpPr/>
            <p:nvPr/>
          </p:nvSpPr>
          <p:spPr>
            <a:xfrm>
              <a:off x="762764" y="2991355"/>
              <a:ext cx="1043386" cy="229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97" name="Rectangle 96">
              <a:extLst>
                <a:ext uri="{FF2B5EF4-FFF2-40B4-BE49-F238E27FC236}">
                  <a16:creationId xmlns:a16="http://schemas.microsoft.com/office/drawing/2014/main" id="{02E3BD89-9AE7-554D-8EBC-317AC2B8474C}"/>
                </a:ext>
              </a:extLst>
            </p:cNvPr>
            <p:cNvSpPr/>
            <p:nvPr/>
          </p:nvSpPr>
          <p:spPr>
            <a:xfrm>
              <a:off x="1062225" y="2991355"/>
              <a:ext cx="425463" cy="2296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98" name="Straight Connector 97">
              <a:extLst>
                <a:ext uri="{FF2B5EF4-FFF2-40B4-BE49-F238E27FC236}">
                  <a16:creationId xmlns:a16="http://schemas.microsoft.com/office/drawing/2014/main" id="{8AD5BDCB-E608-4642-9965-6A30EC1EC42A}"/>
                </a:ext>
              </a:extLst>
            </p:cNvPr>
            <p:cNvCxnSpPr/>
            <p:nvPr/>
          </p:nvCxnSpPr>
          <p:spPr>
            <a:xfrm>
              <a:off x="1806150" y="2991355"/>
              <a:ext cx="0" cy="22965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7B920D47-BF25-4A44-A300-A8CEC13F19FC}"/>
                </a:ext>
              </a:extLst>
            </p:cNvPr>
            <p:cNvSpPr/>
            <p:nvPr/>
          </p:nvSpPr>
          <p:spPr>
            <a:xfrm>
              <a:off x="1702261" y="3593962"/>
              <a:ext cx="1044379" cy="2296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101" name="Rectangle 100">
              <a:extLst>
                <a:ext uri="{FF2B5EF4-FFF2-40B4-BE49-F238E27FC236}">
                  <a16:creationId xmlns:a16="http://schemas.microsoft.com/office/drawing/2014/main" id="{30BF283D-5FFA-5940-97CC-EF27049B9764}"/>
                </a:ext>
              </a:extLst>
            </p:cNvPr>
            <p:cNvSpPr/>
            <p:nvPr/>
          </p:nvSpPr>
          <p:spPr>
            <a:xfrm>
              <a:off x="2174169" y="3593962"/>
              <a:ext cx="207505" cy="22965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102" name="Straight Connector 101">
              <a:extLst>
                <a:ext uri="{FF2B5EF4-FFF2-40B4-BE49-F238E27FC236}">
                  <a16:creationId xmlns:a16="http://schemas.microsoft.com/office/drawing/2014/main" id="{02C501FF-DAE5-3849-AD46-2AF22011B993}"/>
                </a:ext>
              </a:extLst>
            </p:cNvPr>
            <p:cNvCxnSpPr/>
            <p:nvPr/>
          </p:nvCxnSpPr>
          <p:spPr>
            <a:xfrm>
              <a:off x="2755399" y="3593962"/>
              <a:ext cx="0" cy="229651"/>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103" name="Rectangle 102">
              <a:extLst>
                <a:ext uri="{FF2B5EF4-FFF2-40B4-BE49-F238E27FC236}">
                  <a16:creationId xmlns:a16="http://schemas.microsoft.com/office/drawing/2014/main" id="{860A6162-039D-1142-B14E-5FC31A25B7AE}"/>
                </a:ext>
              </a:extLst>
            </p:cNvPr>
            <p:cNvSpPr/>
            <p:nvPr/>
          </p:nvSpPr>
          <p:spPr>
            <a:xfrm>
              <a:off x="277518" y="3436067"/>
              <a:ext cx="1046722" cy="229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104" name="Rectangle 103">
              <a:extLst>
                <a:ext uri="{FF2B5EF4-FFF2-40B4-BE49-F238E27FC236}">
                  <a16:creationId xmlns:a16="http://schemas.microsoft.com/office/drawing/2014/main" id="{03A3BB26-E05D-DB4D-BC2B-529954089FDC}"/>
                </a:ext>
              </a:extLst>
            </p:cNvPr>
            <p:cNvSpPr/>
            <p:nvPr/>
          </p:nvSpPr>
          <p:spPr>
            <a:xfrm>
              <a:off x="566986" y="3436067"/>
              <a:ext cx="203807" cy="2296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350"/>
            </a:p>
          </p:txBody>
        </p:sp>
        <p:cxnSp>
          <p:nvCxnSpPr>
            <p:cNvPr id="105" name="Straight Connector 104">
              <a:extLst>
                <a:ext uri="{FF2B5EF4-FFF2-40B4-BE49-F238E27FC236}">
                  <a16:creationId xmlns:a16="http://schemas.microsoft.com/office/drawing/2014/main" id="{591888D5-983F-1449-A766-3B873042EEBC}"/>
                </a:ext>
              </a:extLst>
            </p:cNvPr>
            <p:cNvCxnSpPr/>
            <p:nvPr/>
          </p:nvCxnSpPr>
          <p:spPr>
            <a:xfrm>
              <a:off x="1325527" y="3436067"/>
              <a:ext cx="0" cy="22965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C07F116C-6A31-F74F-AA77-8DC565BE816B}"/>
                </a:ext>
              </a:extLst>
            </p:cNvPr>
            <p:cNvCxnSpPr>
              <a:stCxn id="97" idx="2"/>
              <a:endCxn id="104" idx="0"/>
            </p:cNvCxnSpPr>
            <p:nvPr/>
          </p:nvCxnSpPr>
          <p:spPr>
            <a:xfrm flipH="1">
              <a:off x="668890" y="3221005"/>
              <a:ext cx="606066" cy="2150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735F5B3F-C390-F847-A58E-461F7DD5CEF4}"/>
                </a:ext>
              </a:extLst>
            </p:cNvPr>
            <p:cNvCxnSpPr>
              <a:stCxn id="97" idx="2"/>
              <a:endCxn id="101" idx="0"/>
            </p:cNvCxnSpPr>
            <p:nvPr/>
          </p:nvCxnSpPr>
          <p:spPr>
            <a:xfrm>
              <a:off x="1274957" y="3221006"/>
              <a:ext cx="1002965" cy="3729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108" name="Straight Arrow Connector 107">
            <a:extLst>
              <a:ext uri="{FF2B5EF4-FFF2-40B4-BE49-F238E27FC236}">
                <a16:creationId xmlns:a16="http://schemas.microsoft.com/office/drawing/2014/main" id="{808806CC-1B27-544B-B0AF-EA3076C99B17}"/>
              </a:ext>
            </a:extLst>
          </p:cNvPr>
          <p:cNvCxnSpPr>
            <a:cxnSpLocks/>
            <a:stCxn id="90" idx="2"/>
            <a:endCxn id="97" idx="0"/>
          </p:cNvCxnSpPr>
          <p:nvPr/>
        </p:nvCxnSpPr>
        <p:spPr>
          <a:xfrm flipH="1">
            <a:off x="3563781" y="1466820"/>
            <a:ext cx="1599083" cy="1819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9" name="Rounded Rectangle 108">
            <a:extLst>
              <a:ext uri="{FF2B5EF4-FFF2-40B4-BE49-F238E27FC236}">
                <a16:creationId xmlns:a16="http://schemas.microsoft.com/office/drawing/2014/main" id="{8A09E6F4-E2E1-D24C-B7D3-6BD85310E6E6}"/>
              </a:ext>
            </a:extLst>
          </p:cNvPr>
          <p:cNvSpPr/>
          <p:nvPr/>
        </p:nvSpPr>
        <p:spPr>
          <a:xfrm>
            <a:off x="6815024" y="1530637"/>
            <a:ext cx="1699358" cy="1036415"/>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dirty="0">
                <a:solidFill>
                  <a:schemeClr val="tx1"/>
                </a:solidFill>
              </a:rPr>
              <a:t>Stack</a:t>
            </a:r>
          </a:p>
        </p:txBody>
      </p:sp>
      <p:sp>
        <p:nvSpPr>
          <p:cNvPr id="110" name="Rectangle 109">
            <a:extLst>
              <a:ext uri="{FF2B5EF4-FFF2-40B4-BE49-F238E27FC236}">
                <a16:creationId xmlns:a16="http://schemas.microsoft.com/office/drawing/2014/main" id="{8D645981-D4F7-944B-B47A-EFF18C346A2E}"/>
              </a:ext>
            </a:extLst>
          </p:cNvPr>
          <p:cNvSpPr/>
          <p:nvPr/>
        </p:nvSpPr>
        <p:spPr>
          <a:xfrm>
            <a:off x="7135822" y="1649993"/>
            <a:ext cx="824590" cy="1722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r"/>
            <a:endParaRPr lang="en-US" sz="1350"/>
          </a:p>
        </p:txBody>
      </p:sp>
      <p:sp>
        <p:nvSpPr>
          <p:cNvPr id="111" name="Rectangle 110">
            <a:extLst>
              <a:ext uri="{FF2B5EF4-FFF2-40B4-BE49-F238E27FC236}">
                <a16:creationId xmlns:a16="http://schemas.microsoft.com/office/drawing/2014/main" id="{3705D0D7-76D5-5B48-A201-FFD2458216DC}"/>
              </a:ext>
            </a:extLst>
          </p:cNvPr>
          <p:cNvSpPr/>
          <p:nvPr/>
        </p:nvSpPr>
        <p:spPr>
          <a:xfrm>
            <a:off x="7724709" y="1649993"/>
            <a:ext cx="229887" cy="17223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r"/>
            <a:endParaRPr lang="en-US" sz="1350"/>
          </a:p>
        </p:txBody>
      </p:sp>
      <p:sp>
        <p:nvSpPr>
          <p:cNvPr id="112" name="Rectangle 111">
            <a:extLst>
              <a:ext uri="{FF2B5EF4-FFF2-40B4-BE49-F238E27FC236}">
                <a16:creationId xmlns:a16="http://schemas.microsoft.com/office/drawing/2014/main" id="{B02712F6-E9EE-FE44-9D09-65DD6AABF476}"/>
              </a:ext>
            </a:extLst>
          </p:cNvPr>
          <p:cNvSpPr/>
          <p:nvPr/>
        </p:nvSpPr>
        <p:spPr>
          <a:xfrm>
            <a:off x="7501971" y="2099777"/>
            <a:ext cx="818774" cy="1722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r"/>
            <a:endParaRPr lang="en-US" sz="1350"/>
          </a:p>
        </p:txBody>
      </p:sp>
      <p:sp>
        <p:nvSpPr>
          <p:cNvPr id="113" name="Rectangle 112">
            <a:extLst>
              <a:ext uri="{FF2B5EF4-FFF2-40B4-BE49-F238E27FC236}">
                <a16:creationId xmlns:a16="http://schemas.microsoft.com/office/drawing/2014/main" id="{7A0FE9C1-BBF2-2B45-80D4-53D1974562E6}"/>
              </a:ext>
            </a:extLst>
          </p:cNvPr>
          <p:cNvSpPr/>
          <p:nvPr/>
        </p:nvSpPr>
        <p:spPr>
          <a:xfrm>
            <a:off x="8129420" y="2099777"/>
            <a:ext cx="88837" cy="17223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r"/>
            <a:endParaRPr lang="en-US" sz="1350"/>
          </a:p>
        </p:txBody>
      </p:sp>
      <p:cxnSp>
        <p:nvCxnSpPr>
          <p:cNvPr id="114" name="Straight Connector 113">
            <a:extLst>
              <a:ext uri="{FF2B5EF4-FFF2-40B4-BE49-F238E27FC236}">
                <a16:creationId xmlns:a16="http://schemas.microsoft.com/office/drawing/2014/main" id="{794FFC9D-8033-DB4F-9AB3-7C8FAB8A4CEB}"/>
              </a:ext>
            </a:extLst>
          </p:cNvPr>
          <p:cNvCxnSpPr/>
          <p:nvPr/>
        </p:nvCxnSpPr>
        <p:spPr>
          <a:xfrm>
            <a:off x="7960413" y="1649993"/>
            <a:ext cx="0" cy="172239"/>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1CAEE8C4-A09A-6F48-820C-8405E9CA62B5}"/>
              </a:ext>
            </a:extLst>
          </p:cNvPr>
          <p:cNvCxnSpPr/>
          <p:nvPr/>
        </p:nvCxnSpPr>
        <p:spPr>
          <a:xfrm>
            <a:off x="8317930" y="2101945"/>
            <a:ext cx="0" cy="172239"/>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31E796E7-BAD8-7A4A-B23E-B27739E1F6A3}"/>
              </a:ext>
            </a:extLst>
          </p:cNvPr>
          <p:cNvCxnSpPr>
            <a:stCxn id="90" idx="2"/>
            <a:endCxn id="111" idx="0"/>
          </p:cNvCxnSpPr>
          <p:nvPr/>
        </p:nvCxnSpPr>
        <p:spPr>
          <a:xfrm>
            <a:off x="5162864" y="1466820"/>
            <a:ext cx="2676789" cy="1831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D6BE6C6E-0FAF-4846-A134-B3B8270907D2}"/>
              </a:ext>
            </a:extLst>
          </p:cNvPr>
          <p:cNvCxnSpPr>
            <a:stCxn id="111" idx="2"/>
            <a:endCxn id="113" idx="0"/>
          </p:cNvCxnSpPr>
          <p:nvPr/>
        </p:nvCxnSpPr>
        <p:spPr>
          <a:xfrm>
            <a:off x="7839653" y="1822232"/>
            <a:ext cx="334186" cy="2775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8" name="Rectangle 117">
            <a:extLst>
              <a:ext uri="{FF2B5EF4-FFF2-40B4-BE49-F238E27FC236}">
                <a16:creationId xmlns:a16="http://schemas.microsoft.com/office/drawing/2014/main" id="{CC8EDCD3-A7FB-A043-BE94-7CD9E87C2955}"/>
              </a:ext>
            </a:extLst>
          </p:cNvPr>
          <p:cNvSpPr/>
          <p:nvPr/>
        </p:nvSpPr>
        <p:spPr>
          <a:xfrm>
            <a:off x="8851425" y="1307691"/>
            <a:ext cx="1516562" cy="17223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350"/>
          </a:p>
        </p:txBody>
      </p:sp>
      <p:sp>
        <p:nvSpPr>
          <p:cNvPr id="119" name="Rectangle 118">
            <a:extLst>
              <a:ext uri="{FF2B5EF4-FFF2-40B4-BE49-F238E27FC236}">
                <a16:creationId xmlns:a16="http://schemas.microsoft.com/office/drawing/2014/main" id="{1FFAD770-0621-A747-A664-14B0C97B6835}"/>
              </a:ext>
            </a:extLst>
          </p:cNvPr>
          <p:cNvSpPr/>
          <p:nvPr/>
        </p:nvSpPr>
        <p:spPr>
          <a:xfrm>
            <a:off x="8851425" y="1306770"/>
            <a:ext cx="772779" cy="17223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cxnSp>
        <p:nvCxnSpPr>
          <p:cNvPr id="120" name="Straight Connector 119">
            <a:extLst>
              <a:ext uri="{FF2B5EF4-FFF2-40B4-BE49-F238E27FC236}">
                <a16:creationId xmlns:a16="http://schemas.microsoft.com/office/drawing/2014/main" id="{B3213269-2BC0-E149-B2C3-BA7558E0DACF}"/>
              </a:ext>
            </a:extLst>
          </p:cNvPr>
          <p:cNvCxnSpPr/>
          <p:nvPr/>
        </p:nvCxnSpPr>
        <p:spPr>
          <a:xfrm>
            <a:off x="9629210" y="1306770"/>
            <a:ext cx="0" cy="172238"/>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0E514AB2-2957-7241-8FEA-A11066A3B29C}"/>
              </a:ext>
            </a:extLst>
          </p:cNvPr>
          <p:cNvSpPr txBox="1"/>
          <p:nvPr/>
        </p:nvSpPr>
        <p:spPr>
          <a:xfrm>
            <a:off x="8288757" y="1267268"/>
            <a:ext cx="577244" cy="300082"/>
          </a:xfrm>
          <a:prstGeom prst="rect">
            <a:avLst/>
          </a:prstGeom>
          <a:noFill/>
        </p:spPr>
        <p:txBody>
          <a:bodyPr wrap="square" rtlCol="0">
            <a:spAutoFit/>
          </a:bodyPr>
          <a:lstStyle/>
          <a:p>
            <a:pPr algn="ctr"/>
            <a:r>
              <a:rPr lang="en-US" sz="1350" dirty="0"/>
              <a:t>Code</a:t>
            </a:r>
          </a:p>
        </p:txBody>
      </p:sp>
      <p:sp>
        <p:nvSpPr>
          <p:cNvPr id="122" name="Rounded Rectangle 121">
            <a:extLst>
              <a:ext uri="{FF2B5EF4-FFF2-40B4-BE49-F238E27FC236}">
                <a16:creationId xmlns:a16="http://schemas.microsoft.com/office/drawing/2014/main" id="{052EB468-6959-154D-8FB5-6DC8740936A0}"/>
              </a:ext>
            </a:extLst>
          </p:cNvPr>
          <p:cNvSpPr/>
          <p:nvPr/>
        </p:nvSpPr>
        <p:spPr>
          <a:xfrm>
            <a:off x="8801152" y="1542808"/>
            <a:ext cx="1644623" cy="1028401"/>
          </a:xfrm>
          <a:prstGeom prst="roundRect">
            <a:avLst/>
          </a:prstGeom>
          <a:solidFill>
            <a:schemeClr val="bg1">
              <a:lumMod val="95000"/>
            </a:schemeClr>
          </a:solidFill>
          <a:ln>
            <a:prstDash val="sysDash"/>
          </a:ln>
        </p:spPr>
        <p:style>
          <a:lnRef idx="1">
            <a:schemeClr val="accent1"/>
          </a:lnRef>
          <a:fillRef idx="3">
            <a:schemeClr val="accent1"/>
          </a:fillRef>
          <a:effectRef idx="2">
            <a:schemeClr val="accent1"/>
          </a:effectRef>
          <a:fontRef idx="minor">
            <a:schemeClr val="lt1"/>
          </a:fontRef>
        </p:style>
        <p:txBody>
          <a:bodyPr bIns="0" rtlCol="0" anchor="b" anchorCtr="0"/>
          <a:lstStyle/>
          <a:p>
            <a:pPr algn="r"/>
            <a:r>
              <a:rPr lang="en-US" sz="1350" dirty="0">
                <a:solidFill>
                  <a:schemeClr val="tx1"/>
                </a:solidFill>
              </a:rPr>
              <a:t>Control flow</a:t>
            </a:r>
          </a:p>
        </p:txBody>
      </p:sp>
      <p:sp>
        <p:nvSpPr>
          <p:cNvPr id="123" name="Rectangle 122">
            <a:extLst>
              <a:ext uri="{FF2B5EF4-FFF2-40B4-BE49-F238E27FC236}">
                <a16:creationId xmlns:a16="http://schemas.microsoft.com/office/drawing/2014/main" id="{605F0AE6-C972-684C-AD23-F43DDF0AA59C}"/>
              </a:ext>
            </a:extLst>
          </p:cNvPr>
          <p:cNvSpPr/>
          <p:nvPr/>
        </p:nvSpPr>
        <p:spPr>
          <a:xfrm>
            <a:off x="8903655" y="1794309"/>
            <a:ext cx="775131" cy="1794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124" name="Rectangle 123">
            <a:extLst>
              <a:ext uri="{FF2B5EF4-FFF2-40B4-BE49-F238E27FC236}">
                <a16:creationId xmlns:a16="http://schemas.microsoft.com/office/drawing/2014/main" id="{57766F1E-2CCB-FE4B-976A-842B4D540F96}"/>
              </a:ext>
            </a:extLst>
          </p:cNvPr>
          <p:cNvSpPr/>
          <p:nvPr/>
        </p:nvSpPr>
        <p:spPr>
          <a:xfrm>
            <a:off x="9038366" y="1794309"/>
            <a:ext cx="160305" cy="17942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sz="1350"/>
          </a:p>
        </p:txBody>
      </p:sp>
      <p:cxnSp>
        <p:nvCxnSpPr>
          <p:cNvPr id="125" name="Straight Connector 124">
            <a:extLst>
              <a:ext uri="{FF2B5EF4-FFF2-40B4-BE49-F238E27FC236}">
                <a16:creationId xmlns:a16="http://schemas.microsoft.com/office/drawing/2014/main" id="{6B8C2E05-B735-3445-B96B-E97F19BB6996}"/>
              </a:ext>
            </a:extLst>
          </p:cNvPr>
          <p:cNvCxnSpPr/>
          <p:nvPr/>
        </p:nvCxnSpPr>
        <p:spPr>
          <a:xfrm>
            <a:off x="9681276" y="1791945"/>
            <a:ext cx="0" cy="179426"/>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sp>
        <p:nvSpPr>
          <p:cNvPr id="127" name="Rectangle 126">
            <a:extLst>
              <a:ext uri="{FF2B5EF4-FFF2-40B4-BE49-F238E27FC236}">
                <a16:creationId xmlns:a16="http://schemas.microsoft.com/office/drawing/2014/main" id="{84B147BF-B01E-2B49-9BFA-C6C5240CAC5C}"/>
              </a:ext>
            </a:extLst>
          </p:cNvPr>
          <p:cNvSpPr/>
          <p:nvPr/>
        </p:nvSpPr>
        <p:spPr>
          <a:xfrm>
            <a:off x="9585074" y="2104898"/>
            <a:ext cx="775130" cy="17942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endParaRPr lang="en-US" sz="1350"/>
          </a:p>
        </p:txBody>
      </p:sp>
      <p:sp>
        <p:nvSpPr>
          <p:cNvPr id="128" name="Rectangle 127">
            <a:extLst>
              <a:ext uri="{FF2B5EF4-FFF2-40B4-BE49-F238E27FC236}">
                <a16:creationId xmlns:a16="http://schemas.microsoft.com/office/drawing/2014/main" id="{D42FE162-FBAA-194F-A8E9-DB154028D922}"/>
              </a:ext>
            </a:extLst>
          </p:cNvPr>
          <p:cNvSpPr/>
          <p:nvPr/>
        </p:nvSpPr>
        <p:spPr>
          <a:xfrm>
            <a:off x="10107475" y="2105347"/>
            <a:ext cx="90857" cy="17942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sz="1350"/>
          </a:p>
        </p:txBody>
      </p:sp>
      <p:cxnSp>
        <p:nvCxnSpPr>
          <p:cNvPr id="129" name="Straight Connector 128">
            <a:extLst>
              <a:ext uri="{FF2B5EF4-FFF2-40B4-BE49-F238E27FC236}">
                <a16:creationId xmlns:a16="http://schemas.microsoft.com/office/drawing/2014/main" id="{0B75E191-BED4-9746-ABEB-C10202903F1E}"/>
              </a:ext>
            </a:extLst>
          </p:cNvPr>
          <p:cNvCxnSpPr/>
          <p:nvPr/>
        </p:nvCxnSpPr>
        <p:spPr>
          <a:xfrm>
            <a:off x="10360204" y="2104423"/>
            <a:ext cx="0" cy="179426"/>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4BB095F1-E469-CA42-A1C2-CA483F6981A1}"/>
              </a:ext>
            </a:extLst>
          </p:cNvPr>
          <p:cNvCxnSpPr>
            <a:stCxn id="119" idx="2"/>
            <a:endCxn id="124" idx="0"/>
          </p:cNvCxnSpPr>
          <p:nvPr/>
        </p:nvCxnSpPr>
        <p:spPr>
          <a:xfrm flipH="1">
            <a:off x="9118519" y="1479006"/>
            <a:ext cx="119296" cy="3152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A0193B11-A390-B248-8E70-3ED05B38EBA4}"/>
              </a:ext>
            </a:extLst>
          </p:cNvPr>
          <p:cNvCxnSpPr>
            <a:stCxn id="119" idx="2"/>
            <a:endCxn id="128" idx="0"/>
          </p:cNvCxnSpPr>
          <p:nvPr/>
        </p:nvCxnSpPr>
        <p:spPr>
          <a:xfrm>
            <a:off x="9237815" y="1479010"/>
            <a:ext cx="915089" cy="626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a:extLst>
              <a:ext uri="{FF2B5EF4-FFF2-40B4-BE49-F238E27FC236}">
                <a16:creationId xmlns:a16="http://schemas.microsoft.com/office/drawing/2014/main" id="{01D37A32-4C74-BE4A-8CF1-1208ED052407}"/>
              </a:ext>
            </a:extLst>
          </p:cNvPr>
          <p:cNvCxnSpPr/>
          <p:nvPr/>
        </p:nvCxnSpPr>
        <p:spPr>
          <a:xfrm flipH="1" flipV="1">
            <a:off x="7343685" y="1702106"/>
            <a:ext cx="467519" cy="467513"/>
          </a:xfrm>
          <a:prstGeom prst="straightConnector1">
            <a:avLst/>
          </a:prstGeom>
          <a:ln w="889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33" name="&quot;No&quot; Symbol 132">
            <a:extLst>
              <a:ext uri="{FF2B5EF4-FFF2-40B4-BE49-F238E27FC236}">
                <a16:creationId xmlns:a16="http://schemas.microsoft.com/office/drawing/2014/main" id="{47BEA227-E6AB-F445-B921-6F9919F9CD2E}"/>
              </a:ext>
            </a:extLst>
          </p:cNvPr>
          <p:cNvSpPr/>
          <p:nvPr/>
        </p:nvSpPr>
        <p:spPr>
          <a:xfrm rot="19879475">
            <a:off x="7473529" y="1840065"/>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cxnSp>
        <p:nvCxnSpPr>
          <p:cNvPr id="134" name="Straight Arrow Connector 133">
            <a:extLst>
              <a:ext uri="{FF2B5EF4-FFF2-40B4-BE49-F238E27FC236}">
                <a16:creationId xmlns:a16="http://schemas.microsoft.com/office/drawing/2014/main" id="{DAABE37C-0627-EB4F-993D-622D1E803448}"/>
              </a:ext>
            </a:extLst>
          </p:cNvPr>
          <p:cNvCxnSpPr>
            <a:stCxn id="112" idx="3"/>
          </p:cNvCxnSpPr>
          <p:nvPr/>
        </p:nvCxnSpPr>
        <p:spPr>
          <a:xfrm flipV="1">
            <a:off x="8335760" y="1922620"/>
            <a:ext cx="681287" cy="249812"/>
          </a:xfrm>
          <a:prstGeom prst="straightConnector1">
            <a:avLst/>
          </a:prstGeom>
          <a:ln w="889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35" name="&quot;No&quot; Symbol 134">
            <a:extLst>
              <a:ext uri="{FF2B5EF4-FFF2-40B4-BE49-F238E27FC236}">
                <a16:creationId xmlns:a16="http://schemas.microsoft.com/office/drawing/2014/main" id="{8BA27980-DD8B-9840-AF51-B71F8E94C452}"/>
              </a:ext>
            </a:extLst>
          </p:cNvPr>
          <p:cNvSpPr/>
          <p:nvPr/>
        </p:nvSpPr>
        <p:spPr>
          <a:xfrm rot="19879475">
            <a:off x="8536436" y="1879231"/>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36" name="Rounded Rectangular Callout 135">
            <a:extLst>
              <a:ext uri="{FF2B5EF4-FFF2-40B4-BE49-F238E27FC236}">
                <a16:creationId xmlns:a16="http://schemas.microsoft.com/office/drawing/2014/main" id="{1A23737D-7F56-6749-BDE9-1219EBB342D1}"/>
              </a:ext>
            </a:extLst>
          </p:cNvPr>
          <p:cNvSpPr/>
          <p:nvPr/>
        </p:nvSpPr>
        <p:spPr>
          <a:xfrm>
            <a:off x="6941735" y="2657343"/>
            <a:ext cx="1312307" cy="392869"/>
          </a:xfrm>
          <a:prstGeom prst="wedgeRoundRectCallout">
            <a:avLst>
              <a:gd name="adj1" fmla="val -10646"/>
              <a:gd name="adj2" fmla="val -180918"/>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a:t>Monotonicity</a:t>
            </a:r>
          </a:p>
        </p:txBody>
      </p:sp>
      <p:sp>
        <p:nvSpPr>
          <p:cNvPr id="137" name="Rounded Rectangular Callout 136">
            <a:extLst>
              <a:ext uri="{FF2B5EF4-FFF2-40B4-BE49-F238E27FC236}">
                <a16:creationId xmlns:a16="http://schemas.microsoft.com/office/drawing/2014/main" id="{084ED019-E65B-604D-8DBD-051D21E25EC5}"/>
              </a:ext>
            </a:extLst>
          </p:cNvPr>
          <p:cNvSpPr/>
          <p:nvPr/>
        </p:nvSpPr>
        <p:spPr>
          <a:xfrm>
            <a:off x="8792282" y="2644520"/>
            <a:ext cx="1208108" cy="393722"/>
          </a:xfrm>
          <a:prstGeom prst="wedgeRoundRectCallout">
            <a:avLst>
              <a:gd name="adj1" fmla="val -47111"/>
              <a:gd name="adj2" fmla="val -161530"/>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a:t>Permissions</a:t>
            </a:r>
          </a:p>
        </p:txBody>
      </p:sp>
      <p:sp>
        <p:nvSpPr>
          <p:cNvPr id="138" name="Rounded Rectangular Callout 137">
            <a:extLst>
              <a:ext uri="{FF2B5EF4-FFF2-40B4-BE49-F238E27FC236}">
                <a16:creationId xmlns:a16="http://schemas.microsoft.com/office/drawing/2014/main" id="{4BB35059-E938-F54D-983A-39075C419B5F}"/>
              </a:ext>
            </a:extLst>
          </p:cNvPr>
          <p:cNvSpPr/>
          <p:nvPr/>
        </p:nvSpPr>
        <p:spPr>
          <a:xfrm>
            <a:off x="1808950" y="2642861"/>
            <a:ext cx="1908471" cy="395381"/>
          </a:xfrm>
          <a:prstGeom prst="wedgeRoundRectCallout">
            <a:avLst>
              <a:gd name="adj1" fmla="val -21350"/>
              <a:gd name="adj2" fmla="val -115551"/>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dirty="0"/>
              <a:t>Integrity </a:t>
            </a:r>
            <a:r>
              <a:rPr lang="en-US" sz="1200" dirty="0"/>
              <a:t>and</a:t>
            </a:r>
            <a:r>
              <a:rPr lang="en-US" sz="1200" b="1" dirty="0"/>
              <a:t> provenance validity</a:t>
            </a:r>
          </a:p>
        </p:txBody>
      </p:sp>
      <p:cxnSp>
        <p:nvCxnSpPr>
          <p:cNvPr id="139" name="Straight Arrow Connector 138">
            <a:extLst>
              <a:ext uri="{FF2B5EF4-FFF2-40B4-BE49-F238E27FC236}">
                <a16:creationId xmlns:a16="http://schemas.microsoft.com/office/drawing/2014/main" id="{E19D1B01-8331-024D-BB65-8FCE5F0D1E66}"/>
              </a:ext>
            </a:extLst>
          </p:cNvPr>
          <p:cNvCxnSpPr>
            <a:cxnSpLocks/>
          </p:cNvCxnSpPr>
          <p:nvPr/>
        </p:nvCxnSpPr>
        <p:spPr>
          <a:xfrm flipV="1">
            <a:off x="2134355" y="2053802"/>
            <a:ext cx="772713" cy="177324"/>
          </a:xfrm>
          <a:prstGeom prst="straightConnector1">
            <a:avLst/>
          </a:prstGeom>
          <a:ln w="889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40" name="Cloud 139">
            <a:extLst>
              <a:ext uri="{FF2B5EF4-FFF2-40B4-BE49-F238E27FC236}">
                <a16:creationId xmlns:a16="http://schemas.microsoft.com/office/drawing/2014/main" id="{4807885C-FEDB-AA47-BF55-CE104CA3BB48}"/>
              </a:ext>
            </a:extLst>
          </p:cNvPr>
          <p:cNvSpPr/>
          <p:nvPr/>
        </p:nvSpPr>
        <p:spPr>
          <a:xfrm>
            <a:off x="1869258" y="2130001"/>
            <a:ext cx="334737" cy="266546"/>
          </a:xfrm>
          <a:prstGeom prst="cloud">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p>
        </p:txBody>
      </p:sp>
      <p:sp>
        <p:nvSpPr>
          <p:cNvPr id="141" name="&quot;No&quot; Symbol 140">
            <a:extLst>
              <a:ext uri="{FF2B5EF4-FFF2-40B4-BE49-F238E27FC236}">
                <a16:creationId xmlns:a16="http://schemas.microsoft.com/office/drawing/2014/main" id="{F0335968-E699-6445-B394-EDE47C07511F}"/>
              </a:ext>
            </a:extLst>
          </p:cNvPr>
          <p:cNvSpPr/>
          <p:nvPr/>
        </p:nvSpPr>
        <p:spPr>
          <a:xfrm rot="19879475">
            <a:off x="2235221" y="2008442"/>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42" name="Rounded Rectangular Callout 141">
            <a:extLst>
              <a:ext uri="{FF2B5EF4-FFF2-40B4-BE49-F238E27FC236}">
                <a16:creationId xmlns:a16="http://schemas.microsoft.com/office/drawing/2014/main" id="{9A2C8F01-3B4C-5E47-B438-8D23FE578F49}"/>
              </a:ext>
            </a:extLst>
          </p:cNvPr>
          <p:cNvSpPr/>
          <p:nvPr/>
        </p:nvSpPr>
        <p:spPr>
          <a:xfrm>
            <a:off x="4940624" y="2651147"/>
            <a:ext cx="1208108" cy="395381"/>
          </a:xfrm>
          <a:prstGeom prst="wedgeRoundRectCallout">
            <a:avLst>
              <a:gd name="adj1" fmla="val -40603"/>
              <a:gd name="adj2" fmla="val -130857"/>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b="1" dirty="0"/>
              <a:t>Bounds</a:t>
            </a:r>
          </a:p>
        </p:txBody>
      </p:sp>
      <p:cxnSp>
        <p:nvCxnSpPr>
          <p:cNvPr id="143" name="Straight Arrow Connector 142">
            <a:extLst>
              <a:ext uri="{FF2B5EF4-FFF2-40B4-BE49-F238E27FC236}">
                <a16:creationId xmlns:a16="http://schemas.microsoft.com/office/drawing/2014/main" id="{090C123A-928C-8E46-BEC2-2FAEAE3E7F73}"/>
              </a:ext>
            </a:extLst>
          </p:cNvPr>
          <p:cNvCxnSpPr>
            <a:cxnSpLocks/>
            <a:stCxn id="101" idx="3"/>
            <a:endCxn id="86" idx="1"/>
          </p:cNvCxnSpPr>
          <p:nvPr/>
        </p:nvCxnSpPr>
        <p:spPr>
          <a:xfrm>
            <a:off x="4532426" y="2186859"/>
            <a:ext cx="825063" cy="18033"/>
          </a:xfrm>
          <a:prstGeom prst="straightConnector1">
            <a:avLst/>
          </a:prstGeom>
          <a:ln w="889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4" name="&quot;No&quot; Symbol 143">
            <a:extLst>
              <a:ext uri="{FF2B5EF4-FFF2-40B4-BE49-F238E27FC236}">
                <a16:creationId xmlns:a16="http://schemas.microsoft.com/office/drawing/2014/main" id="{7AFF5C3C-059D-C64A-B5FB-9DE44B66B433}"/>
              </a:ext>
            </a:extLst>
          </p:cNvPr>
          <p:cNvSpPr/>
          <p:nvPr/>
        </p:nvSpPr>
        <p:spPr>
          <a:xfrm rot="19879475">
            <a:off x="4795911" y="2039238"/>
            <a:ext cx="304568" cy="316491"/>
          </a:xfrm>
          <a:prstGeom prst="noSmoking">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cxnSp>
        <p:nvCxnSpPr>
          <p:cNvPr id="145" name="Straight Arrow Connector 144">
            <a:extLst>
              <a:ext uri="{FF2B5EF4-FFF2-40B4-BE49-F238E27FC236}">
                <a16:creationId xmlns:a16="http://schemas.microsoft.com/office/drawing/2014/main" id="{FF55143D-7C90-4D41-A1B3-658119C48FDD}"/>
              </a:ext>
            </a:extLst>
          </p:cNvPr>
          <p:cNvCxnSpPr>
            <a:cxnSpLocks/>
            <a:stCxn id="90" idx="2"/>
            <a:endCxn id="83" idx="0"/>
          </p:cNvCxnSpPr>
          <p:nvPr/>
        </p:nvCxnSpPr>
        <p:spPr>
          <a:xfrm>
            <a:off x="5162864" y="1466820"/>
            <a:ext cx="711529" cy="192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373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5" grpId="0" animBg="1"/>
      <p:bldP spid="136" grpId="0" animBg="1"/>
      <p:bldP spid="137" grpId="0" animBg="1"/>
      <p:bldP spid="138" grpId="0" animBg="1"/>
      <p:bldP spid="140" grpId="0" animBg="1"/>
      <p:bldP spid="141" grpId="0" animBg="1"/>
      <p:bldP spid="142" grpId="0" animBg="1"/>
      <p:bldP spid="1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dirty="0"/>
              <a:t>Misbehaving C Program, Now With CHERI but Without Narrowed Bounds?</a:t>
            </a:r>
          </a:p>
        </p:txBody>
      </p: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sp>
        <p:nvSpPr>
          <p:cNvPr id="17" name="Content Placeholder 1">
            <a:extLst>
              <a:ext uri="{FF2B5EF4-FFF2-40B4-BE49-F238E27FC236}">
                <a16:creationId xmlns:a16="http://schemas.microsoft.com/office/drawing/2014/main" id="{B4B4E519-9C07-1CED-1692-C4035A134A97}"/>
              </a:ext>
            </a:extLst>
          </p:cNvPr>
          <p:cNvSpPr>
            <a:spLocks noGrp="1"/>
          </p:cNvSpPr>
          <p:nvPr>
            <p:ph sz="quarter" idx="13"/>
          </p:nvPr>
        </p:nvSpPr>
        <p:spPr>
          <a:xfrm>
            <a:off x="161102" y="1577492"/>
            <a:ext cx="2926080" cy="2620991"/>
          </a:xfrm>
          <a:ln>
            <a:solidFill>
              <a:schemeClr val="bg2">
                <a:lumMod val="50000"/>
              </a:schemeClr>
            </a:solidFill>
          </a:ln>
        </p:spPr>
        <p:txBody>
          <a:bodyPr anchor="ctr">
            <a:noAutofit/>
          </a:bodyPr>
          <a:lstStyle/>
          <a:p>
            <a:pPr marL="0" indent="0">
              <a:spcBef>
                <a:spcPts val="100"/>
              </a:spcBef>
              <a:buNone/>
            </a:pPr>
            <a:r>
              <a:rPr lang="en-US" sz="1600" dirty="0">
                <a:latin typeface="Consolas" panose="020B0609020204030204" pitchFamily="49" charset="0"/>
              </a:rPr>
              <a:t>void foo(char *</a:t>
            </a:r>
            <a:r>
              <a:rPr lang="en-US" sz="1600" dirty="0" err="1">
                <a:latin typeface="Consolas" panose="020B0609020204030204" pitchFamily="49" charset="0"/>
              </a:rPr>
              <a:t>buf</a:t>
            </a:r>
            <a:r>
              <a:rPr lang="en-US" sz="1600" dirty="0">
                <a:latin typeface="Consolas" panose="020B0609020204030204" pitchFamily="49" charset="0"/>
              </a:rPr>
              <a:t>) {</a:t>
            </a:r>
          </a:p>
          <a:p>
            <a:pPr marL="0" indent="0">
              <a:spcBef>
                <a:spcPts val="100"/>
              </a:spcBef>
              <a:buNone/>
            </a:pPr>
            <a:r>
              <a:rPr lang="en-US" sz="1600" dirty="0">
                <a:latin typeface="Consolas" panose="020B0609020204030204" pitchFamily="49" charset="0"/>
              </a:rPr>
              <a:t>  </a:t>
            </a:r>
            <a:r>
              <a:rPr lang="en-US" sz="1600" dirty="0" err="1">
                <a:latin typeface="Consolas" panose="020B0609020204030204" pitchFamily="49" charset="0"/>
              </a:rPr>
              <a:t>buf</a:t>
            </a:r>
            <a:r>
              <a:rPr lang="en-US" sz="1600" dirty="0">
                <a:latin typeface="Consolas" panose="020B0609020204030204" pitchFamily="49" charset="0"/>
              </a:rPr>
              <a:t>[16] = ‘A‘;</a:t>
            </a:r>
          </a:p>
          <a:p>
            <a:pPr marL="0" indent="0">
              <a:spcBef>
                <a:spcPts val="100"/>
              </a:spcBef>
              <a:buNone/>
            </a:pPr>
            <a:r>
              <a:rPr lang="en-US" sz="1600" dirty="0">
                <a:latin typeface="Consolas" panose="020B0609020204030204" pitchFamily="49" charset="0"/>
              </a:rPr>
              <a:t>  </a:t>
            </a:r>
            <a:r>
              <a:rPr lang="en-US" sz="1600" dirty="0" err="1">
                <a:latin typeface="Consolas" panose="020B0609020204030204" pitchFamily="49" charset="0"/>
              </a:rPr>
              <a:t>buf</a:t>
            </a:r>
            <a:r>
              <a:rPr lang="en-US" sz="1600" dirty="0">
                <a:latin typeface="Consolas" panose="020B0609020204030204" pitchFamily="49" charset="0"/>
              </a:rPr>
              <a:t>[32] = ‘A‘;</a:t>
            </a:r>
          </a:p>
          <a:p>
            <a:pPr marL="0" indent="0">
              <a:spcBef>
                <a:spcPts val="100"/>
              </a:spcBef>
              <a:buNone/>
            </a:pPr>
            <a:r>
              <a:rPr lang="en-US" sz="1600" dirty="0">
                <a:latin typeface="Consolas" panose="020B0609020204030204" pitchFamily="49" charset="0"/>
              </a:rPr>
              <a:t>}</a:t>
            </a:r>
          </a:p>
          <a:p>
            <a:pPr marL="0" indent="0">
              <a:spcBef>
                <a:spcPts val="100"/>
              </a:spcBef>
              <a:buNone/>
            </a:pPr>
            <a:endParaRPr lang="en-US" sz="1600" dirty="0">
              <a:latin typeface="Consolas" panose="020B0609020204030204" pitchFamily="49" charset="0"/>
            </a:endParaRPr>
          </a:p>
          <a:p>
            <a:pPr marL="0" indent="0">
              <a:spcBef>
                <a:spcPts val="100"/>
              </a:spcBef>
              <a:buNone/>
            </a:pPr>
            <a:r>
              <a:rPr lang="en-US" sz="1600" dirty="0">
                <a:latin typeface="Consolas" panose="020B0609020204030204" pitchFamily="49" charset="0"/>
              </a:rPr>
              <a:t>int main(void) {</a:t>
            </a:r>
          </a:p>
          <a:p>
            <a:pPr marL="0" indent="0">
              <a:spcBef>
                <a:spcPts val="100"/>
              </a:spcBef>
              <a:buNone/>
            </a:pPr>
            <a:r>
              <a:rPr lang="en-US" sz="1600" dirty="0">
                <a:latin typeface="Consolas" panose="020B0609020204030204" pitchFamily="49" charset="0"/>
              </a:rPr>
              <a:t>  char pad[16], </a:t>
            </a:r>
            <a:r>
              <a:rPr lang="en-US" sz="1600" dirty="0" err="1">
                <a:latin typeface="Consolas" panose="020B0609020204030204" pitchFamily="49" charset="0"/>
              </a:rPr>
              <a:t>buf</a:t>
            </a:r>
            <a:r>
              <a:rPr lang="en-US" sz="1600" dirty="0">
                <a:latin typeface="Consolas" panose="020B0609020204030204" pitchFamily="49" charset="0"/>
              </a:rPr>
              <a:t>[16];</a:t>
            </a:r>
          </a:p>
          <a:p>
            <a:pPr marL="0" indent="0">
              <a:spcBef>
                <a:spcPts val="100"/>
              </a:spcBef>
              <a:buNone/>
            </a:pPr>
            <a:endParaRPr lang="en-US" sz="1600" dirty="0">
              <a:latin typeface="Consolas" panose="020B0609020204030204" pitchFamily="49" charset="0"/>
            </a:endParaRPr>
          </a:p>
          <a:p>
            <a:pPr marL="0" indent="0">
              <a:spcBef>
                <a:spcPts val="100"/>
              </a:spcBef>
              <a:buNone/>
            </a:pPr>
            <a:r>
              <a:rPr lang="en-US" sz="1600" dirty="0">
                <a:latin typeface="Consolas" panose="020B0609020204030204" pitchFamily="49" charset="0"/>
              </a:rPr>
              <a:t>  foo(</a:t>
            </a:r>
            <a:r>
              <a:rPr lang="en-US" sz="1600" dirty="0" err="1">
                <a:latin typeface="Consolas" panose="020B0609020204030204" pitchFamily="49" charset="0"/>
              </a:rPr>
              <a:t>buf</a:t>
            </a:r>
            <a:r>
              <a:rPr lang="en-US" sz="1600" dirty="0">
                <a:latin typeface="Consolas" panose="020B0609020204030204" pitchFamily="49" charset="0"/>
              </a:rPr>
              <a:t>);</a:t>
            </a:r>
          </a:p>
          <a:p>
            <a:pPr marL="0" indent="0">
              <a:spcBef>
                <a:spcPts val="100"/>
              </a:spcBef>
              <a:buNone/>
            </a:pPr>
            <a:r>
              <a:rPr lang="en-US" sz="1600" dirty="0">
                <a:latin typeface="Consolas" panose="020B0609020204030204" pitchFamily="49" charset="0"/>
              </a:rPr>
              <a:t>  return 0;</a:t>
            </a:r>
          </a:p>
          <a:p>
            <a:pPr marL="0" indent="0">
              <a:spcBef>
                <a:spcPts val="100"/>
              </a:spcBef>
              <a:buNone/>
            </a:pPr>
            <a:r>
              <a:rPr lang="en-US" sz="1600" dirty="0">
                <a:latin typeface="Consolas" panose="020B0609020204030204" pitchFamily="49" charset="0"/>
              </a:rPr>
              <a:t>}</a:t>
            </a:r>
          </a:p>
        </p:txBody>
      </p:sp>
      <p:sp>
        <p:nvSpPr>
          <p:cNvPr id="18" name="Content Placeholder 1">
            <a:extLst>
              <a:ext uri="{FF2B5EF4-FFF2-40B4-BE49-F238E27FC236}">
                <a16:creationId xmlns:a16="http://schemas.microsoft.com/office/drawing/2014/main" id="{828B8B41-FA13-CF90-6626-D4985A5B7256}"/>
              </a:ext>
            </a:extLst>
          </p:cNvPr>
          <p:cNvSpPr txBox="1">
            <a:spLocks/>
          </p:cNvSpPr>
          <p:nvPr/>
        </p:nvSpPr>
        <p:spPr>
          <a:xfrm>
            <a:off x="6406507" y="905663"/>
            <a:ext cx="5682016" cy="3964648"/>
          </a:xfrm>
          <a:prstGeom prst="rect">
            <a:avLst/>
          </a:prstGeom>
          <a:ln>
            <a:solidFill>
              <a:schemeClr val="bg2">
                <a:lumMod val="50000"/>
              </a:schemeClr>
            </a:solidFill>
          </a:ln>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0000000000001b00 &lt;foo&gt;: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addi</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a1, zero, 65</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Tahoma" pitchFamily="34" charset="0"/>
                <a:cs typeface="Tahoma" pitchFamily="34" charset="0"/>
              </a:rPr>
              <a:t>csb</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Tahoma" pitchFamily="34" charset="0"/>
                <a:cs typeface="Tahoma" pitchFamily="34" charset="0"/>
              </a:rPr>
              <a:t>         a1, 16(ca0)</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Tahoma" pitchFamily="34" charset="0"/>
                <a:cs typeface="Tahoma" pitchFamily="34" charset="0"/>
              </a:rPr>
              <a:t>csb</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Tahoma" pitchFamily="34" charset="0"/>
                <a:cs typeface="Tahoma" pitchFamily="34" charset="0"/>
              </a:rPr>
              <a:t>         a1, 32(ca0)</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cret</a:t>
            </a:r>
            <a:endPar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0000000000001b10 &lt;main&gt;: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cincoffset</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csp</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csp</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-48</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csc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cra</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32(</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csp</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srgbClr val="4472C4"/>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srgbClr val="ED7D31"/>
                </a:solidFill>
                <a:effectLst/>
                <a:uLnTx/>
                <a:uFillTx/>
                <a:latin typeface="Consolas" panose="020B0609020204030204" pitchFamily="49" charset="0"/>
                <a:ea typeface="Tahoma" pitchFamily="34" charset="0"/>
                <a:cs typeface="Tahoma" pitchFamily="34" charset="0"/>
              </a:rPr>
              <a:t>cmove</a:t>
            </a:r>
            <a:r>
              <a:rPr kumimoji="0" lang="en-US" sz="1600" b="0" i="0" u="none" strike="noStrike" kern="1200" cap="none" spc="0" normalizeH="0" baseline="0" noProof="0" dirty="0">
                <a:ln>
                  <a:noFill/>
                </a:ln>
                <a:solidFill>
                  <a:srgbClr val="ED7D31"/>
                </a:solidFill>
                <a:effectLst/>
                <a:uLnTx/>
                <a:uFillTx/>
                <a:latin typeface="Consolas" panose="020B0609020204030204" pitchFamily="49" charset="0"/>
                <a:ea typeface="Tahoma" pitchFamily="34" charset="0"/>
                <a:cs typeface="Tahoma" pitchFamily="34" charset="0"/>
              </a:rPr>
              <a:t>       ca0, </a:t>
            </a:r>
            <a:r>
              <a:rPr kumimoji="0" lang="en-US" sz="1600" b="0" i="0" u="none" strike="noStrike" kern="1200" cap="none" spc="0" normalizeH="0" baseline="0" noProof="0" dirty="0" err="1">
                <a:ln>
                  <a:noFill/>
                </a:ln>
                <a:solidFill>
                  <a:srgbClr val="ED7D31"/>
                </a:solidFill>
                <a:effectLst/>
                <a:uLnTx/>
                <a:uFillTx/>
                <a:latin typeface="Consolas" panose="020B0609020204030204" pitchFamily="49" charset="0"/>
                <a:ea typeface="Tahoma" pitchFamily="34" charset="0"/>
                <a:cs typeface="Tahoma" pitchFamily="34" charset="0"/>
              </a:rPr>
              <a:t>csp</a:t>
            </a:r>
            <a:endParaRPr kumimoji="0" lang="en-US" sz="1600" b="0" i="0" u="none" strike="noStrike" kern="1200" cap="none" spc="0" normalizeH="0" baseline="0" noProof="0" dirty="0">
              <a:ln>
                <a:noFill/>
              </a:ln>
              <a:solidFill>
                <a:srgbClr val="ED7D31"/>
              </a:solidFill>
              <a:effectLst/>
              <a:uLnTx/>
              <a:uFillTx/>
              <a:latin typeface="Consolas" panose="020B0609020204030204" pitchFamily="49" charset="0"/>
              <a:ea typeface="Tahoma" pitchFamily="34" charset="0"/>
              <a:cs typeface="Tahoma"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auipcc</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cra</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0</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cjalr</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-28(</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cra</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mv          a0, zero</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srgbClr val="4472C4"/>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srgbClr val="4472C4"/>
                </a:solidFill>
                <a:effectLst/>
                <a:uLnTx/>
                <a:uFillTx/>
                <a:latin typeface="Consolas" panose="020B0609020204030204" pitchFamily="49" charset="0"/>
                <a:ea typeface="Tahoma" pitchFamily="34" charset="0"/>
                <a:cs typeface="Tahoma" pitchFamily="34" charset="0"/>
              </a:rPr>
              <a:t>clc</a:t>
            </a:r>
            <a:r>
              <a:rPr kumimoji="0" lang="en-US" sz="1600" b="0" i="0" u="none" strike="noStrike" kern="1200" cap="none" spc="0" normalizeH="0" baseline="0" noProof="0" dirty="0">
                <a:ln>
                  <a:noFill/>
                </a:ln>
                <a:solidFill>
                  <a:srgbClr val="4472C4"/>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srgbClr val="4472C4"/>
                </a:solidFill>
                <a:effectLst/>
                <a:uLnTx/>
                <a:uFillTx/>
                <a:latin typeface="Consolas" panose="020B0609020204030204" pitchFamily="49" charset="0"/>
                <a:ea typeface="Tahoma" pitchFamily="34" charset="0"/>
                <a:cs typeface="Tahoma" pitchFamily="34" charset="0"/>
              </a:rPr>
              <a:t>cra</a:t>
            </a:r>
            <a:r>
              <a:rPr kumimoji="0" lang="en-US" sz="1600" b="0" i="0" u="none" strike="noStrike" kern="1200" cap="none" spc="0" normalizeH="0" baseline="0" noProof="0" dirty="0">
                <a:ln>
                  <a:noFill/>
                </a:ln>
                <a:solidFill>
                  <a:srgbClr val="4472C4"/>
                </a:solidFill>
                <a:effectLst/>
                <a:uLnTx/>
                <a:uFillTx/>
                <a:latin typeface="Consolas" panose="020B0609020204030204" pitchFamily="49" charset="0"/>
                <a:ea typeface="Tahoma" pitchFamily="34" charset="0"/>
                <a:cs typeface="Tahoma" pitchFamily="34" charset="0"/>
              </a:rPr>
              <a:t>, 32(</a:t>
            </a:r>
            <a:r>
              <a:rPr kumimoji="0" lang="en-US" sz="1600" b="0" i="0" u="none" strike="noStrike" kern="1200" cap="none" spc="0" normalizeH="0" baseline="0" noProof="0" dirty="0" err="1">
                <a:ln>
                  <a:noFill/>
                </a:ln>
                <a:solidFill>
                  <a:srgbClr val="4472C4"/>
                </a:solidFill>
                <a:effectLst/>
                <a:uLnTx/>
                <a:uFillTx/>
                <a:latin typeface="Consolas" panose="020B0609020204030204" pitchFamily="49" charset="0"/>
                <a:ea typeface="Tahoma" pitchFamily="34" charset="0"/>
                <a:cs typeface="Tahoma" pitchFamily="34" charset="0"/>
              </a:rPr>
              <a:t>csp</a:t>
            </a:r>
            <a:r>
              <a:rPr kumimoji="0" lang="en-US" sz="1600" b="0" i="0" u="none" strike="noStrike" kern="1200" cap="none" spc="0" normalizeH="0" baseline="0" noProof="0" dirty="0">
                <a:ln>
                  <a:noFill/>
                </a:ln>
                <a:solidFill>
                  <a:srgbClr val="4472C4"/>
                </a:solidFill>
                <a:effectLst/>
                <a:uLnTx/>
                <a:uFillTx/>
                <a:latin typeface="Consolas" panose="020B0609020204030204" pitchFamily="49" charset="0"/>
                <a:ea typeface="Tahoma" pitchFamily="34" charset="0"/>
                <a:cs typeface="Tahoma" pitchFamily="34" charset="0"/>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cincoffset</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csp</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prstClr val="white">
                    <a:lumMod val="50000"/>
                  </a:prstClr>
                </a:solidFill>
                <a:effectLst/>
                <a:uLnTx/>
                <a:uFillTx/>
                <a:latin typeface="Consolas" panose="020B0609020204030204" pitchFamily="49" charset="0"/>
                <a:ea typeface="Tahoma" pitchFamily="34" charset="0"/>
                <a:cs typeface="Tahoma" pitchFamily="34" charset="0"/>
              </a:rPr>
              <a:t>csp</a:t>
            </a:r>
            <a:r>
              <a:rPr kumimoji="0" lang="en-US" sz="1600" b="0" i="0" u="none" strike="noStrike" kern="1200" cap="none" spc="0" normalizeH="0" baseline="0" noProof="0" dirty="0">
                <a:ln>
                  <a:noFill/>
                </a:ln>
                <a:solidFill>
                  <a:prstClr val="white">
                    <a:lumMod val="50000"/>
                  </a:prstClr>
                </a:solidFill>
                <a:effectLst/>
                <a:uLnTx/>
                <a:uFillTx/>
                <a:latin typeface="Consolas" panose="020B0609020204030204" pitchFamily="49" charset="0"/>
                <a:ea typeface="Tahoma" pitchFamily="34" charset="0"/>
                <a:cs typeface="Tahoma" pitchFamily="34" charset="0"/>
              </a:rPr>
              <a:t>, 48</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srgbClr val="4472C4"/>
                </a:solidFill>
                <a:effectLst/>
                <a:uLnTx/>
                <a:uFillTx/>
                <a:latin typeface="Consolas" panose="020B0609020204030204" pitchFamily="49" charset="0"/>
                <a:ea typeface="Tahoma" pitchFamily="34" charset="0"/>
                <a:cs typeface="Tahoma" pitchFamily="34" charset="0"/>
              </a:rPr>
              <a:t>   </a:t>
            </a:r>
            <a:r>
              <a:rPr kumimoji="0" lang="en-US" sz="1600" b="0" i="0" u="none" strike="noStrike" kern="1200" cap="none" spc="0" normalizeH="0" baseline="0" noProof="0" dirty="0" err="1">
                <a:ln>
                  <a:noFill/>
                </a:ln>
                <a:solidFill>
                  <a:srgbClr val="4472C4"/>
                </a:solidFill>
                <a:effectLst/>
                <a:uLnTx/>
                <a:uFillTx/>
                <a:latin typeface="Consolas" panose="020B0609020204030204" pitchFamily="49" charset="0"/>
                <a:ea typeface="Tahoma" pitchFamily="34" charset="0"/>
                <a:cs typeface="Tahoma" pitchFamily="34" charset="0"/>
              </a:rPr>
              <a:t>cret</a:t>
            </a:r>
            <a:endParaRPr kumimoji="0" lang="en-US" sz="1600" b="0" i="0" u="none" strike="noStrike" kern="1200" cap="none" spc="0" normalizeH="0" baseline="0" noProof="0" dirty="0">
              <a:ln>
                <a:noFill/>
              </a:ln>
              <a:solidFill>
                <a:srgbClr val="4472C4"/>
              </a:solidFill>
              <a:effectLst/>
              <a:uLnTx/>
              <a:uFillTx/>
              <a:latin typeface="Consolas" panose="020B0609020204030204" pitchFamily="49" charset="0"/>
              <a:ea typeface="Tahoma" pitchFamily="34" charset="0"/>
              <a:cs typeface="Tahoma" pitchFamily="34" charset="0"/>
            </a:endParaRPr>
          </a:p>
        </p:txBody>
      </p:sp>
      <p:cxnSp>
        <p:nvCxnSpPr>
          <p:cNvPr id="20" name="Straight Arrow Connector 19">
            <a:extLst>
              <a:ext uri="{FF2B5EF4-FFF2-40B4-BE49-F238E27FC236}">
                <a16:creationId xmlns:a16="http://schemas.microsoft.com/office/drawing/2014/main" id="{53566763-1385-B63B-AEC5-656060C70FD8}"/>
              </a:ext>
              <a:ext uri="{C183D7F6-B498-43B3-948B-1728B52AA6E4}">
                <adec:decorative xmlns:adec="http://schemas.microsoft.com/office/drawing/2017/decorative" val="1"/>
              </a:ext>
            </a:extLst>
          </p:cNvPr>
          <p:cNvCxnSpPr>
            <a:cxnSpLocks/>
            <a:stCxn id="17" idx="3"/>
            <a:endCxn id="18" idx="1"/>
          </p:cNvCxnSpPr>
          <p:nvPr/>
        </p:nvCxnSpPr>
        <p:spPr>
          <a:xfrm flipV="1">
            <a:off x="3087182" y="2887987"/>
            <a:ext cx="33193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A53393D-52D4-48F6-B9F4-E319837F11A8}"/>
              </a:ext>
            </a:extLst>
          </p:cNvPr>
          <p:cNvSpPr txBox="1"/>
          <p:nvPr/>
        </p:nvSpPr>
        <p:spPr>
          <a:xfrm>
            <a:off x="3422381" y="2554571"/>
            <a:ext cx="22517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CHERI RISC-V, w/o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csetbounds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Left Bracket 10">
            <a:extLst>
              <a:ext uri="{FF2B5EF4-FFF2-40B4-BE49-F238E27FC236}">
                <a16:creationId xmlns:a16="http://schemas.microsoft.com/office/drawing/2014/main" id="{6FC77982-3F82-D0BB-F087-39742EEECD4E}"/>
              </a:ext>
            </a:extLst>
          </p:cNvPr>
          <p:cNvSpPr/>
          <p:nvPr/>
        </p:nvSpPr>
        <p:spPr>
          <a:xfrm flipH="1">
            <a:off x="3283996" y="4487221"/>
            <a:ext cx="115174" cy="2301135"/>
          </a:xfrm>
          <a:prstGeom prst="leftBracket">
            <a:avLst/>
          </a:prstGeom>
          <a:ln>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374C3CF-83C8-B32A-4C11-B7F5173A2EBE}"/>
              </a:ext>
            </a:extLst>
          </p:cNvPr>
          <p:cNvSpPr txBox="1"/>
          <p:nvPr/>
        </p:nvSpPr>
        <p:spPr>
          <a:xfrm>
            <a:off x="3399170" y="5617240"/>
            <a:ext cx="5645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onsolas" panose="020B0609020204030204" pitchFamily="49" charset="0"/>
                <a:ea typeface="+mn-ea"/>
                <a:cs typeface="+mn-cs"/>
              </a:rPr>
              <a:t>ca0</a:t>
            </a:r>
          </a:p>
        </p:txBody>
      </p:sp>
      <p:cxnSp>
        <p:nvCxnSpPr>
          <p:cNvPr id="13" name="Straight Arrow Connector 12">
            <a:extLst>
              <a:ext uri="{FF2B5EF4-FFF2-40B4-BE49-F238E27FC236}">
                <a16:creationId xmlns:a16="http://schemas.microsoft.com/office/drawing/2014/main" id="{F963207F-3FE9-B039-5D86-6056D4D283F1}"/>
              </a:ext>
            </a:extLst>
          </p:cNvPr>
          <p:cNvCxnSpPr>
            <a:cxnSpLocks/>
          </p:cNvCxnSpPr>
          <p:nvPr/>
        </p:nvCxnSpPr>
        <p:spPr>
          <a:xfrm flipH="1">
            <a:off x="3237631" y="5986572"/>
            <a:ext cx="323079" cy="0"/>
          </a:xfrm>
          <a:prstGeom prst="straightConnector1">
            <a:avLst/>
          </a:prstGeom>
          <a:ln>
            <a:solidFill>
              <a:schemeClr val="accent2"/>
            </a:solidFill>
            <a:tailEnd type="triangle"/>
          </a:ln>
        </p:spPr>
        <p:style>
          <a:lnRef idx="1">
            <a:schemeClr val="accent2"/>
          </a:lnRef>
          <a:fillRef idx="0">
            <a:schemeClr val="accent2"/>
          </a:fillRef>
          <a:effectRef idx="0">
            <a:schemeClr val="accent2"/>
          </a:effectRef>
          <a:fontRef idx="minor">
            <a:schemeClr val="tx1"/>
          </a:fontRef>
        </p:style>
      </p:cxnSp>
      <p:graphicFrame>
        <p:nvGraphicFramePr>
          <p:cNvPr id="14" name="Table 5">
            <a:extLst>
              <a:ext uri="{FF2B5EF4-FFF2-40B4-BE49-F238E27FC236}">
                <a16:creationId xmlns:a16="http://schemas.microsoft.com/office/drawing/2014/main" id="{DB6714DB-E791-B22D-4DAB-A386DEF43A43}"/>
              </a:ext>
            </a:extLst>
          </p:cNvPr>
          <p:cNvGraphicFramePr>
            <a:graphicFrameLocks noGrp="1"/>
          </p:cNvGraphicFramePr>
          <p:nvPr/>
        </p:nvGraphicFramePr>
        <p:xfrm>
          <a:off x="219456" y="4626864"/>
          <a:ext cx="3018175" cy="1463040"/>
        </p:xfrm>
        <a:graphic>
          <a:graphicData uri="http://schemas.openxmlformats.org/drawingml/2006/table">
            <a:tbl>
              <a:tblPr firstRow="1" bandRow="1">
                <a:tableStyleId>{073A0DAA-6AF3-43AB-8588-CEC1D06C72B9}</a:tableStyleId>
              </a:tblPr>
              <a:tblGrid>
                <a:gridCol w="820373">
                  <a:extLst>
                    <a:ext uri="{9D8B030D-6E8A-4147-A177-3AD203B41FA5}">
                      <a16:colId xmlns:a16="http://schemas.microsoft.com/office/drawing/2014/main" val="1932568475"/>
                    </a:ext>
                  </a:extLst>
                </a:gridCol>
                <a:gridCol w="1989522">
                  <a:extLst>
                    <a:ext uri="{9D8B030D-6E8A-4147-A177-3AD203B41FA5}">
                      <a16:colId xmlns:a16="http://schemas.microsoft.com/office/drawing/2014/main" val="523213194"/>
                    </a:ext>
                  </a:extLst>
                </a:gridCol>
                <a:gridCol w="208280">
                  <a:extLst>
                    <a:ext uri="{9D8B030D-6E8A-4147-A177-3AD203B41FA5}">
                      <a16:colId xmlns:a16="http://schemas.microsoft.com/office/drawing/2014/main" val="2891056428"/>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mn-lt"/>
                        </a:rPr>
                        <a:t>Stack as of entry to </a:t>
                      </a:r>
                      <a:r>
                        <a:rPr lang="en-US" dirty="0">
                          <a:latin typeface="Consolas" panose="020B0609020204030204" pitchFamily="49" charset="0"/>
                        </a:rPr>
                        <a:t>foo()</a:t>
                      </a:r>
                    </a:p>
                  </a:txBody>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accent4">
                              <a:lumMod val="75000"/>
                            </a:schemeClr>
                          </a:solidFill>
                          <a:latin typeface="Consolas" panose="020B0609020204030204" pitchFamily="49" charset="0"/>
                        </a:rPr>
                        <a:t>V</a:t>
                      </a:r>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main</a:t>
                      </a:r>
                      <a:r>
                        <a:rPr lang="en-US" dirty="0"/>
                        <a:t>’s saved </a:t>
                      </a:r>
                      <a:r>
                        <a:rPr lang="en-US" dirty="0">
                          <a:latin typeface="Consolas" panose="020B0609020204030204" pitchFamily="49" charset="0"/>
                        </a:rPr>
                        <a:t>%</a:t>
                      </a:r>
                      <a:r>
                        <a:rPr lang="en-US" dirty="0" err="1">
                          <a:latin typeface="Consolas" panose="020B0609020204030204" pitchFamily="49" charset="0"/>
                        </a:rPr>
                        <a:t>cra</a:t>
                      </a:r>
                      <a:endParaRPr lang="en-US" dirty="0">
                        <a:latin typeface="Consolas" panose="020B0609020204030204" pitchFamily="49"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accent4">
                            <a:lumMod val="75000"/>
                          </a:schemeClr>
                        </a:solidFill>
                        <a:latin typeface="Consolas" panose="020B0609020204030204" pitchFamily="49" charset="0"/>
                      </a:endParaRPr>
                    </a:p>
                  </a:txBody>
                  <a:tcPr anchor="ctr"/>
                </a:tc>
                <a:extLst>
                  <a:ext uri="{0D108BD9-81ED-4DB2-BD59-A6C34878D82A}">
                    <a16:rowId xmlns:a16="http://schemas.microsoft.com/office/drawing/2014/main" val="2483768975"/>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pad[0]</a:t>
                      </a:r>
                      <a:r>
                        <a:rPr lang="en-US" dirty="0"/>
                        <a:t> … </a:t>
                      </a:r>
                      <a:r>
                        <a:rPr lang="en-US" dirty="0">
                          <a:latin typeface="Consolas" panose="020B0609020204030204" pitchFamily="49" charset="0"/>
                        </a:rPr>
                        <a:t>[15]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accent4">
                              <a:lumMod val="75000"/>
                            </a:schemeClr>
                          </a:solidFill>
                          <a:latin typeface="Consolas" panose="020B0609020204030204" pitchFamily="49" charset="0"/>
                        </a:rPr>
                        <a:t>0</a:t>
                      </a:r>
                    </a:p>
                  </a:txBody>
                  <a:tcPr/>
                </a:tc>
                <a:extLst>
                  <a:ext uri="{0D108BD9-81ED-4DB2-BD59-A6C34878D82A}">
                    <a16:rowId xmlns:a16="http://schemas.microsoft.com/office/drawing/2014/main" val="1466743093"/>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sp+0</a:t>
                      </a:r>
                    </a:p>
                  </a:txBody>
                  <a:tcPr/>
                </a:tc>
                <a:tc>
                  <a:txBody>
                    <a:bodyPr/>
                    <a:lstStyle/>
                    <a:p>
                      <a:pPr algn="ctr"/>
                      <a:r>
                        <a:rPr lang="en-US" dirty="0" err="1">
                          <a:latin typeface="Consolas" panose="020B0609020204030204" pitchFamily="49" charset="0"/>
                        </a:rPr>
                        <a:t>buf</a:t>
                      </a:r>
                      <a:r>
                        <a:rPr lang="en-US" dirty="0">
                          <a:latin typeface="Consolas" panose="020B0609020204030204" pitchFamily="49" charset="0"/>
                        </a:rPr>
                        <a:t>[0]</a:t>
                      </a:r>
                      <a:r>
                        <a:rPr lang="en-US" dirty="0"/>
                        <a:t> … [15]</a:t>
                      </a:r>
                      <a:endParaRPr lang="en-US" dirty="0">
                        <a:latin typeface="+mn-lt"/>
                      </a:endParaRPr>
                    </a:p>
                  </a:txBody>
                  <a:tcPr/>
                </a:tc>
                <a:tc>
                  <a:txBody>
                    <a:bodyPr/>
                    <a:lstStyle/>
                    <a:p>
                      <a:pPr algn="ctr"/>
                      <a:r>
                        <a:rPr lang="en-US" dirty="0">
                          <a:solidFill>
                            <a:schemeClr val="accent4">
                              <a:lumMod val="75000"/>
                            </a:schemeClr>
                          </a:solidFill>
                          <a:latin typeface="Consolas" panose="020B0609020204030204" pitchFamily="49" charset="0"/>
                        </a:rPr>
                        <a:t>0</a:t>
                      </a:r>
                    </a:p>
                  </a:txBody>
                  <a:tcPr/>
                </a:tc>
                <a:extLst>
                  <a:ext uri="{0D108BD9-81ED-4DB2-BD59-A6C34878D82A}">
                    <a16:rowId xmlns:a16="http://schemas.microsoft.com/office/drawing/2014/main" val="2422379822"/>
                  </a:ext>
                </a:extLst>
              </a:tr>
            </a:tbl>
          </a:graphicData>
        </a:graphic>
      </p:graphicFrame>
      <p:sp>
        <p:nvSpPr>
          <p:cNvPr id="23" name="Right Brace 22">
            <a:extLst>
              <a:ext uri="{FF2B5EF4-FFF2-40B4-BE49-F238E27FC236}">
                <a16:creationId xmlns:a16="http://schemas.microsoft.com/office/drawing/2014/main" id="{9BFDABAE-7FF0-85A3-EFBE-6053D7297131}"/>
              </a:ext>
            </a:extLst>
          </p:cNvPr>
          <p:cNvSpPr/>
          <p:nvPr/>
        </p:nvSpPr>
        <p:spPr>
          <a:xfrm>
            <a:off x="9617535" y="3200902"/>
            <a:ext cx="200702" cy="135370"/>
          </a:xfrm>
          <a:prstGeom prst="rightBrace">
            <a:avLst/>
          </a:prstGeom>
          <a:ln>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89E3230-9D80-7ADA-BE2C-011F7378E8BE}"/>
              </a:ext>
            </a:extLst>
          </p:cNvPr>
          <p:cNvSpPr txBox="1"/>
          <p:nvPr/>
        </p:nvSpPr>
        <p:spPr>
          <a:xfrm>
            <a:off x="9803682" y="2945421"/>
            <a:ext cx="191866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Whoops!  Forgot</a:t>
            </a:r>
            <a:b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to narrow bounds.</a:t>
            </a: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5" name="Explosion: 8 Points 24">
            <a:extLst>
              <a:ext uri="{FF2B5EF4-FFF2-40B4-BE49-F238E27FC236}">
                <a16:creationId xmlns:a16="http://schemas.microsoft.com/office/drawing/2014/main" id="{E532FE62-3644-5E0C-8455-F2431BC5A3F4}"/>
              </a:ext>
              <a:ext uri="{C183D7F6-B498-43B3-948B-1728B52AA6E4}">
                <adec:decorative xmlns:adec="http://schemas.microsoft.com/office/drawing/2017/decorative" val="1"/>
              </a:ext>
            </a:extLst>
          </p:cNvPr>
          <p:cNvSpPr/>
          <p:nvPr/>
        </p:nvSpPr>
        <p:spPr>
          <a:xfrm>
            <a:off x="1118464" y="5408266"/>
            <a:ext cx="268224" cy="305922"/>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Explosion: 8 Points 25">
            <a:extLst>
              <a:ext uri="{FF2B5EF4-FFF2-40B4-BE49-F238E27FC236}">
                <a16:creationId xmlns:a16="http://schemas.microsoft.com/office/drawing/2014/main" id="{4366877B-C3E5-8581-0D9F-1285C0D61BA1}"/>
              </a:ext>
              <a:ext uri="{C183D7F6-B498-43B3-948B-1728B52AA6E4}">
                <adec:decorative xmlns:adec="http://schemas.microsoft.com/office/drawing/2017/decorative" val="1"/>
              </a:ext>
            </a:extLst>
          </p:cNvPr>
          <p:cNvSpPr/>
          <p:nvPr/>
        </p:nvSpPr>
        <p:spPr>
          <a:xfrm>
            <a:off x="1129213" y="5028689"/>
            <a:ext cx="268224" cy="305922"/>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327496A6-9E9C-CB4C-6155-1C848F6D49BD}"/>
              </a:ext>
              <a:ext uri="{C183D7F6-B498-43B3-948B-1728B52AA6E4}">
                <adec:decorative xmlns:adec="http://schemas.microsoft.com/office/drawing/2017/decorative" val="1"/>
              </a:ext>
            </a:extLst>
          </p:cNvPr>
          <p:cNvCxnSpPr>
            <a:cxnSpLocks/>
            <a:endCxn id="25" idx="0"/>
          </p:cNvCxnSpPr>
          <p:nvPr/>
        </p:nvCxnSpPr>
        <p:spPr>
          <a:xfrm>
            <a:off x="794014" y="2064970"/>
            <a:ext cx="504781" cy="33432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5829B578-ADCC-C2E8-EC1B-3006EA516C94}"/>
              </a:ext>
              <a:ext uri="{C183D7F6-B498-43B3-948B-1728B52AA6E4}">
                <adec:decorative xmlns:adec="http://schemas.microsoft.com/office/drawing/2017/decorative" val="1"/>
              </a:ext>
            </a:extLst>
          </p:cNvPr>
          <p:cNvCxnSpPr>
            <a:cxnSpLocks/>
            <a:endCxn id="26" idx="0"/>
          </p:cNvCxnSpPr>
          <p:nvPr/>
        </p:nvCxnSpPr>
        <p:spPr>
          <a:xfrm>
            <a:off x="929727" y="2295083"/>
            <a:ext cx="379817" cy="273360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0EC49597-CCBB-13AE-FF5F-75D4D3FA5382}"/>
              </a:ext>
            </a:extLst>
          </p:cNvPr>
          <p:cNvSpPr txBox="1"/>
          <p:nvPr/>
        </p:nvSpPr>
        <p:spPr>
          <a:xfrm>
            <a:off x="4317664" y="448722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B563941-CC94-5627-4082-585034C1FDAE}"/>
              </a:ext>
            </a:extLst>
          </p:cNvPr>
          <p:cNvSpPr txBox="1"/>
          <p:nvPr/>
        </p:nvSpPr>
        <p:spPr>
          <a:xfrm>
            <a:off x="2980056" y="4989052"/>
            <a:ext cx="3113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75000"/>
                  </a:srgbClr>
                </a:solidFill>
                <a:effectLst/>
                <a:uLnTx/>
                <a:uFillTx/>
                <a:latin typeface="Consolas" panose="020B0609020204030204" pitchFamily="49" charset="0"/>
                <a:ea typeface="+mn-ea"/>
                <a:cs typeface="+mn-cs"/>
              </a:rPr>
              <a:t>0</a:t>
            </a:r>
          </a:p>
        </p:txBody>
      </p:sp>
      <p:sp>
        <p:nvSpPr>
          <p:cNvPr id="7" name="TextBox 6">
            <a:extLst>
              <a:ext uri="{FF2B5EF4-FFF2-40B4-BE49-F238E27FC236}">
                <a16:creationId xmlns:a16="http://schemas.microsoft.com/office/drawing/2014/main" id="{ADF20273-8785-E84C-997A-72F4613F5CFC}"/>
              </a:ext>
            </a:extLst>
          </p:cNvPr>
          <p:cNvSpPr txBox="1"/>
          <p:nvPr/>
        </p:nvSpPr>
        <p:spPr>
          <a:xfrm>
            <a:off x="2980056" y="4989052"/>
            <a:ext cx="3113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75000"/>
                  </a:srgbClr>
                </a:solidFill>
                <a:effectLst/>
                <a:uLnTx/>
                <a:uFillTx/>
                <a:latin typeface="Consolas" panose="020B0609020204030204" pitchFamily="49" charset="0"/>
                <a:ea typeface="+mn-ea"/>
                <a:cs typeface="+mn-cs"/>
              </a:rPr>
              <a:t>1</a:t>
            </a:r>
          </a:p>
        </p:txBody>
      </p:sp>
      <p:sp>
        <p:nvSpPr>
          <p:cNvPr id="30" name="TextBox 29">
            <a:extLst>
              <a:ext uri="{FF2B5EF4-FFF2-40B4-BE49-F238E27FC236}">
                <a16:creationId xmlns:a16="http://schemas.microsoft.com/office/drawing/2014/main" id="{8859B00B-A0E5-E9DA-AB17-E40B0386B6ED}"/>
              </a:ext>
            </a:extLst>
          </p:cNvPr>
          <p:cNvSpPr txBox="1"/>
          <p:nvPr/>
        </p:nvSpPr>
        <p:spPr>
          <a:xfrm>
            <a:off x="4258056" y="5119658"/>
            <a:ext cx="76562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Program received signal </a:t>
            </a:r>
            <a:r>
              <a:rPr kumimoji="0" lang="en-US" sz="1800" b="0" i="0" u="none" strike="noStrike" kern="1200" cap="none" spc="0" normalizeH="0" baseline="0" noProof="0" dirty="0">
                <a:ln>
                  <a:noFill/>
                </a:ln>
                <a:solidFill>
                  <a:srgbClr val="4472C4"/>
                </a:solidFill>
                <a:effectLst/>
                <a:uLnTx/>
                <a:uFillTx/>
                <a:latin typeface="Consolas" panose="020B0609020204030204" pitchFamily="49" charset="0"/>
                <a:ea typeface="+mn-ea"/>
                <a:cs typeface="+mn-cs"/>
              </a:rPr>
              <a:t>SIGPROT</a:t>
            </a:r>
            <a:r>
              <a:rPr kumimoji="0" lang="en-US" sz="18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 CHERI protection violation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onsolas" panose="020B0609020204030204" pitchFamily="49" charset="0"/>
                <a:ea typeface="+mn-ea"/>
                <a:cs typeface="+mn-cs"/>
              </a:rPr>
              <a:t>Capability tag fault</a:t>
            </a:r>
            <a:r>
              <a:rPr kumimoji="0" lang="en-US" sz="18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 caused by register </a:t>
            </a:r>
            <a:r>
              <a:rPr kumimoji="0" lang="en-US" sz="1800" b="0" i="0" u="none" strike="noStrike" kern="1200" cap="none" spc="0" normalizeH="0" baseline="0" noProof="0" dirty="0" err="1">
                <a:ln>
                  <a:noFill/>
                </a:ln>
                <a:solidFill>
                  <a:srgbClr val="4472C4"/>
                </a:solidFill>
                <a:effectLst/>
                <a:uLnTx/>
                <a:uFillTx/>
                <a:latin typeface="Consolas" panose="020B0609020204030204" pitchFamily="49" charset="0"/>
                <a:ea typeface="+mn-ea"/>
                <a:cs typeface="+mn-cs"/>
              </a:rPr>
              <a:t>cra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 in main ()</a:t>
            </a:r>
          </a:p>
        </p:txBody>
      </p:sp>
      <p:sp>
        <p:nvSpPr>
          <p:cNvPr id="31" name="TextBox 30">
            <a:extLst>
              <a:ext uri="{FF2B5EF4-FFF2-40B4-BE49-F238E27FC236}">
                <a16:creationId xmlns:a16="http://schemas.microsoft.com/office/drawing/2014/main" id="{ADCCF26E-70D9-D0FB-C34B-BE8F0336634C}"/>
              </a:ext>
            </a:extLst>
          </p:cNvPr>
          <p:cNvSpPr txBox="1"/>
          <p:nvPr/>
        </p:nvSpPr>
        <p:spPr>
          <a:xfrm>
            <a:off x="4258056" y="4750326"/>
            <a:ext cx="10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gdb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says:</a:t>
            </a:r>
          </a:p>
        </p:txBody>
      </p:sp>
      <p:sp>
        <p:nvSpPr>
          <p:cNvPr id="6" name="Arrow: Right 5">
            <a:extLst>
              <a:ext uri="{FF2B5EF4-FFF2-40B4-BE49-F238E27FC236}">
                <a16:creationId xmlns:a16="http://schemas.microsoft.com/office/drawing/2014/main" id="{7CE930AD-13FD-6C15-81B8-60B6F6723148}"/>
              </a:ext>
            </a:extLst>
          </p:cNvPr>
          <p:cNvSpPr/>
          <p:nvPr/>
        </p:nvSpPr>
        <p:spPr>
          <a:xfrm>
            <a:off x="6304680" y="4658759"/>
            <a:ext cx="446371" cy="15458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Brace 15">
            <a:extLst>
              <a:ext uri="{FF2B5EF4-FFF2-40B4-BE49-F238E27FC236}">
                <a16:creationId xmlns:a16="http://schemas.microsoft.com/office/drawing/2014/main" id="{CA12130D-EC80-7680-B391-67490105E470}"/>
              </a:ext>
              <a:ext uri="{C183D7F6-B498-43B3-948B-1728B52AA6E4}">
                <adec:decorative xmlns:adec="http://schemas.microsoft.com/office/drawing/2017/decorative" val="1"/>
              </a:ext>
            </a:extLst>
          </p:cNvPr>
          <p:cNvSpPr/>
          <p:nvPr/>
        </p:nvSpPr>
        <p:spPr>
          <a:xfrm>
            <a:off x="9066625" y="3456095"/>
            <a:ext cx="182536" cy="427376"/>
          </a:xfrm>
          <a:prstGeom prst="rightBrac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F89B90D1-322A-AA42-E745-7744DDD5A1BC}"/>
              </a:ext>
            </a:extLst>
          </p:cNvPr>
          <p:cNvSpPr txBox="1"/>
          <p:nvPr/>
        </p:nvSpPr>
        <p:spPr>
          <a:xfrm>
            <a:off x="9114023" y="3586572"/>
            <a:ext cx="1207727" cy="369332"/>
          </a:xfrm>
          <a:prstGeom prst="rect">
            <a:avLst/>
          </a:prstGeom>
          <a:noFill/>
        </p:spPr>
        <p:txBody>
          <a:bodyPr wrap="square" rtlCol="0">
            <a:spAutoFit/>
          </a:bodyPr>
          <a:lstStyle/>
          <a:p>
            <a:pPr algn="ctr"/>
            <a:r>
              <a:rPr lang="en-US" dirty="0">
                <a:solidFill>
                  <a:schemeClr val="bg1">
                    <a:lumMod val="50000"/>
                  </a:schemeClr>
                </a:solidFill>
              </a:rPr>
              <a:t>Call to foo</a:t>
            </a:r>
          </a:p>
        </p:txBody>
      </p:sp>
    </p:spTree>
    <p:extLst>
      <p:ext uri="{BB962C8B-B14F-4D97-AF65-F5344CB8AC3E}">
        <p14:creationId xmlns:p14="http://schemas.microsoft.com/office/powerpoint/2010/main" val="178731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4" grpId="0"/>
      <p:bldP spid="7" grpId="0"/>
      <p:bldP spid="30" grpId="0"/>
      <p:bldP spid="31" grpId="0"/>
      <p:bldP spid="6" grpId="0" animBg="1"/>
      <p:bldP spid="16" grpId="0" animBg="1"/>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Connector: Elbow 89">
            <a:extLst>
              <a:ext uri="{FF2B5EF4-FFF2-40B4-BE49-F238E27FC236}">
                <a16:creationId xmlns:a16="http://schemas.microsoft.com/office/drawing/2014/main" id="{54D69616-5E4A-4E1B-A5BC-0127F94C4786}"/>
              </a:ext>
            </a:extLst>
          </p:cNvPr>
          <p:cNvCxnSpPr>
            <a:cxnSpLocks/>
            <a:stCxn id="7" idx="2"/>
            <a:endCxn id="92" idx="2"/>
          </p:cNvCxnSpPr>
          <p:nvPr/>
        </p:nvCxnSpPr>
        <p:spPr>
          <a:xfrm rot="16200000" flipH="1">
            <a:off x="3982995" y="2043829"/>
            <a:ext cx="345317" cy="6207310"/>
          </a:xfrm>
          <a:prstGeom prst="bentConnector3">
            <a:avLst>
              <a:gd name="adj1" fmla="val 282712"/>
            </a:avLst>
          </a:prstGeom>
          <a:ln>
            <a:solidFill>
              <a:schemeClr val="accent5"/>
            </a:solidFill>
            <a:tailEnd type="triangle"/>
          </a:ln>
        </p:spPr>
        <p:style>
          <a:lnRef idx="1">
            <a:schemeClr val="accent2"/>
          </a:lnRef>
          <a:fillRef idx="0">
            <a:schemeClr val="accent2"/>
          </a:fillRef>
          <a:effectRef idx="0">
            <a:schemeClr val="accent2"/>
          </a:effectRef>
          <a:fontRef idx="minor">
            <a:schemeClr val="tx1"/>
          </a:fontRef>
        </p:style>
      </p:cxnSp>
      <p:cxnSp>
        <p:nvCxnSpPr>
          <p:cNvPr id="70" name="Straight Connector 69">
            <a:extLst>
              <a:ext uri="{FF2B5EF4-FFF2-40B4-BE49-F238E27FC236}">
                <a16:creationId xmlns:a16="http://schemas.microsoft.com/office/drawing/2014/main" id="{6083603A-482C-4C03-A49E-217FE08F774E}"/>
              </a:ext>
            </a:extLst>
          </p:cNvPr>
          <p:cNvCxnSpPr>
            <a:cxnSpLocks/>
          </p:cNvCxnSpPr>
          <p:nvPr/>
        </p:nvCxnSpPr>
        <p:spPr>
          <a:xfrm>
            <a:off x="1659242" y="4340310"/>
            <a:ext cx="27289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51E0DDB-5BED-4DEC-8451-3112332DF9D4}"/>
              </a:ext>
            </a:extLst>
          </p:cNvPr>
          <p:cNvCxnSpPr>
            <a:cxnSpLocks/>
          </p:cNvCxnSpPr>
          <p:nvPr/>
        </p:nvCxnSpPr>
        <p:spPr>
          <a:xfrm>
            <a:off x="1659242" y="4629656"/>
            <a:ext cx="27289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EB50B93-7EFA-4045-AFBB-2A3442BC2E6B}"/>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58</a:t>
            </a:fld>
            <a:endParaRPr lang="en-US" dirty="0">
              <a:solidFill>
                <a:prstClr val="white">
                  <a:lumMod val="50000"/>
                </a:prstClr>
              </a:solidFill>
            </a:endParaRPr>
          </a:p>
        </p:txBody>
      </p:sp>
      <p:sp>
        <p:nvSpPr>
          <p:cNvPr id="4" name="Title 3">
            <a:extLst>
              <a:ext uri="{FF2B5EF4-FFF2-40B4-BE49-F238E27FC236}">
                <a16:creationId xmlns:a16="http://schemas.microsoft.com/office/drawing/2014/main" id="{BA102763-3453-44AB-B4BC-6E8F46615895}"/>
              </a:ext>
            </a:extLst>
          </p:cNvPr>
          <p:cNvSpPr>
            <a:spLocks noGrp="1"/>
          </p:cNvSpPr>
          <p:nvPr>
            <p:ph type="ctrTitle"/>
          </p:nvPr>
        </p:nvSpPr>
        <p:spPr/>
        <p:txBody>
          <a:bodyPr>
            <a:normAutofit/>
          </a:bodyPr>
          <a:lstStyle/>
          <a:p>
            <a:r>
              <a:rPr lang="en-US" dirty="0" err="1">
                <a:latin typeface="+mn-lt"/>
              </a:rPr>
              <a:t>CheriABI</a:t>
            </a:r>
            <a:r>
              <a:rPr lang="en-US" dirty="0">
                <a:latin typeface="+mn-lt"/>
              </a:rPr>
              <a:t>: Capability Provenance Overview</a:t>
            </a:r>
          </a:p>
        </p:txBody>
      </p:sp>
      <p:sp>
        <p:nvSpPr>
          <p:cNvPr id="5" name="Rectangle 4">
            <a:extLst>
              <a:ext uri="{FF2B5EF4-FFF2-40B4-BE49-F238E27FC236}">
                <a16:creationId xmlns:a16="http://schemas.microsoft.com/office/drawing/2014/main" id="{92EB558E-9A94-4C94-A18B-CB5ADD1D97AE}"/>
              </a:ext>
            </a:extLst>
          </p:cNvPr>
          <p:cNvSpPr/>
          <p:nvPr/>
        </p:nvSpPr>
        <p:spPr>
          <a:xfrm>
            <a:off x="664438" y="2353353"/>
            <a:ext cx="775120" cy="2621474"/>
          </a:xfrm>
          <a:prstGeom prst="rect">
            <a:avLst/>
          </a:prstGeom>
          <a:solidFill>
            <a:schemeClr val="accent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t>RWX</a:t>
            </a:r>
            <a:br>
              <a:rPr lang="en-US" sz="2400" dirty="0"/>
            </a:br>
            <a:r>
              <a:rPr lang="en-US" sz="2400" dirty="0"/>
              <a:t>to all user-space</a:t>
            </a:r>
          </a:p>
        </p:txBody>
      </p:sp>
      <p:sp>
        <p:nvSpPr>
          <p:cNvPr id="7" name="Rectangle 6">
            <a:extLst>
              <a:ext uri="{FF2B5EF4-FFF2-40B4-BE49-F238E27FC236}">
                <a16:creationId xmlns:a16="http://schemas.microsoft.com/office/drawing/2014/main" id="{BCF0F519-0528-481C-B1F2-2A8D3210FD35}"/>
              </a:ext>
            </a:extLst>
          </p:cNvPr>
          <p:cNvSpPr/>
          <p:nvPr/>
        </p:nvSpPr>
        <p:spPr>
          <a:xfrm>
            <a:off x="664438" y="1323281"/>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A59FFC-D92D-4649-AA86-43962463E7B4}"/>
              </a:ext>
            </a:extLst>
          </p:cNvPr>
          <p:cNvSpPr/>
          <p:nvPr/>
        </p:nvSpPr>
        <p:spPr>
          <a:xfrm>
            <a:off x="1713071" y="1323281"/>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084F015-B773-42BA-8FCA-C395BA6A3573}"/>
              </a:ext>
            </a:extLst>
          </p:cNvPr>
          <p:cNvCxnSpPr>
            <a:cxnSpLocks/>
          </p:cNvCxnSpPr>
          <p:nvPr/>
        </p:nvCxnSpPr>
        <p:spPr>
          <a:xfrm>
            <a:off x="1572782" y="1107534"/>
            <a:ext cx="0" cy="543860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E6E50DC-5A44-4A07-A576-8FE64C8D99BF}"/>
              </a:ext>
            </a:extLst>
          </p:cNvPr>
          <p:cNvSpPr/>
          <p:nvPr/>
        </p:nvSpPr>
        <p:spPr>
          <a:xfrm>
            <a:off x="1713071" y="4340310"/>
            <a:ext cx="775119" cy="289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RX</a:t>
            </a:r>
          </a:p>
        </p:txBody>
      </p:sp>
      <p:sp>
        <p:nvSpPr>
          <p:cNvPr id="14" name="Rectangle 13">
            <a:extLst>
              <a:ext uri="{FF2B5EF4-FFF2-40B4-BE49-F238E27FC236}">
                <a16:creationId xmlns:a16="http://schemas.microsoft.com/office/drawing/2014/main" id="{FD8987D3-F11E-4F7B-A960-160944A5FEB4}"/>
              </a:ext>
            </a:extLst>
          </p:cNvPr>
          <p:cNvSpPr/>
          <p:nvPr/>
        </p:nvSpPr>
        <p:spPr>
          <a:xfrm>
            <a:off x="3542878" y="1323281"/>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F87A82B-D6DB-4CF8-B2F7-37047883E7CD}"/>
              </a:ext>
            </a:extLst>
          </p:cNvPr>
          <p:cNvSpPr/>
          <p:nvPr/>
        </p:nvSpPr>
        <p:spPr>
          <a:xfrm>
            <a:off x="3542879" y="3530432"/>
            <a:ext cx="775119" cy="624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RW</a:t>
            </a:r>
          </a:p>
        </p:txBody>
      </p:sp>
      <p:sp>
        <p:nvSpPr>
          <p:cNvPr id="18" name="Rectangle 17">
            <a:extLst>
              <a:ext uri="{FF2B5EF4-FFF2-40B4-BE49-F238E27FC236}">
                <a16:creationId xmlns:a16="http://schemas.microsoft.com/office/drawing/2014/main" id="{1BAAA745-3F48-47BB-ACF2-404F1F79621E}"/>
              </a:ext>
            </a:extLst>
          </p:cNvPr>
          <p:cNvSpPr/>
          <p:nvPr/>
        </p:nvSpPr>
        <p:spPr>
          <a:xfrm>
            <a:off x="2627470" y="1323281"/>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698BCD-8F45-4C3E-A25D-D3E7C89DE078}"/>
              </a:ext>
            </a:extLst>
          </p:cNvPr>
          <p:cNvSpPr/>
          <p:nvPr/>
        </p:nvSpPr>
        <p:spPr>
          <a:xfrm>
            <a:off x="2627471" y="4155129"/>
            <a:ext cx="775119" cy="185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22" name="Rectangle 21">
            <a:extLst>
              <a:ext uri="{FF2B5EF4-FFF2-40B4-BE49-F238E27FC236}">
                <a16:creationId xmlns:a16="http://schemas.microsoft.com/office/drawing/2014/main" id="{BC1BDF45-7BE0-4640-AD74-DE3BE5A96E54}"/>
              </a:ext>
            </a:extLst>
          </p:cNvPr>
          <p:cNvSpPr/>
          <p:nvPr/>
        </p:nvSpPr>
        <p:spPr>
          <a:xfrm>
            <a:off x="10858080" y="1323281"/>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3BEB2D-4EDB-4639-9572-937EDD809F00}"/>
              </a:ext>
            </a:extLst>
          </p:cNvPr>
          <p:cNvSpPr/>
          <p:nvPr/>
        </p:nvSpPr>
        <p:spPr>
          <a:xfrm>
            <a:off x="10858079" y="2353353"/>
            <a:ext cx="775122" cy="352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RW</a:t>
            </a:r>
          </a:p>
        </p:txBody>
      </p:sp>
      <p:sp>
        <p:nvSpPr>
          <p:cNvPr id="36" name="TextBox 35">
            <a:extLst>
              <a:ext uri="{FF2B5EF4-FFF2-40B4-BE49-F238E27FC236}">
                <a16:creationId xmlns:a16="http://schemas.microsoft.com/office/drawing/2014/main" id="{B1833B58-D9F6-4E24-9B01-A007F8EAB6D6}"/>
              </a:ext>
            </a:extLst>
          </p:cNvPr>
          <p:cNvSpPr txBox="1"/>
          <p:nvPr/>
        </p:nvSpPr>
        <p:spPr>
          <a:xfrm>
            <a:off x="1729081" y="4988355"/>
            <a:ext cx="745717" cy="338554"/>
          </a:xfrm>
          <a:prstGeom prst="rect">
            <a:avLst/>
          </a:prstGeom>
          <a:noFill/>
        </p:spPr>
        <p:txBody>
          <a:bodyPr wrap="none" rtlCol="0">
            <a:spAutoFit/>
          </a:bodyPr>
          <a:lstStyle/>
          <a:p>
            <a:r>
              <a:rPr lang="en-US" sz="1600" dirty="0">
                <a:latin typeface="Consolas" panose="020B0609020204030204" pitchFamily="49" charset="0"/>
              </a:rPr>
              <a:t>.text</a:t>
            </a:r>
          </a:p>
        </p:txBody>
      </p:sp>
      <p:sp>
        <p:nvSpPr>
          <p:cNvPr id="38" name="TextBox 37">
            <a:extLst>
              <a:ext uri="{FF2B5EF4-FFF2-40B4-BE49-F238E27FC236}">
                <a16:creationId xmlns:a16="http://schemas.microsoft.com/office/drawing/2014/main" id="{2E03BEF2-85C6-4A3E-A030-63CF6A9B6F52}"/>
              </a:ext>
            </a:extLst>
          </p:cNvPr>
          <p:cNvSpPr txBox="1"/>
          <p:nvPr/>
        </p:nvSpPr>
        <p:spPr>
          <a:xfrm>
            <a:off x="2530615" y="4988355"/>
            <a:ext cx="970137" cy="338554"/>
          </a:xfrm>
          <a:prstGeom prst="rect">
            <a:avLst/>
          </a:prstGeom>
          <a:noFill/>
        </p:spPr>
        <p:txBody>
          <a:bodyPr wrap="none" rtlCol="0">
            <a:spAutoFit/>
          </a:bodyPr>
          <a:lstStyle/>
          <a:p>
            <a:r>
              <a:rPr lang="en-US" sz="1600" dirty="0">
                <a:latin typeface="Consolas" panose="020B0609020204030204" pitchFamily="49" charset="0"/>
              </a:rPr>
              <a:t>.</a:t>
            </a:r>
            <a:r>
              <a:rPr lang="en-US" sz="1600" dirty="0" err="1">
                <a:latin typeface="Consolas" panose="020B0609020204030204" pitchFamily="49" charset="0"/>
              </a:rPr>
              <a:t>rodata</a:t>
            </a:r>
            <a:endParaRPr lang="en-US" sz="1600" dirty="0">
              <a:latin typeface="Consolas" panose="020B0609020204030204" pitchFamily="49" charset="0"/>
            </a:endParaRPr>
          </a:p>
        </p:txBody>
      </p:sp>
      <p:sp>
        <p:nvSpPr>
          <p:cNvPr id="40" name="TextBox 39">
            <a:extLst>
              <a:ext uri="{FF2B5EF4-FFF2-40B4-BE49-F238E27FC236}">
                <a16:creationId xmlns:a16="http://schemas.microsoft.com/office/drawing/2014/main" id="{50C5008D-4600-4248-ADC7-403C3C914F7F}"/>
              </a:ext>
            </a:extLst>
          </p:cNvPr>
          <p:cNvSpPr txBox="1"/>
          <p:nvPr/>
        </p:nvSpPr>
        <p:spPr>
          <a:xfrm>
            <a:off x="3556569" y="4988355"/>
            <a:ext cx="745717" cy="338554"/>
          </a:xfrm>
          <a:prstGeom prst="rect">
            <a:avLst/>
          </a:prstGeom>
          <a:noFill/>
        </p:spPr>
        <p:txBody>
          <a:bodyPr wrap="none" rtlCol="0">
            <a:spAutoFit/>
          </a:bodyPr>
          <a:lstStyle/>
          <a:p>
            <a:r>
              <a:rPr lang="en-US" sz="1600" dirty="0">
                <a:latin typeface="Consolas" panose="020B0609020204030204" pitchFamily="49" charset="0"/>
              </a:rPr>
              <a:t>.data</a:t>
            </a:r>
          </a:p>
        </p:txBody>
      </p:sp>
      <p:sp>
        <p:nvSpPr>
          <p:cNvPr id="42" name="TextBox 41">
            <a:extLst>
              <a:ext uri="{FF2B5EF4-FFF2-40B4-BE49-F238E27FC236}">
                <a16:creationId xmlns:a16="http://schemas.microsoft.com/office/drawing/2014/main" id="{6754DFEC-A78B-43D0-A43E-C361CF65418F}"/>
              </a:ext>
            </a:extLst>
          </p:cNvPr>
          <p:cNvSpPr txBox="1"/>
          <p:nvPr/>
        </p:nvSpPr>
        <p:spPr>
          <a:xfrm>
            <a:off x="10872780" y="4988355"/>
            <a:ext cx="745717" cy="338554"/>
          </a:xfrm>
          <a:prstGeom prst="rect">
            <a:avLst/>
          </a:prstGeom>
          <a:noFill/>
        </p:spPr>
        <p:txBody>
          <a:bodyPr wrap="none" rtlCol="0">
            <a:spAutoFit/>
          </a:bodyPr>
          <a:lstStyle/>
          <a:p>
            <a:r>
              <a:rPr lang="en-US" sz="1600" dirty="0">
                <a:latin typeface="Consolas" panose="020B0609020204030204" pitchFamily="49" charset="0"/>
              </a:rPr>
              <a:t>stack</a:t>
            </a:r>
          </a:p>
        </p:txBody>
      </p:sp>
      <p:cxnSp>
        <p:nvCxnSpPr>
          <p:cNvPr id="44" name="Connector: Elbow 43">
            <a:extLst>
              <a:ext uri="{FF2B5EF4-FFF2-40B4-BE49-F238E27FC236}">
                <a16:creationId xmlns:a16="http://schemas.microsoft.com/office/drawing/2014/main" id="{39A1C561-4535-4F22-906C-B07D17FBB60B}"/>
              </a:ext>
            </a:extLst>
          </p:cNvPr>
          <p:cNvCxnSpPr>
            <a:stCxn id="7" idx="2"/>
            <a:endCxn id="36" idx="2"/>
          </p:cNvCxnSpPr>
          <p:nvPr/>
        </p:nvCxnSpPr>
        <p:spPr>
          <a:xfrm rot="16200000" flipH="1">
            <a:off x="1400928" y="4625896"/>
            <a:ext cx="352083" cy="1049942"/>
          </a:xfrm>
          <a:prstGeom prst="bentConnector3">
            <a:avLst>
              <a:gd name="adj1" fmla="val 16492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89F76F4D-830F-44BE-899C-AC1D5A70E148}"/>
              </a:ext>
            </a:extLst>
          </p:cNvPr>
          <p:cNvCxnSpPr>
            <a:cxnSpLocks/>
            <a:stCxn id="7" idx="2"/>
            <a:endCxn id="38" idx="2"/>
          </p:cNvCxnSpPr>
          <p:nvPr/>
        </p:nvCxnSpPr>
        <p:spPr>
          <a:xfrm rot="16200000" flipH="1">
            <a:off x="1857800" y="4169024"/>
            <a:ext cx="352083" cy="1963686"/>
          </a:xfrm>
          <a:prstGeom prst="bentConnector3">
            <a:avLst>
              <a:gd name="adj1" fmla="val 16492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E47E2122-914E-4B5C-994A-20E5F0D7FDBA}"/>
              </a:ext>
            </a:extLst>
          </p:cNvPr>
          <p:cNvCxnSpPr>
            <a:cxnSpLocks/>
            <a:stCxn id="7" idx="2"/>
            <a:endCxn id="40" idx="2"/>
          </p:cNvCxnSpPr>
          <p:nvPr/>
        </p:nvCxnSpPr>
        <p:spPr>
          <a:xfrm rot="16200000" flipH="1">
            <a:off x="2314672" y="3712152"/>
            <a:ext cx="352083" cy="2877430"/>
          </a:xfrm>
          <a:prstGeom prst="bentConnector3">
            <a:avLst>
              <a:gd name="adj1" fmla="val 16492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1303433A-C26B-4E18-AE4A-E61D15D38AF7}"/>
              </a:ext>
            </a:extLst>
          </p:cNvPr>
          <p:cNvCxnSpPr>
            <a:cxnSpLocks/>
            <a:stCxn id="7" idx="2"/>
            <a:endCxn id="42" idx="2"/>
          </p:cNvCxnSpPr>
          <p:nvPr/>
        </p:nvCxnSpPr>
        <p:spPr>
          <a:xfrm rot="16200000" flipH="1">
            <a:off x="5972777" y="54046"/>
            <a:ext cx="352083" cy="10193641"/>
          </a:xfrm>
          <a:prstGeom prst="bentConnector3">
            <a:avLst>
              <a:gd name="adj1" fmla="val 164928"/>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427DC13-E2D5-40EA-9C04-6480D8351C81}"/>
              </a:ext>
            </a:extLst>
          </p:cNvPr>
          <p:cNvSpPr txBox="1"/>
          <p:nvPr/>
        </p:nvSpPr>
        <p:spPr>
          <a:xfrm>
            <a:off x="235474" y="5326908"/>
            <a:ext cx="857927" cy="338554"/>
          </a:xfrm>
          <a:prstGeom prst="rect">
            <a:avLst/>
          </a:prstGeom>
          <a:noFill/>
        </p:spPr>
        <p:txBody>
          <a:bodyPr wrap="none" rtlCol="0">
            <a:spAutoFit/>
          </a:bodyPr>
          <a:lstStyle/>
          <a:p>
            <a:r>
              <a:rPr lang="en-US" sz="1600" dirty="0">
                <a:solidFill>
                  <a:schemeClr val="accent1">
                    <a:lumMod val="75000"/>
                  </a:schemeClr>
                </a:solidFill>
                <a:latin typeface="Consolas" panose="020B0609020204030204" pitchFamily="49" charset="0"/>
              </a:rPr>
              <a:t>exec()</a:t>
            </a:r>
          </a:p>
        </p:txBody>
      </p:sp>
      <p:sp>
        <p:nvSpPr>
          <p:cNvPr id="65" name="TextBox 64">
            <a:extLst>
              <a:ext uri="{FF2B5EF4-FFF2-40B4-BE49-F238E27FC236}">
                <a16:creationId xmlns:a16="http://schemas.microsoft.com/office/drawing/2014/main" id="{B593EE57-C650-4F67-9AB3-23D12DBFE648}"/>
              </a:ext>
            </a:extLst>
          </p:cNvPr>
          <p:cNvSpPr txBox="1"/>
          <p:nvPr/>
        </p:nvSpPr>
        <p:spPr>
          <a:xfrm rot="16200000">
            <a:off x="-1083138" y="3476786"/>
            <a:ext cx="2616201" cy="369332"/>
          </a:xfrm>
          <a:prstGeom prst="rect">
            <a:avLst/>
          </a:prstGeom>
          <a:noFill/>
        </p:spPr>
        <p:txBody>
          <a:bodyPr wrap="square" rtlCol="0">
            <a:spAutoFit/>
          </a:bodyPr>
          <a:lstStyle/>
          <a:p>
            <a:pPr algn="ctr"/>
            <a:r>
              <a:rPr lang="en-US" dirty="0"/>
              <a:t>User-space Addresses</a:t>
            </a:r>
          </a:p>
        </p:txBody>
      </p:sp>
      <p:sp>
        <p:nvSpPr>
          <p:cNvPr id="66" name="Left Brace 65">
            <a:extLst>
              <a:ext uri="{FF2B5EF4-FFF2-40B4-BE49-F238E27FC236}">
                <a16:creationId xmlns:a16="http://schemas.microsoft.com/office/drawing/2014/main" id="{71E10A3E-EA44-425A-9E40-FD6064B1A8F8}"/>
              </a:ext>
            </a:extLst>
          </p:cNvPr>
          <p:cNvSpPr/>
          <p:nvPr/>
        </p:nvSpPr>
        <p:spPr>
          <a:xfrm>
            <a:off x="393813" y="2353353"/>
            <a:ext cx="221137" cy="263500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2D992975-20B9-45D0-93F2-C6771FE01EF9}"/>
              </a:ext>
            </a:extLst>
          </p:cNvPr>
          <p:cNvCxnSpPr>
            <a:cxnSpLocks/>
          </p:cNvCxnSpPr>
          <p:nvPr/>
        </p:nvCxnSpPr>
        <p:spPr>
          <a:xfrm>
            <a:off x="1659242" y="4155129"/>
            <a:ext cx="27289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9C7B7B2B-A649-4141-8186-BC79E4D03A76}"/>
              </a:ext>
            </a:extLst>
          </p:cNvPr>
          <p:cNvSpPr/>
          <p:nvPr/>
        </p:nvSpPr>
        <p:spPr>
          <a:xfrm>
            <a:off x="6871748" y="1323278"/>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78" name="Rectangle 77">
            <a:extLst>
              <a:ext uri="{FF2B5EF4-FFF2-40B4-BE49-F238E27FC236}">
                <a16:creationId xmlns:a16="http://schemas.microsoft.com/office/drawing/2014/main" id="{8CDFC936-D0A1-440B-BC50-4A4F27AB5B58}"/>
              </a:ext>
            </a:extLst>
          </p:cNvPr>
          <p:cNvSpPr/>
          <p:nvPr/>
        </p:nvSpPr>
        <p:spPr>
          <a:xfrm>
            <a:off x="4458286" y="1323278"/>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569B505-B852-4CB3-964D-BEA79E1FA275}"/>
              </a:ext>
            </a:extLst>
          </p:cNvPr>
          <p:cNvSpPr/>
          <p:nvPr/>
        </p:nvSpPr>
        <p:spPr>
          <a:xfrm>
            <a:off x="4458286" y="3848944"/>
            <a:ext cx="775120" cy="226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RW</a:t>
            </a:r>
          </a:p>
        </p:txBody>
      </p:sp>
      <p:cxnSp>
        <p:nvCxnSpPr>
          <p:cNvPr id="82" name="Connector: Elbow 81">
            <a:extLst>
              <a:ext uri="{FF2B5EF4-FFF2-40B4-BE49-F238E27FC236}">
                <a16:creationId xmlns:a16="http://schemas.microsoft.com/office/drawing/2014/main" id="{48779426-5232-4FEA-9BF9-6F2DE038D06C}"/>
              </a:ext>
            </a:extLst>
          </p:cNvPr>
          <p:cNvCxnSpPr>
            <a:stCxn id="14" idx="0"/>
            <a:endCxn id="78" idx="0"/>
          </p:cNvCxnSpPr>
          <p:nvPr/>
        </p:nvCxnSpPr>
        <p:spPr>
          <a:xfrm rot="5400000" flipH="1" flipV="1">
            <a:off x="4388141" y="865576"/>
            <a:ext cx="3" cy="915408"/>
          </a:xfrm>
          <a:prstGeom prst="bentConnector3">
            <a:avLst>
              <a:gd name="adj1" fmla="val 7620100000"/>
            </a:avLst>
          </a:prstGeom>
          <a:ln>
            <a:tailEnd type="triangle"/>
          </a:ln>
        </p:spPr>
        <p:style>
          <a:lnRef idx="1">
            <a:schemeClr val="accent6"/>
          </a:lnRef>
          <a:fillRef idx="0">
            <a:schemeClr val="accent6"/>
          </a:fillRef>
          <a:effectRef idx="0">
            <a:schemeClr val="accent6"/>
          </a:effectRef>
          <a:fontRef idx="minor">
            <a:schemeClr val="tx1"/>
          </a:fontRef>
        </p:style>
      </p:cxnSp>
      <p:sp>
        <p:nvSpPr>
          <p:cNvPr id="83" name="TextBox 82">
            <a:extLst>
              <a:ext uri="{FF2B5EF4-FFF2-40B4-BE49-F238E27FC236}">
                <a16:creationId xmlns:a16="http://schemas.microsoft.com/office/drawing/2014/main" id="{48CE0843-7781-4163-8F36-C0DF872D604D}"/>
              </a:ext>
            </a:extLst>
          </p:cNvPr>
          <p:cNvSpPr txBox="1"/>
          <p:nvPr/>
        </p:nvSpPr>
        <p:spPr>
          <a:xfrm>
            <a:off x="4842823" y="930947"/>
            <a:ext cx="861133" cy="369332"/>
          </a:xfrm>
          <a:prstGeom prst="rect">
            <a:avLst/>
          </a:prstGeom>
          <a:noFill/>
        </p:spPr>
        <p:txBody>
          <a:bodyPr wrap="none" rtlCol="0">
            <a:spAutoFit/>
          </a:bodyPr>
          <a:lstStyle/>
          <a:p>
            <a:r>
              <a:rPr lang="en-US" dirty="0" err="1">
                <a:solidFill>
                  <a:schemeClr val="accent6">
                    <a:lumMod val="75000"/>
                  </a:schemeClr>
                </a:solidFill>
              </a:rPr>
              <a:t>crt</a:t>
            </a:r>
            <a:r>
              <a:rPr lang="en-US" dirty="0">
                <a:solidFill>
                  <a:schemeClr val="accent6">
                    <a:lumMod val="75000"/>
                  </a:schemeClr>
                </a:solidFill>
              </a:rPr>
              <a:t>/</a:t>
            </a:r>
            <a:r>
              <a:rPr lang="en-US" dirty="0" err="1">
                <a:solidFill>
                  <a:schemeClr val="accent6">
                    <a:lumMod val="75000"/>
                  </a:schemeClr>
                </a:solidFill>
              </a:rPr>
              <a:t>rtld</a:t>
            </a:r>
            <a:endParaRPr lang="en-US" dirty="0">
              <a:solidFill>
                <a:schemeClr val="accent6">
                  <a:lumMod val="75000"/>
                </a:schemeClr>
              </a:solidFill>
            </a:endParaRPr>
          </a:p>
        </p:txBody>
      </p:sp>
      <p:sp>
        <p:nvSpPr>
          <p:cNvPr id="92" name="TextBox 91">
            <a:extLst>
              <a:ext uri="{FF2B5EF4-FFF2-40B4-BE49-F238E27FC236}">
                <a16:creationId xmlns:a16="http://schemas.microsoft.com/office/drawing/2014/main" id="{A43BAA48-F8F7-490F-894C-5108BECC1DC1}"/>
              </a:ext>
            </a:extLst>
          </p:cNvPr>
          <p:cNvSpPr txBox="1"/>
          <p:nvPr/>
        </p:nvSpPr>
        <p:spPr>
          <a:xfrm>
            <a:off x="6942554" y="4981589"/>
            <a:ext cx="633507" cy="338554"/>
          </a:xfrm>
          <a:prstGeom prst="rect">
            <a:avLst/>
          </a:prstGeom>
          <a:noFill/>
        </p:spPr>
        <p:txBody>
          <a:bodyPr wrap="none" rtlCol="0">
            <a:spAutoFit/>
          </a:bodyPr>
          <a:lstStyle/>
          <a:p>
            <a:r>
              <a:rPr lang="en-US" sz="1600" dirty="0">
                <a:latin typeface="Consolas" panose="020B0609020204030204" pitchFamily="49" charset="0"/>
              </a:rPr>
              <a:t>heap</a:t>
            </a:r>
          </a:p>
        </p:txBody>
      </p:sp>
      <p:sp>
        <p:nvSpPr>
          <p:cNvPr id="98" name="TextBox 97">
            <a:extLst>
              <a:ext uri="{FF2B5EF4-FFF2-40B4-BE49-F238E27FC236}">
                <a16:creationId xmlns:a16="http://schemas.microsoft.com/office/drawing/2014/main" id="{B8975DC7-D3A9-4D14-8C69-F23BA9E57DEC}"/>
              </a:ext>
            </a:extLst>
          </p:cNvPr>
          <p:cNvSpPr txBox="1"/>
          <p:nvPr/>
        </p:nvSpPr>
        <p:spPr>
          <a:xfrm>
            <a:off x="235474" y="5767244"/>
            <a:ext cx="857927" cy="338554"/>
          </a:xfrm>
          <a:prstGeom prst="rect">
            <a:avLst/>
          </a:prstGeom>
          <a:noFill/>
        </p:spPr>
        <p:txBody>
          <a:bodyPr wrap="none" rtlCol="0">
            <a:spAutoFit/>
          </a:bodyPr>
          <a:lstStyle/>
          <a:p>
            <a:r>
              <a:rPr lang="en-US" sz="1600" dirty="0" err="1">
                <a:solidFill>
                  <a:schemeClr val="accent5"/>
                </a:solidFill>
                <a:latin typeface="Consolas" panose="020B0609020204030204" pitchFamily="49" charset="0"/>
              </a:rPr>
              <a:t>mmap</a:t>
            </a:r>
            <a:r>
              <a:rPr lang="en-US" sz="1600" dirty="0">
                <a:solidFill>
                  <a:schemeClr val="accent5"/>
                </a:solidFill>
                <a:latin typeface="Consolas" panose="020B0609020204030204" pitchFamily="49" charset="0"/>
              </a:rPr>
              <a:t>()</a:t>
            </a:r>
          </a:p>
        </p:txBody>
      </p:sp>
      <p:sp>
        <p:nvSpPr>
          <p:cNvPr id="100" name="TextBox 99">
            <a:extLst>
              <a:ext uri="{FF2B5EF4-FFF2-40B4-BE49-F238E27FC236}">
                <a16:creationId xmlns:a16="http://schemas.microsoft.com/office/drawing/2014/main" id="{B7ABEA4B-26A8-4E37-ABE2-FBE07EFAB3C8}"/>
              </a:ext>
            </a:extLst>
          </p:cNvPr>
          <p:cNvSpPr txBox="1"/>
          <p:nvPr/>
        </p:nvSpPr>
        <p:spPr>
          <a:xfrm>
            <a:off x="4471882" y="4984972"/>
            <a:ext cx="745717" cy="338554"/>
          </a:xfrm>
          <a:prstGeom prst="rect">
            <a:avLst/>
          </a:prstGeom>
          <a:noFill/>
        </p:spPr>
        <p:txBody>
          <a:bodyPr wrap="none" rtlCol="0">
            <a:spAutoFit/>
          </a:bodyPr>
          <a:lstStyle/>
          <a:p>
            <a:r>
              <a:rPr lang="en-US" sz="1600" dirty="0" err="1">
                <a:latin typeface="Consolas" panose="020B0609020204030204" pitchFamily="49" charset="0"/>
              </a:rPr>
              <a:t>g_foo</a:t>
            </a:r>
            <a:endParaRPr lang="en-US" sz="1600" dirty="0">
              <a:latin typeface="Consolas" panose="020B0609020204030204" pitchFamily="49" charset="0"/>
            </a:endParaRPr>
          </a:p>
        </p:txBody>
      </p:sp>
      <p:sp>
        <p:nvSpPr>
          <p:cNvPr id="102" name="Rectangle 101">
            <a:extLst>
              <a:ext uri="{FF2B5EF4-FFF2-40B4-BE49-F238E27FC236}">
                <a16:creationId xmlns:a16="http://schemas.microsoft.com/office/drawing/2014/main" id="{B75565A2-6215-4D2E-A11B-6C112AFB9262}"/>
              </a:ext>
            </a:extLst>
          </p:cNvPr>
          <p:cNvSpPr/>
          <p:nvPr/>
        </p:nvSpPr>
        <p:spPr>
          <a:xfrm>
            <a:off x="6871747" y="2899961"/>
            <a:ext cx="775119" cy="524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RW</a:t>
            </a:r>
          </a:p>
        </p:txBody>
      </p:sp>
      <p:sp>
        <p:nvSpPr>
          <p:cNvPr id="113" name="Rectangle 112">
            <a:extLst>
              <a:ext uri="{FF2B5EF4-FFF2-40B4-BE49-F238E27FC236}">
                <a16:creationId xmlns:a16="http://schemas.microsoft.com/office/drawing/2014/main" id="{44336D30-85FF-4EA4-8EBC-9031475B7DB2}"/>
              </a:ext>
            </a:extLst>
          </p:cNvPr>
          <p:cNvSpPr/>
          <p:nvPr/>
        </p:nvSpPr>
        <p:spPr>
          <a:xfrm>
            <a:off x="7832448" y="1318010"/>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15" name="Rectangle 114">
            <a:extLst>
              <a:ext uri="{FF2B5EF4-FFF2-40B4-BE49-F238E27FC236}">
                <a16:creationId xmlns:a16="http://schemas.microsoft.com/office/drawing/2014/main" id="{1BBA077A-D255-4C1B-BBE2-08C97B835CF4}"/>
              </a:ext>
            </a:extLst>
          </p:cNvPr>
          <p:cNvSpPr/>
          <p:nvPr/>
        </p:nvSpPr>
        <p:spPr>
          <a:xfrm>
            <a:off x="7832447" y="3067025"/>
            <a:ext cx="775119" cy="203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RW</a:t>
            </a:r>
          </a:p>
        </p:txBody>
      </p:sp>
      <p:cxnSp>
        <p:nvCxnSpPr>
          <p:cNvPr id="117" name="Connector: Elbow 116">
            <a:extLst>
              <a:ext uri="{FF2B5EF4-FFF2-40B4-BE49-F238E27FC236}">
                <a16:creationId xmlns:a16="http://schemas.microsoft.com/office/drawing/2014/main" id="{BB64FFF0-1856-4E1F-AC27-F5538D7C81B6}"/>
              </a:ext>
            </a:extLst>
          </p:cNvPr>
          <p:cNvCxnSpPr>
            <a:cxnSpLocks/>
            <a:stCxn id="76" idx="0"/>
            <a:endCxn id="113" idx="0"/>
          </p:cNvCxnSpPr>
          <p:nvPr/>
        </p:nvCxnSpPr>
        <p:spPr>
          <a:xfrm rot="5400000" flipH="1" flipV="1">
            <a:off x="7737024" y="840294"/>
            <a:ext cx="5268" cy="960700"/>
          </a:xfrm>
          <a:prstGeom prst="bentConnector3">
            <a:avLst>
              <a:gd name="adj1" fmla="val 4439408"/>
            </a:avLst>
          </a:prstGeom>
          <a:ln>
            <a:tailEnd type="triangle"/>
          </a:ln>
        </p:spPr>
        <p:style>
          <a:lnRef idx="1">
            <a:schemeClr val="accent6"/>
          </a:lnRef>
          <a:fillRef idx="0">
            <a:schemeClr val="accent6"/>
          </a:fillRef>
          <a:effectRef idx="0">
            <a:schemeClr val="accent6"/>
          </a:effectRef>
          <a:fontRef idx="minor">
            <a:schemeClr val="tx1"/>
          </a:fontRef>
        </p:style>
      </p:cxnSp>
      <p:sp>
        <p:nvSpPr>
          <p:cNvPr id="119" name="TextBox 118">
            <a:extLst>
              <a:ext uri="{FF2B5EF4-FFF2-40B4-BE49-F238E27FC236}">
                <a16:creationId xmlns:a16="http://schemas.microsoft.com/office/drawing/2014/main" id="{A8CE855E-055A-4ADE-B69A-61BE81CE1415}"/>
              </a:ext>
            </a:extLst>
          </p:cNvPr>
          <p:cNvSpPr txBox="1"/>
          <p:nvPr/>
        </p:nvSpPr>
        <p:spPr>
          <a:xfrm>
            <a:off x="8268774" y="946336"/>
            <a:ext cx="1188586" cy="338554"/>
          </a:xfrm>
          <a:prstGeom prst="rect">
            <a:avLst/>
          </a:prstGeom>
          <a:noFill/>
        </p:spPr>
        <p:txBody>
          <a:bodyPr wrap="square" rtlCol="0">
            <a:spAutoFit/>
          </a:bodyPr>
          <a:lstStyle/>
          <a:p>
            <a:r>
              <a:rPr lang="en-US" sz="1600" dirty="0">
                <a:solidFill>
                  <a:schemeClr val="accent6">
                    <a:lumMod val="75000"/>
                  </a:schemeClr>
                </a:solidFill>
                <a:latin typeface="Consolas" panose="020B0609020204030204" pitchFamily="49" charset="0"/>
              </a:rPr>
              <a:t>malloc()</a:t>
            </a:r>
          </a:p>
        </p:txBody>
      </p:sp>
      <p:sp>
        <p:nvSpPr>
          <p:cNvPr id="124" name="Rectangle 123">
            <a:extLst>
              <a:ext uri="{FF2B5EF4-FFF2-40B4-BE49-F238E27FC236}">
                <a16:creationId xmlns:a16="http://schemas.microsoft.com/office/drawing/2014/main" id="{5A7D4759-3016-463D-B3E0-D88E0C36CA6A}"/>
              </a:ext>
            </a:extLst>
          </p:cNvPr>
          <p:cNvSpPr/>
          <p:nvPr/>
        </p:nvSpPr>
        <p:spPr>
          <a:xfrm>
            <a:off x="9937534" y="1318010"/>
            <a:ext cx="775120" cy="3651545"/>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F69EB91E-024D-4E45-97B9-0B5D622ADDF7}"/>
              </a:ext>
            </a:extLst>
          </p:cNvPr>
          <p:cNvSpPr/>
          <p:nvPr/>
        </p:nvSpPr>
        <p:spPr>
          <a:xfrm>
            <a:off x="9937533" y="2479040"/>
            <a:ext cx="775122" cy="172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RW</a:t>
            </a:r>
          </a:p>
        </p:txBody>
      </p:sp>
      <p:cxnSp>
        <p:nvCxnSpPr>
          <p:cNvPr id="128" name="Connector: Elbow 127">
            <a:extLst>
              <a:ext uri="{FF2B5EF4-FFF2-40B4-BE49-F238E27FC236}">
                <a16:creationId xmlns:a16="http://schemas.microsoft.com/office/drawing/2014/main" id="{067A36C0-296E-4577-8E42-22FA17F21121}"/>
              </a:ext>
            </a:extLst>
          </p:cNvPr>
          <p:cNvCxnSpPr>
            <a:cxnSpLocks/>
            <a:stCxn id="22" idx="0"/>
            <a:endCxn id="124" idx="0"/>
          </p:cNvCxnSpPr>
          <p:nvPr/>
        </p:nvCxnSpPr>
        <p:spPr>
          <a:xfrm rot="16200000" flipV="1">
            <a:off x="10782732" y="860373"/>
            <a:ext cx="5271" cy="920546"/>
          </a:xfrm>
          <a:prstGeom prst="bentConnector3">
            <a:avLst>
              <a:gd name="adj1" fmla="val 4436938"/>
            </a:avLst>
          </a:prstGeom>
          <a:ln>
            <a:tailEnd type="triangle"/>
          </a:ln>
        </p:spPr>
        <p:style>
          <a:lnRef idx="1">
            <a:schemeClr val="accent6"/>
          </a:lnRef>
          <a:fillRef idx="0">
            <a:schemeClr val="accent6"/>
          </a:fillRef>
          <a:effectRef idx="0">
            <a:schemeClr val="accent6"/>
          </a:effectRef>
          <a:fontRef idx="minor">
            <a:schemeClr val="tx1"/>
          </a:fontRef>
        </p:style>
      </p:cxnSp>
      <p:sp>
        <p:nvSpPr>
          <p:cNvPr id="132" name="TextBox 131">
            <a:extLst>
              <a:ext uri="{FF2B5EF4-FFF2-40B4-BE49-F238E27FC236}">
                <a16:creationId xmlns:a16="http://schemas.microsoft.com/office/drawing/2014/main" id="{DE215707-FAF0-4F1B-8F6C-83EE60AF8BD9}"/>
              </a:ext>
            </a:extLst>
          </p:cNvPr>
          <p:cNvSpPr txBox="1"/>
          <p:nvPr/>
        </p:nvSpPr>
        <p:spPr>
          <a:xfrm>
            <a:off x="11245638" y="887427"/>
            <a:ext cx="639599" cy="369332"/>
          </a:xfrm>
          <a:prstGeom prst="rect">
            <a:avLst/>
          </a:prstGeom>
          <a:noFill/>
        </p:spPr>
        <p:txBody>
          <a:bodyPr wrap="none" rtlCol="0">
            <a:spAutoFit/>
          </a:bodyPr>
          <a:lstStyle/>
          <a:p>
            <a:r>
              <a:rPr lang="en-US" dirty="0">
                <a:solidFill>
                  <a:schemeClr val="accent6">
                    <a:lumMod val="75000"/>
                  </a:schemeClr>
                </a:solidFill>
              </a:rPr>
              <a:t>code</a:t>
            </a:r>
          </a:p>
        </p:txBody>
      </p:sp>
      <p:cxnSp>
        <p:nvCxnSpPr>
          <p:cNvPr id="136" name="Straight Connector 135">
            <a:extLst>
              <a:ext uri="{FF2B5EF4-FFF2-40B4-BE49-F238E27FC236}">
                <a16:creationId xmlns:a16="http://schemas.microsoft.com/office/drawing/2014/main" id="{93AE8AF1-545C-436E-83B5-F09FAAF7EFAB}"/>
              </a:ext>
            </a:extLst>
          </p:cNvPr>
          <p:cNvCxnSpPr>
            <a:cxnSpLocks/>
          </p:cNvCxnSpPr>
          <p:nvPr/>
        </p:nvCxnSpPr>
        <p:spPr>
          <a:xfrm>
            <a:off x="393813" y="2353353"/>
            <a:ext cx="11432427"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3BCB824-B94A-81BD-08E7-DB0205B7622A}"/>
              </a:ext>
            </a:extLst>
          </p:cNvPr>
          <p:cNvSpPr txBox="1"/>
          <p:nvPr/>
        </p:nvSpPr>
        <p:spPr>
          <a:xfrm>
            <a:off x="7847147" y="4993623"/>
            <a:ext cx="745717" cy="338554"/>
          </a:xfrm>
          <a:prstGeom prst="rect">
            <a:avLst/>
          </a:prstGeom>
          <a:noFill/>
        </p:spPr>
        <p:txBody>
          <a:bodyPr wrap="none" rtlCol="0">
            <a:spAutoFit/>
          </a:bodyPr>
          <a:lstStyle/>
          <a:p>
            <a:r>
              <a:rPr lang="en-US" sz="1600" dirty="0" err="1">
                <a:latin typeface="Consolas" panose="020B0609020204030204" pitchFamily="49" charset="0"/>
              </a:rPr>
              <a:t>alloc</a:t>
            </a:r>
            <a:endParaRPr lang="en-US" sz="1600" dirty="0">
              <a:latin typeface="Consolas" panose="020B0609020204030204" pitchFamily="49" charset="0"/>
            </a:endParaRPr>
          </a:p>
        </p:txBody>
      </p:sp>
      <p:sp>
        <p:nvSpPr>
          <p:cNvPr id="49" name="TextBox 48">
            <a:extLst>
              <a:ext uri="{FF2B5EF4-FFF2-40B4-BE49-F238E27FC236}">
                <a16:creationId xmlns:a16="http://schemas.microsoft.com/office/drawing/2014/main" id="{DE7B977F-F47F-A27F-DD84-83B6ACE2397D}"/>
              </a:ext>
            </a:extLst>
          </p:cNvPr>
          <p:cNvSpPr txBox="1"/>
          <p:nvPr/>
        </p:nvSpPr>
        <p:spPr>
          <a:xfrm>
            <a:off x="9952235" y="4995067"/>
            <a:ext cx="745717" cy="338554"/>
          </a:xfrm>
          <a:prstGeom prst="rect">
            <a:avLst/>
          </a:prstGeom>
          <a:noFill/>
        </p:spPr>
        <p:txBody>
          <a:bodyPr wrap="none" rtlCol="0">
            <a:spAutoFit/>
          </a:bodyPr>
          <a:lstStyle/>
          <a:p>
            <a:r>
              <a:rPr lang="en-US" sz="1600" dirty="0" err="1">
                <a:latin typeface="Consolas" panose="020B0609020204030204" pitchFamily="49" charset="0"/>
              </a:rPr>
              <a:t>alloc</a:t>
            </a:r>
            <a:endParaRPr lang="en-US" sz="1600" dirty="0">
              <a:latin typeface="Consolas" panose="020B0609020204030204" pitchFamily="49" charset="0"/>
            </a:endParaRPr>
          </a:p>
        </p:txBody>
      </p:sp>
      <p:sp>
        <p:nvSpPr>
          <p:cNvPr id="6" name="TextBox 5">
            <a:extLst>
              <a:ext uri="{FF2B5EF4-FFF2-40B4-BE49-F238E27FC236}">
                <a16:creationId xmlns:a16="http://schemas.microsoft.com/office/drawing/2014/main" id="{37F88E99-13F4-4D31-A1CE-1008994B7DC6}"/>
              </a:ext>
            </a:extLst>
          </p:cNvPr>
          <p:cNvSpPr txBox="1"/>
          <p:nvPr/>
        </p:nvSpPr>
        <p:spPr>
          <a:xfrm>
            <a:off x="0" y="6550223"/>
            <a:ext cx="12327058" cy="307777"/>
          </a:xfrm>
          <a:prstGeom prst="rect">
            <a:avLst/>
          </a:prstGeom>
          <a:noFill/>
        </p:spPr>
        <p:txBody>
          <a:bodyPr wrap="square">
            <a:spAutoFit/>
          </a:bodyPr>
          <a:lstStyle/>
          <a:p>
            <a:r>
              <a:rPr lang="en-US" sz="1400" dirty="0">
                <a:hlinkClick r:id="rId3"/>
              </a:rPr>
              <a:t>Davis et al.  </a:t>
            </a:r>
            <a:r>
              <a:rPr lang="en-US" sz="1400" i="1" dirty="0" err="1">
                <a:hlinkClick r:id="rId3"/>
              </a:rPr>
              <a:t>CheriABI</a:t>
            </a:r>
            <a:r>
              <a:rPr lang="en-US" sz="1400" i="1" dirty="0">
                <a:hlinkClick r:id="rId3"/>
              </a:rPr>
              <a:t>: Enforcing Valid Pointer Provenance and Minimizing Pointer Privilege in the POSIX C Run-time Environment</a:t>
            </a:r>
            <a:r>
              <a:rPr lang="en-US" sz="1400" dirty="0">
                <a:hlinkClick r:id="rId3"/>
              </a:rPr>
              <a:t>.  (ASPLOS 2019)</a:t>
            </a:r>
            <a:r>
              <a:rPr lang="en-US" sz="1400" i="1" dirty="0"/>
              <a:t> </a:t>
            </a:r>
            <a:endParaRPr lang="en-US" sz="1400" dirty="0"/>
          </a:p>
        </p:txBody>
      </p:sp>
    </p:spTree>
    <p:extLst>
      <p:ext uri="{BB962C8B-B14F-4D97-AF65-F5344CB8AC3E}">
        <p14:creationId xmlns:p14="http://schemas.microsoft.com/office/powerpoint/2010/main" val="286358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8" grpId="0" animBg="1"/>
      <p:bldP spid="80" grpId="0" animBg="1"/>
      <p:bldP spid="83" grpId="0"/>
      <p:bldP spid="92" grpId="0"/>
      <p:bldP spid="98" grpId="0"/>
      <p:bldP spid="100" grpId="0"/>
      <p:bldP spid="102" grpId="0" animBg="1"/>
      <p:bldP spid="113" grpId="0" animBg="1"/>
      <p:bldP spid="115" grpId="0" animBg="1"/>
      <p:bldP spid="119" grpId="0"/>
      <p:bldP spid="124" grpId="0" animBg="1"/>
      <p:bldP spid="126" grpId="0" animBg="1"/>
      <p:bldP spid="132" grpId="0"/>
      <p:bldP spid="48" grpId="0"/>
      <p:bldP spid="4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04905-DFC9-4C61-AFD8-FE1C3DF0E9C4}"/>
              </a:ext>
            </a:extLst>
          </p:cNvPr>
          <p:cNvSpPr>
            <a:spLocks noGrp="1"/>
          </p:cNvSpPr>
          <p:nvPr>
            <p:ph type="title"/>
          </p:nvPr>
        </p:nvSpPr>
        <p:spPr/>
        <p:txBody>
          <a:bodyPr>
            <a:normAutofit fontScale="90000"/>
          </a:bodyPr>
          <a:lstStyle/>
          <a:p>
            <a:r>
              <a:rPr lang="en-US" err="1"/>
              <a:t>CheriABI</a:t>
            </a:r>
            <a:r>
              <a:rPr lang="en-US"/>
              <a:t>: Spatially Safe UNIX Processes</a:t>
            </a:r>
            <a:br>
              <a:rPr lang="en-US"/>
            </a:br>
            <a:r>
              <a:rPr lang="en-US" sz="3200"/>
              <a:t>Discussion: </a:t>
            </a:r>
            <a:r>
              <a:rPr lang="en-US" sz="3200">
                <a:latin typeface="Consolas" panose="020B0609020204030204" pitchFamily="49" charset="0"/>
              </a:rPr>
              <a:t>read()</a:t>
            </a:r>
            <a:r>
              <a:rPr lang="en-US" sz="3200"/>
              <a:t> and capability bounds</a:t>
            </a:r>
            <a:endParaRPr lang="en-US"/>
          </a:p>
        </p:txBody>
      </p:sp>
      <p:sp>
        <p:nvSpPr>
          <p:cNvPr id="4" name="Slide Number Placeholder 3">
            <a:extLst>
              <a:ext uri="{FF2B5EF4-FFF2-40B4-BE49-F238E27FC236}">
                <a16:creationId xmlns:a16="http://schemas.microsoft.com/office/drawing/2014/main" id="{8FA35EF3-7D7C-42BC-A6C1-61051A389797}"/>
              </a:ext>
            </a:extLst>
          </p:cNvPr>
          <p:cNvSpPr>
            <a:spLocks noGrp="1"/>
          </p:cNvSpPr>
          <p:nvPr>
            <p:ph type="sldNum" sz="quarter" idx="12"/>
          </p:nvPr>
        </p:nvSpPr>
        <p:spPr>
          <a:xfrm>
            <a:off x="8619272" y="6597240"/>
            <a:ext cx="2743200" cy="365125"/>
          </a:xfrm>
        </p:spPr>
        <p:txBody>
          <a:bodyPr/>
          <a:lstStyle/>
          <a:p>
            <a:fld id="{99BC1C73-9708-47CD-B181-4C0BE5191C18}" type="slidenum">
              <a:rPr lang="en-US" smtClean="0"/>
              <a:t>59</a:t>
            </a:fld>
            <a:endParaRPr lang="en-US"/>
          </a:p>
        </p:txBody>
      </p:sp>
      <p:sp>
        <p:nvSpPr>
          <p:cNvPr id="3" name="TextBox 2">
            <a:extLst>
              <a:ext uri="{FF2B5EF4-FFF2-40B4-BE49-F238E27FC236}">
                <a16:creationId xmlns:a16="http://schemas.microsoft.com/office/drawing/2014/main" id="{646F1E39-616A-48CA-8300-5AD051802887}"/>
              </a:ext>
            </a:extLst>
          </p:cNvPr>
          <p:cNvSpPr txBox="1"/>
          <p:nvPr/>
        </p:nvSpPr>
        <p:spPr>
          <a:xfrm>
            <a:off x="838200" y="5218470"/>
            <a:ext cx="10515599" cy="1292662"/>
          </a:xfrm>
          <a:prstGeom prst="rect">
            <a:avLst/>
          </a:prstGeom>
          <a:noFill/>
        </p:spPr>
        <p:txBody>
          <a:bodyPr wrap="square" rtlCol="0">
            <a:spAutoFit/>
          </a:bodyPr>
          <a:lstStyle/>
          <a:p>
            <a:pPr marL="0" indent="0">
              <a:buNone/>
            </a:pPr>
            <a:r>
              <a:rPr lang="en-US" sz="2800" err="1"/>
              <a:t>CheriABI</a:t>
            </a:r>
            <a:r>
              <a:rPr lang="en-US" sz="2800"/>
              <a:t> system calls take capabilities, and</a:t>
            </a:r>
          </a:p>
          <a:p>
            <a:pPr marL="457200" lvl="1" indent="0" algn="ctr">
              <a:buNone/>
            </a:pPr>
            <a:r>
              <a:rPr lang="en-US" sz="3200" i="1">
                <a:solidFill>
                  <a:schemeClr val="accent1"/>
                </a:solidFill>
              </a:rPr>
              <a:t>voluntarily act with implied restricted authority</a:t>
            </a:r>
            <a:r>
              <a:rPr lang="en-US" sz="3200">
                <a:solidFill>
                  <a:schemeClr val="accent1"/>
                </a:solidFill>
              </a:rPr>
              <a:t>!</a:t>
            </a:r>
          </a:p>
          <a:p>
            <a:endParaRPr lang="en-US"/>
          </a:p>
        </p:txBody>
      </p:sp>
      <p:sp>
        <p:nvSpPr>
          <p:cNvPr id="7" name="TextBox 6">
            <a:extLst>
              <a:ext uri="{FF2B5EF4-FFF2-40B4-BE49-F238E27FC236}">
                <a16:creationId xmlns:a16="http://schemas.microsoft.com/office/drawing/2014/main" id="{68BCE28D-0484-4595-A551-828EE8F14C2C}"/>
              </a:ext>
            </a:extLst>
          </p:cNvPr>
          <p:cNvSpPr txBox="1"/>
          <p:nvPr/>
        </p:nvSpPr>
        <p:spPr>
          <a:xfrm>
            <a:off x="8673" y="2762158"/>
            <a:ext cx="5628964" cy="923330"/>
          </a:xfrm>
          <a:prstGeom prst="rect">
            <a:avLst/>
          </a:prstGeom>
          <a:noFill/>
        </p:spPr>
        <p:txBody>
          <a:bodyPr wrap="square">
            <a:spAutoFit/>
          </a:bodyPr>
          <a:lstStyle/>
          <a:p>
            <a:r>
              <a:rPr lang="en-US">
                <a:solidFill>
                  <a:schemeClr val="bg1">
                    <a:lumMod val="50000"/>
                  </a:schemeClr>
                </a:solidFill>
                <a:latin typeface="Consolas" panose="020B0609020204030204" pitchFamily="49" charset="0"/>
              </a:rPr>
              <a:t>Write OK</a:t>
            </a:r>
          </a:p>
          <a:p>
            <a:r>
              <a:rPr lang="en-US">
                <a:solidFill>
                  <a:schemeClr val="bg1">
                    <a:lumMod val="50000"/>
                  </a:schemeClr>
                </a:solidFill>
                <a:latin typeface="Consolas" panose="020B0609020204030204" pitchFamily="49" charset="0"/>
              </a:rPr>
              <a:t>lower=0x80922400 upper=0x80922410</a:t>
            </a:r>
          </a:p>
          <a:p>
            <a:r>
              <a:rPr lang="en-US">
                <a:solidFill>
                  <a:schemeClr val="accent2"/>
                </a:solidFill>
                <a:latin typeface="Consolas" panose="020B0609020204030204" pitchFamily="49" charset="0"/>
              </a:rPr>
              <a:t>Read 0x20 OK</a:t>
            </a:r>
            <a:r>
              <a:rPr lang="en-US">
                <a:latin typeface="Consolas" panose="020B0609020204030204" pitchFamily="49" charset="0"/>
              </a:rPr>
              <a:t>; lower[0]=</a:t>
            </a:r>
            <a:r>
              <a:rPr lang="en-US">
                <a:solidFill>
                  <a:schemeClr val="accent6"/>
                </a:solidFill>
                <a:latin typeface="Consolas" panose="020B0609020204030204" pitchFamily="49" charset="0"/>
              </a:rPr>
              <a:t>0x10</a:t>
            </a:r>
            <a:r>
              <a:rPr lang="en-US">
                <a:latin typeface="Consolas" panose="020B0609020204030204" pitchFamily="49" charset="0"/>
              </a:rPr>
              <a:t> upper[0]=</a:t>
            </a:r>
            <a:r>
              <a:rPr lang="en-US">
                <a:solidFill>
                  <a:schemeClr val="accent2"/>
                </a:solidFill>
                <a:latin typeface="Consolas" panose="020B0609020204030204" pitchFamily="49" charset="0"/>
              </a:rPr>
              <a:t>0x20</a:t>
            </a:r>
          </a:p>
        </p:txBody>
      </p:sp>
      <p:sp>
        <p:nvSpPr>
          <p:cNvPr id="9" name="TextBox 8">
            <a:extLst>
              <a:ext uri="{FF2B5EF4-FFF2-40B4-BE49-F238E27FC236}">
                <a16:creationId xmlns:a16="http://schemas.microsoft.com/office/drawing/2014/main" id="{DBA4EA93-5A16-4A55-8B09-92570DACD8EC}"/>
              </a:ext>
            </a:extLst>
          </p:cNvPr>
          <p:cNvSpPr txBox="1"/>
          <p:nvPr/>
        </p:nvSpPr>
        <p:spPr>
          <a:xfrm>
            <a:off x="5637638" y="2766445"/>
            <a:ext cx="6554362" cy="923330"/>
          </a:xfrm>
          <a:prstGeom prst="rect">
            <a:avLst/>
          </a:prstGeom>
          <a:noFill/>
        </p:spPr>
        <p:txBody>
          <a:bodyPr wrap="square">
            <a:spAutoFit/>
          </a:bodyPr>
          <a:lstStyle/>
          <a:p>
            <a:r>
              <a:rPr lang="en-US">
                <a:solidFill>
                  <a:schemeClr val="bg1">
                    <a:lumMod val="50000"/>
                  </a:schemeClr>
                </a:solidFill>
                <a:latin typeface="Consolas" panose="020B0609020204030204" pitchFamily="49" charset="0"/>
              </a:rPr>
              <a:t>Write OK</a:t>
            </a:r>
          </a:p>
          <a:p>
            <a:r>
              <a:rPr lang="en-US">
                <a:solidFill>
                  <a:schemeClr val="bg1">
                    <a:lumMod val="50000"/>
                  </a:schemeClr>
                </a:solidFill>
                <a:latin typeface="Consolas" panose="020B0609020204030204" pitchFamily="49" charset="0"/>
              </a:rPr>
              <a:t>lower=0x3fffdfff28 upper=0x3fffdfff38</a:t>
            </a:r>
          </a:p>
          <a:p>
            <a:r>
              <a:rPr lang="en-US">
                <a:solidFill>
                  <a:schemeClr val="accent1"/>
                </a:solidFill>
                <a:latin typeface="Consolas" panose="020B0609020204030204" pitchFamily="49" charset="0"/>
              </a:rPr>
              <a:t>Bad read (Bad address)</a:t>
            </a:r>
            <a:r>
              <a:rPr lang="en-US">
                <a:latin typeface="Consolas" panose="020B0609020204030204" pitchFamily="49" charset="0"/>
              </a:rPr>
              <a:t>; lower[0]=</a:t>
            </a:r>
            <a:r>
              <a:rPr lang="en-US">
                <a:solidFill>
                  <a:schemeClr val="accent6"/>
                </a:solidFill>
                <a:latin typeface="Consolas" panose="020B0609020204030204" pitchFamily="49" charset="0"/>
              </a:rPr>
              <a:t>0x10</a:t>
            </a:r>
            <a:r>
              <a:rPr lang="en-US">
                <a:latin typeface="Consolas" panose="020B0609020204030204" pitchFamily="49" charset="0"/>
              </a:rPr>
              <a:t> upper[0]=</a:t>
            </a:r>
            <a:r>
              <a:rPr lang="en-US">
                <a:solidFill>
                  <a:schemeClr val="accent1"/>
                </a:solidFill>
                <a:latin typeface="Consolas" panose="020B0609020204030204" pitchFamily="49" charset="0"/>
              </a:rPr>
              <a:t>0x0</a:t>
            </a:r>
          </a:p>
        </p:txBody>
      </p:sp>
      <p:sp>
        <p:nvSpPr>
          <p:cNvPr id="10" name="TextBox 9">
            <a:extLst>
              <a:ext uri="{FF2B5EF4-FFF2-40B4-BE49-F238E27FC236}">
                <a16:creationId xmlns:a16="http://schemas.microsoft.com/office/drawing/2014/main" id="{A8CEC07F-51EA-43C0-B746-38088A47C6BA}"/>
              </a:ext>
            </a:extLst>
          </p:cNvPr>
          <p:cNvSpPr txBox="1"/>
          <p:nvPr/>
        </p:nvSpPr>
        <p:spPr>
          <a:xfrm>
            <a:off x="8673" y="2396333"/>
            <a:ext cx="5628964" cy="369332"/>
          </a:xfrm>
          <a:prstGeom prst="rect">
            <a:avLst/>
          </a:prstGeom>
          <a:noFill/>
        </p:spPr>
        <p:txBody>
          <a:bodyPr wrap="square" rtlCol="0">
            <a:spAutoFit/>
          </a:bodyPr>
          <a:lstStyle/>
          <a:p>
            <a:r>
              <a:rPr lang="en-US" b="1"/>
              <a:t>RISC-V Baseline</a:t>
            </a:r>
          </a:p>
        </p:txBody>
      </p:sp>
      <p:sp>
        <p:nvSpPr>
          <p:cNvPr id="12" name="TextBox 11">
            <a:extLst>
              <a:ext uri="{FF2B5EF4-FFF2-40B4-BE49-F238E27FC236}">
                <a16:creationId xmlns:a16="http://schemas.microsoft.com/office/drawing/2014/main" id="{C9A598F9-FDCE-4D47-BF4D-6FECBAC1C909}"/>
              </a:ext>
            </a:extLst>
          </p:cNvPr>
          <p:cNvSpPr txBox="1"/>
          <p:nvPr/>
        </p:nvSpPr>
        <p:spPr>
          <a:xfrm>
            <a:off x="5637639" y="2392826"/>
            <a:ext cx="6554360" cy="369332"/>
          </a:xfrm>
          <a:prstGeom prst="rect">
            <a:avLst/>
          </a:prstGeom>
          <a:noFill/>
        </p:spPr>
        <p:txBody>
          <a:bodyPr wrap="square" rtlCol="0">
            <a:spAutoFit/>
          </a:bodyPr>
          <a:lstStyle/>
          <a:p>
            <a:r>
              <a:rPr lang="en-US" b="1"/>
              <a:t>CHERI-RISC-V</a:t>
            </a:r>
          </a:p>
        </p:txBody>
      </p:sp>
      <p:sp>
        <p:nvSpPr>
          <p:cNvPr id="18" name="Callout: Bent Line 17">
            <a:extLst>
              <a:ext uri="{FF2B5EF4-FFF2-40B4-BE49-F238E27FC236}">
                <a16:creationId xmlns:a16="http://schemas.microsoft.com/office/drawing/2014/main" id="{8804EFAD-3193-40D9-9BE5-76175534A59C}"/>
              </a:ext>
            </a:extLst>
          </p:cNvPr>
          <p:cNvSpPr/>
          <p:nvPr/>
        </p:nvSpPr>
        <p:spPr>
          <a:xfrm>
            <a:off x="1159047" y="3978943"/>
            <a:ext cx="2369574" cy="333801"/>
          </a:xfrm>
          <a:prstGeom prst="borderCallout2">
            <a:avLst>
              <a:gd name="adj1" fmla="val 18750"/>
              <a:gd name="adj2" fmla="val -8333"/>
              <a:gd name="adj3" fmla="val 18750"/>
              <a:gd name="adj4" fmla="val -16667"/>
              <a:gd name="adj5" fmla="val -96314"/>
              <a:gd name="adj6" fmla="val -23055"/>
            </a:avLst>
          </a:prstGeom>
          <a:no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rPr>
              <a:t>Kernel overwrite!</a:t>
            </a:r>
          </a:p>
        </p:txBody>
      </p:sp>
      <p:sp>
        <p:nvSpPr>
          <p:cNvPr id="19" name="Callout: Bent Line 18">
            <a:extLst>
              <a:ext uri="{FF2B5EF4-FFF2-40B4-BE49-F238E27FC236}">
                <a16:creationId xmlns:a16="http://schemas.microsoft.com/office/drawing/2014/main" id="{FB00E7BB-FE01-4258-81F3-23A1896BB08A}"/>
              </a:ext>
            </a:extLst>
          </p:cNvPr>
          <p:cNvSpPr/>
          <p:nvPr/>
        </p:nvSpPr>
        <p:spPr>
          <a:xfrm>
            <a:off x="6672485" y="3978943"/>
            <a:ext cx="2514601" cy="612648"/>
          </a:xfrm>
          <a:prstGeom prst="borderCallout2">
            <a:avLst>
              <a:gd name="adj1" fmla="val 18750"/>
              <a:gd name="adj2" fmla="val -8333"/>
              <a:gd name="adj3" fmla="val 18750"/>
              <a:gd name="adj4" fmla="val -16667"/>
              <a:gd name="adj5" fmla="val -49593"/>
              <a:gd name="adj6" fmla="val -250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Kernel return –EFAULT;</a:t>
            </a:r>
          </a:p>
          <a:p>
            <a:pPr algn="ctr"/>
            <a:r>
              <a:rPr lang="en-US">
                <a:solidFill>
                  <a:schemeClr val="tx1"/>
                </a:solidFill>
              </a:rPr>
              <a:t>Does not write OOB</a:t>
            </a:r>
          </a:p>
        </p:txBody>
      </p:sp>
      <p:cxnSp>
        <p:nvCxnSpPr>
          <p:cNvPr id="25" name="Straight Connector 24">
            <a:extLst>
              <a:ext uri="{FF2B5EF4-FFF2-40B4-BE49-F238E27FC236}">
                <a16:creationId xmlns:a16="http://schemas.microsoft.com/office/drawing/2014/main" id="{EBF4A5CE-BC96-4349-BF31-E3664812F630}"/>
              </a:ext>
            </a:extLst>
          </p:cNvPr>
          <p:cNvCxnSpPr>
            <a:cxnSpLocks/>
          </p:cNvCxnSpPr>
          <p:nvPr/>
        </p:nvCxnSpPr>
        <p:spPr>
          <a:xfrm>
            <a:off x="3656441" y="4042357"/>
            <a:ext cx="17698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a:extLst>
              <a:ext uri="{FF2B5EF4-FFF2-40B4-BE49-F238E27FC236}">
                <a16:creationId xmlns:a16="http://schemas.microsoft.com/office/drawing/2014/main" id="{14061469-4086-4E78-B87B-1887CD1B898D}"/>
              </a:ext>
            </a:extLst>
          </p:cNvPr>
          <p:cNvCxnSpPr>
            <a:cxnSpLocks/>
          </p:cNvCxnSpPr>
          <p:nvPr/>
        </p:nvCxnSpPr>
        <p:spPr>
          <a:xfrm flipV="1">
            <a:off x="3833421" y="3669890"/>
            <a:ext cx="1037304" cy="372467"/>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a:extLst>
              <a:ext uri="{FF2B5EF4-FFF2-40B4-BE49-F238E27FC236}">
                <a16:creationId xmlns:a16="http://schemas.microsoft.com/office/drawing/2014/main" id="{F8978B5F-415B-4519-9513-3EFD09E77A24}"/>
              </a:ext>
            </a:extLst>
          </p:cNvPr>
          <p:cNvCxnSpPr>
            <a:cxnSpLocks/>
          </p:cNvCxnSpPr>
          <p:nvPr/>
        </p:nvCxnSpPr>
        <p:spPr>
          <a:xfrm>
            <a:off x="9324737" y="4115472"/>
            <a:ext cx="1769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A52767B-4699-4150-91A7-FC0F000772B0}"/>
              </a:ext>
            </a:extLst>
          </p:cNvPr>
          <p:cNvCxnSpPr>
            <a:cxnSpLocks/>
          </p:cNvCxnSpPr>
          <p:nvPr/>
        </p:nvCxnSpPr>
        <p:spPr>
          <a:xfrm flipV="1">
            <a:off x="9501717" y="3669890"/>
            <a:ext cx="2094271" cy="445582"/>
          </a:xfrm>
          <a:prstGeom prst="line">
            <a:avLst/>
          </a:prstGeom>
        </p:spPr>
        <p:style>
          <a:lnRef idx="2">
            <a:schemeClr val="accent1"/>
          </a:lnRef>
          <a:fillRef idx="0">
            <a:schemeClr val="accent1"/>
          </a:fillRef>
          <a:effectRef idx="1">
            <a:schemeClr val="accent1"/>
          </a:effectRef>
          <a:fontRef idx="minor">
            <a:schemeClr val="tx1"/>
          </a:fontRef>
        </p:style>
      </p:cxnSp>
      <p:sp>
        <p:nvSpPr>
          <p:cNvPr id="20" name="Callout: Bent Line 19">
            <a:extLst>
              <a:ext uri="{FF2B5EF4-FFF2-40B4-BE49-F238E27FC236}">
                <a16:creationId xmlns:a16="http://schemas.microsoft.com/office/drawing/2014/main" id="{C74C3F23-1836-410D-9385-589A296DDE60}"/>
              </a:ext>
            </a:extLst>
          </p:cNvPr>
          <p:cNvSpPr/>
          <p:nvPr/>
        </p:nvSpPr>
        <p:spPr>
          <a:xfrm flipH="1">
            <a:off x="6183329" y="4804718"/>
            <a:ext cx="3141408" cy="476865"/>
          </a:xfrm>
          <a:prstGeom prst="borderCallout2">
            <a:avLst>
              <a:gd name="adj1" fmla="val 18750"/>
              <a:gd name="adj2" fmla="val -8333"/>
              <a:gd name="adj3" fmla="val 18750"/>
              <a:gd name="adj4" fmla="val -16667"/>
              <a:gd name="adj5" fmla="val -228736"/>
              <a:gd name="adj6" fmla="val -24304"/>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schemeClr val="tx1"/>
                </a:solidFill>
              </a:rPr>
              <a:t>Fault detected during copy-out</a:t>
            </a:r>
          </a:p>
        </p:txBody>
      </p:sp>
      <p:sp>
        <p:nvSpPr>
          <p:cNvPr id="40" name="TextBox 39">
            <a:extLst>
              <a:ext uri="{FF2B5EF4-FFF2-40B4-BE49-F238E27FC236}">
                <a16:creationId xmlns:a16="http://schemas.microsoft.com/office/drawing/2014/main" id="{DDA40D9A-C0E0-464B-8562-09D92C8B5750}"/>
              </a:ext>
            </a:extLst>
          </p:cNvPr>
          <p:cNvSpPr txBox="1"/>
          <p:nvPr/>
        </p:nvSpPr>
        <p:spPr>
          <a:xfrm>
            <a:off x="2095545" y="1743021"/>
            <a:ext cx="8000908" cy="461665"/>
          </a:xfrm>
          <a:prstGeom prst="rect">
            <a:avLst/>
          </a:prstGeom>
          <a:noFill/>
        </p:spPr>
        <p:txBody>
          <a:bodyPr wrap="none" rtlCol="0">
            <a:spAutoFit/>
          </a:bodyPr>
          <a:lstStyle/>
          <a:p>
            <a:r>
              <a:rPr lang="en-US" sz="2400">
                <a:latin typeface="Consolas" panose="020B0609020204030204" pitchFamily="49" charset="0"/>
              </a:rPr>
              <a:t>read(</a:t>
            </a:r>
            <a:r>
              <a:rPr lang="en-US" sz="2400" err="1">
                <a:solidFill>
                  <a:schemeClr val="bg1">
                    <a:lumMod val="50000"/>
                  </a:schemeClr>
                </a:solidFill>
                <a:latin typeface="Consolas" panose="020B0609020204030204" pitchFamily="49" charset="0"/>
              </a:rPr>
              <a:t>fd</a:t>
            </a:r>
            <a:r>
              <a:rPr lang="en-US" sz="2400">
                <a:latin typeface="Consolas" panose="020B0609020204030204" pitchFamily="49" charset="0"/>
              </a:rPr>
              <a:t>, lower, </a:t>
            </a:r>
            <a:r>
              <a:rPr lang="en-US" sz="2400" err="1">
                <a:latin typeface="Consolas" panose="020B0609020204030204" pitchFamily="49" charset="0"/>
              </a:rPr>
              <a:t>sizeof</a:t>
            </a:r>
            <a:r>
              <a:rPr lang="en-US" sz="2400">
                <a:latin typeface="Consolas" panose="020B0609020204030204" pitchFamily="49" charset="0"/>
              </a:rPr>
              <a:t>(lower) + </a:t>
            </a:r>
            <a:r>
              <a:rPr lang="en-US" sz="2400" err="1">
                <a:latin typeface="Consolas" panose="020B0609020204030204" pitchFamily="49" charset="0"/>
              </a:rPr>
              <a:t>sizeof</a:t>
            </a:r>
            <a:r>
              <a:rPr lang="en-US" sz="2400">
                <a:latin typeface="Consolas" panose="020B0609020204030204" pitchFamily="49" charset="0"/>
              </a:rPr>
              <a:t>(upper))</a:t>
            </a:r>
          </a:p>
        </p:txBody>
      </p:sp>
    </p:spTree>
    <p:extLst>
      <p:ext uri="{BB962C8B-B14F-4D97-AF65-F5344CB8AC3E}">
        <p14:creationId xmlns:p14="http://schemas.microsoft.com/office/powerpoint/2010/main" val="3435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a:bodyPr>
          <a:lstStyle/>
          <a:p>
            <a:r>
              <a:rPr lang="en-US"/>
              <a:t>CVEs and High Severity Bugs from (Lack of) Memory Safety</a:t>
            </a:r>
          </a:p>
        </p:txBody>
      </p:sp>
      <p:graphicFrame>
        <p:nvGraphicFramePr>
          <p:cNvPr id="7" name="Chart 6" descr="Chart of increasing number of MSRC cases from 2016 to 2020, from Saar Amar's BlackHat talk, 2021.">
            <a:extLst>
              <a:ext uri="{FF2B5EF4-FFF2-40B4-BE49-F238E27FC236}">
                <a16:creationId xmlns:a16="http://schemas.microsoft.com/office/drawing/2014/main" id="{92D73B25-4063-49FA-8624-1AECAB09CFB5}"/>
              </a:ext>
            </a:extLst>
          </p:cNvPr>
          <p:cNvGraphicFramePr>
            <a:graphicFrameLocks/>
          </p:cNvGraphicFramePr>
          <p:nvPr>
            <p:extLst>
              <p:ext uri="{D42A27DB-BD31-4B8C-83A1-F6EECF244321}">
                <p14:modId xmlns:p14="http://schemas.microsoft.com/office/powerpoint/2010/main" val="4163893765"/>
              </p:ext>
            </p:extLst>
          </p:nvPr>
        </p:nvGraphicFramePr>
        <p:xfrm>
          <a:off x="558801" y="1247460"/>
          <a:ext cx="11074399" cy="4862670"/>
        </p:xfrm>
        <a:graphic>
          <a:graphicData uri="http://schemas.openxmlformats.org/drawingml/2006/chart">
            <c:chart xmlns:c="http://schemas.openxmlformats.org/drawingml/2006/chart" xmlns:r="http://schemas.openxmlformats.org/officeDocument/2006/relationships" r:id="rId3"/>
          </a:graphicData>
        </a:graphic>
      </p:graphicFrame>
      <p:sp>
        <p:nvSpPr>
          <p:cNvPr id="19" name="Slide Number Placeholder 18">
            <a:extLst>
              <a:ext uri="{FF2B5EF4-FFF2-40B4-BE49-F238E27FC236}">
                <a16:creationId xmlns:a16="http://schemas.microsoft.com/office/drawing/2014/main" id="{97A9779B-91B3-4CA0-A4FE-760871F8924A}"/>
              </a:ext>
              <a:ext uri="{C183D7F6-B498-43B3-948B-1728B52AA6E4}">
                <adec:decorative xmlns:adec="http://schemas.microsoft.com/office/drawing/2017/decorative" val="1"/>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a:t>
            </a:fld>
            <a:endParaRPr lang="en-US">
              <a:solidFill>
                <a:prstClr val="white">
                  <a:lumMod val="50000"/>
                </a:prstClr>
              </a:solidFill>
            </a:endParaRPr>
          </a:p>
        </p:txBody>
      </p:sp>
      <p:sp>
        <p:nvSpPr>
          <p:cNvPr id="10" name="TextBox 9">
            <a:extLst>
              <a:ext uri="{FF2B5EF4-FFF2-40B4-BE49-F238E27FC236}">
                <a16:creationId xmlns:a16="http://schemas.microsoft.com/office/drawing/2014/main" id="{2443AD8D-A4DD-487A-3E00-57A79B2CE5E0}"/>
              </a:ext>
            </a:extLst>
          </p:cNvPr>
          <p:cNvSpPr txBox="1"/>
          <p:nvPr/>
        </p:nvSpPr>
        <p:spPr>
          <a:xfrm>
            <a:off x="0" y="6554682"/>
            <a:ext cx="8078211" cy="307777"/>
          </a:xfrm>
          <a:prstGeom prst="rect">
            <a:avLst/>
          </a:prstGeom>
          <a:noFill/>
        </p:spPr>
        <p:txBody>
          <a:bodyPr wrap="square">
            <a:spAutoFit/>
          </a:bodyPr>
          <a:lstStyle/>
          <a:p>
            <a:r>
              <a:rPr lang="en-US" sz="1400" dirty="0">
                <a:hlinkClick r:id="rId4"/>
              </a:rPr>
              <a:t>Amar et al.  </a:t>
            </a:r>
            <a:r>
              <a:rPr lang="en-US" sz="1400" i="1" dirty="0">
                <a:hlinkClick r:id="rId4"/>
              </a:rPr>
              <a:t>Security Analysis of CHERI ISA</a:t>
            </a:r>
            <a:r>
              <a:rPr lang="en-US" sz="1400" dirty="0">
                <a:hlinkClick r:id="rId4"/>
              </a:rPr>
              <a:t>.  (Blackhat 2021)</a:t>
            </a:r>
            <a:endParaRPr lang="en-US" sz="1400" dirty="0"/>
          </a:p>
        </p:txBody>
      </p:sp>
    </p:spTree>
    <p:extLst>
      <p:ext uri="{BB962C8B-B14F-4D97-AF65-F5344CB8AC3E}">
        <p14:creationId xmlns:p14="http://schemas.microsoft.com/office/powerpoint/2010/main" val="2960338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C86117-2643-ACCE-92BC-00F99422806B}"/>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60</a:t>
            </a:fld>
            <a:endParaRPr lang="en-US" dirty="0">
              <a:solidFill>
                <a:prstClr val="white">
                  <a:lumMod val="50000"/>
                </a:prstClr>
              </a:solidFill>
            </a:endParaRPr>
          </a:p>
        </p:txBody>
      </p:sp>
      <p:sp>
        <p:nvSpPr>
          <p:cNvPr id="3" name="Content Placeholder 2">
            <a:extLst>
              <a:ext uri="{FF2B5EF4-FFF2-40B4-BE49-F238E27FC236}">
                <a16:creationId xmlns:a16="http://schemas.microsoft.com/office/drawing/2014/main" id="{4B7F6E87-A41E-A57D-54BC-2703E8327BD7}"/>
              </a:ext>
            </a:extLst>
          </p:cNvPr>
          <p:cNvSpPr>
            <a:spLocks noGrp="1"/>
          </p:cNvSpPr>
          <p:nvPr>
            <p:ph sz="quarter" idx="13"/>
          </p:nvPr>
        </p:nvSpPr>
        <p:spPr/>
        <p:txBody>
          <a:bodyPr anchor="ctr"/>
          <a:lstStyle/>
          <a:p>
            <a:r>
              <a:rPr lang="en-US" dirty="0"/>
              <a:t>CHERI also defines some flavors of “sentry” (“sealed entry”) capabilities which unseal in jumps.</a:t>
            </a:r>
          </a:p>
          <a:p>
            <a:endParaRPr lang="en-US" dirty="0"/>
          </a:p>
          <a:p>
            <a:r>
              <a:rPr lang="en-US" dirty="0"/>
              <a:t>Single capability, becomes PCC when unsealed</a:t>
            </a:r>
          </a:p>
          <a:p>
            <a:pPr lvl="1"/>
            <a:r>
              <a:rPr lang="en-US" dirty="0"/>
              <a:t>useful for function entry, return addresses</a:t>
            </a:r>
          </a:p>
          <a:p>
            <a:pPr lvl="1"/>
            <a:r>
              <a:rPr lang="en-US" dirty="0"/>
              <a:t>PCC-relative data inaccessible to caller</a:t>
            </a:r>
          </a:p>
          <a:p>
            <a:pPr lvl="1"/>
            <a:endParaRPr lang="en-US" dirty="0"/>
          </a:p>
          <a:p>
            <a:r>
              <a:rPr lang="en-US" dirty="0"/>
              <a:t>Pointer to PCC, becomes IDC when unsealed, PCC loaded from target</a:t>
            </a:r>
          </a:p>
          <a:p>
            <a:pPr lvl="1"/>
            <a:r>
              <a:rPr lang="en-US" dirty="0"/>
              <a:t>PCC- and IDC-relative data inaccessible to caller</a:t>
            </a:r>
          </a:p>
          <a:p>
            <a:pPr lvl="1"/>
            <a:r>
              <a:rPr lang="en-US" dirty="0"/>
              <a:t>“pointer to intrusive v-table”</a:t>
            </a:r>
          </a:p>
          <a:p>
            <a:pPr lvl="1"/>
            <a:endParaRPr lang="en-US" dirty="0"/>
          </a:p>
          <a:p>
            <a:r>
              <a:rPr lang="en-US" dirty="0"/>
              <a:t>Pointer to pair, PCC and IDC loaded</a:t>
            </a:r>
          </a:p>
          <a:p>
            <a:pPr lvl="1"/>
            <a:r>
              <a:rPr lang="en-US" dirty="0"/>
              <a:t>PCC- and IDC-relative data inaccessible to caller</a:t>
            </a:r>
          </a:p>
          <a:p>
            <a:pPr lvl="1"/>
            <a:r>
              <a:rPr lang="en-US" dirty="0"/>
              <a:t>“proxy for method and instance”</a:t>
            </a:r>
          </a:p>
          <a:p>
            <a:pPr marL="0" indent="0">
              <a:buNone/>
            </a:pPr>
            <a:endParaRPr lang="en-US" dirty="0"/>
          </a:p>
        </p:txBody>
      </p:sp>
      <p:sp>
        <p:nvSpPr>
          <p:cNvPr id="4" name="Title 3">
            <a:extLst>
              <a:ext uri="{FF2B5EF4-FFF2-40B4-BE49-F238E27FC236}">
                <a16:creationId xmlns:a16="http://schemas.microsoft.com/office/drawing/2014/main" id="{B0180326-4E6A-8C53-7188-A7DD8DB7FEBD}"/>
              </a:ext>
            </a:extLst>
          </p:cNvPr>
          <p:cNvSpPr>
            <a:spLocks noGrp="1"/>
          </p:cNvSpPr>
          <p:nvPr>
            <p:ph type="ctrTitle"/>
          </p:nvPr>
        </p:nvSpPr>
        <p:spPr/>
        <p:txBody>
          <a:bodyPr/>
          <a:lstStyle/>
          <a:p>
            <a:r>
              <a:rPr lang="en-US" dirty="0"/>
              <a:t>Sealed Entry Capability Flavors</a:t>
            </a:r>
          </a:p>
        </p:txBody>
      </p:sp>
      <p:sp>
        <p:nvSpPr>
          <p:cNvPr id="5" name="Content Placeholder 2">
            <a:extLst>
              <a:ext uri="{FF2B5EF4-FFF2-40B4-BE49-F238E27FC236}">
                <a16:creationId xmlns:a16="http://schemas.microsoft.com/office/drawing/2014/main" id="{1FBDA0A5-C31C-B676-34E5-205A4AD9B293}"/>
              </a:ext>
            </a:extLst>
          </p:cNvPr>
          <p:cNvSpPr txBox="1">
            <a:spLocks/>
          </p:cNvSpPr>
          <p:nvPr/>
        </p:nvSpPr>
        <p:spPr>
          <a:xfrm>
            <a:off x="562730" y="4847666"/>
            <a:ext cx="11222869" cy="1531363"/>
          </a:xfrm>
          <a:prstGeom prst="rect">
            <a:avLst/>
          </a:prstGeom>
        </p:spPr>
        <p:txBody>
          <a:bodyPr vert="horz" lIns="91440" tIns="45720" rIns="91440" bIns="45720" rtlCol="0" anchor="ctr">
            <a:norm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681417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a:t>CheriBSD Code Changes</a:t>
            </a:r>
          </a:p>
        </p:txBody>
      </p:sp>
      <p:sp>
        <p:nvSpPr>
          <p:cNvPr id="7" name="Content Placeholder 2">
            <a:extLst>
              <a:ext uri="{FF2B5EF4-FFF2-40B4-BE49-F238E27FC236}">
                <a16:creationId xmlns:a16="http://schemas.microsoft.com/office/drawing/2014/main" id="{77A3C0E2-613C-394B-A87D-E16CE00D4BFA}"/>
              </a:ext>
            </a:extLst>
          </p:cNvPr>
          <p:cNvSpPr txBox="1">
            <a:spLocks/>
          </p:cNvSpPr>
          <p:nvPr/>
        </p:nvSpPr>
        <p:spPr bwMode="auto">
          <a:xfrm>
            <a:off x="558800" y="4195496"/>
            <a:ext cx="11074400" cy="2472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Calibri" pitchFamily="34" charset="0"/>
                <a:ea typeface="+mn-ea"/>
                <a:cs typeface="Tahoma" pitchFamily="34" charset="0"/>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Calibri"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Notes:</a:t>
            </a:r>
          </a:p>
          <a:p>
            <a:r>
              <a:rPr lang="en-US"/>
              <a:t>Numbers from </a:t>
            </a:r>
            <a:r>
              <a:rPr lang="en-US" err="1"/>
              <a:t>cloc</a:t>
            </a:r>
            <a:r>
              <a:rPr lang="en-US"/>
              <a:t> counting modified files and lines for identifiable C, C++, and assembly files</a:t>
            </a:r>
          </a:p>
          <a:p>
            <a:r>
              <a:rPr lang="en-US"/>
              <a:t>Kernel includes changes to be a hybrid program and most changes to be a pure-capability program</a:t>
            </a:r>
          </a:p>
          <a:p>
            <a:pPr lvl="1"/>
            <a:r>
              <a:rPr lang="en-US"/>
              <a:t>Also includes most of support for CHERI-MIPS, CHERI-RISC-V, Morello</a:t>
            </a:r>
          </a:p>
          <a:p>
            <a:pPr lvl="1"/>
            <a:r>
              <a:rPr lang="en-US"/>
              <a:t>Count includes partial support for 32 and 64-bit FreeBSD and Linux binaries.</a:t>
            </a:r>
          </a:p>
          <a:p>
            <a:pPr lvl="1"/>
            <a:r>
              <a:rPr lang="en-US"/>
              <a:t>67 files and 25k LoC added to core in addition to modifications</a:t>
            </a:r>
          </a:p>
          <a:p>
            <a:pPr lvl="1"/>
            <a:r>
              <a:rPr lang="en-US"/>
              <a:t>Most generated code excluded, some existing code could likely be generated</a:t>
            </a:r>
          </a:p>
        </p:txBody>
      </p:sp>
      <p:graphicFrame>
        <p:nvGraphicFramePr>
          <p:cNvPr id="6" name="Table 7">
            <a:extLst>
              <a:ext uri="{FF2B5EF4-FFF2-40B4-BE49-F238E27FC236}">
                <a16:creationId xmlns:a16="http://schemas.microsoft.com/office/drawing/2014/main" id="{1CE5FA3F-FBA0-DB4E-BD35-B3C89EE7646A}"/>
              </a:ext>
            </a:extLst>
          </p:cNvPr>
          <p:cNvGraphicFramePr>
            <a:graphicFrameLocks noGrp="1"/>
          </p:cNvGraphicFramePr>
          <p:nvPr>
            <p:ph sz="quarter" idx="13"/>
          </p:nvPr>
        </p:nvGraphicFramePr>
        <p:xfrm>
          <a:off x="720107" y="959536"/>
          <a:ext cx="10754962" cy="3235960"/>
        </p:xfrm>
        <a:graphic>
          <a:graphicData uri="http://schemas.openxmlformats.org/drawingml/2006/table">
            <a:tbl>
              <a:tblPr firstRow="1" bandRow="1">
                <a:tableStyleId>{5C22544A-7EE6-4342-B048-85BDC9FD1C3A}</a:tableStyleId>
              </a:tblPr>
              <a:tblGrid>
                <a:gridCol w="2858677">
                  <a:extLst>
                    <a:ext uri="{9D8B030D-6E8A-4147-A177-3AD203B41FA5}">
                      <a16:colId xmlns:a16="http://schemas.microsoft.com/office/drawing/2014/main" val="1094312391"/>
                    </a:ext>
                  </a:extLst>
                </a:gridCol>
                <a:gridCol w="1196802">
                  <a:extLst>
                    <a:ext uri="{9D8B030D-6E8A-4147-A177-3AD203B41FA5}">
                      <a16:colId xmlns:a16="http://schemas.microsoft.com/office/drawing/2014/main" val="1076907889"/>
                    </a:ext>
                  </a:extLst>
                </a:gridCol>
                <a:gridCol w="1730895">
                  <a:extLst>
                    <a:ext uri="{9D8B030D-6E8A-4147-A177-3AD203B41FA5}">
                      <a16:colId xmlns:a16="http://schemas.microsoft.com/office/drawing/2014/main" val="4020265733"/>
                    </a:ext>
                  </a:extLst>
                </a:gridCol>
                <a:gridCol w="667796">
                  <a:extLst>
                    <a:ext uri="{9D8B030D-6E8A-4147-A177-3AD203B41FA5}">
                      <a16:colId xmlns:a16="http://schemas.microsoft.com/office/drawing/2014/main" val="3042168099"/>
                    </a:ext>
                  </a:extLst>
                </a:gridCol>
                <a:gridCol w="1266291">
                  <a:extLst>
                    <a:ext uri="{9D8B030D-6E8A-4147-A177-3AD203B41FA5}">
                      <a16:colId xmlns:a16="http://schemas.microsoft.com/office/drawing/2014/main" val="187381117"/>
                    </a:ext>
                  </a:extLst>
                </a:gridCol>
                <a:gridCol w="1903984">
                  <a:extLst>
                    <a:ext uri="{9D8B030D-6E8A-4147-A177-3AD203B41FA5}">
                      <a16:colId xmlns:a16="http://schemas.microsoft.com/office/drawing/2014/main" val="1381553807"/>
                    </a:ext>
                  </a:extLst>
                </a:gridCol>
                <a:gridCol w="1130517">
                  <a:extLst>
                    <a:ext uri="{9D8B030D-6E8A-4147-A177-3AD203B41FA5}">
                      <a16:colId xmlns:a16="http://schemas.microsoft.com/office/drawing/2014/main" val="2388288900"/>
                    </a:ext>
                  </a:extLst>
                </a:gridCol>
              </a:tblGrid>
              <a:tr h="370840">
                <a:tc>
                  <a:txBody>
                    <a:bodyPr/>
                    <a:lstStyle/>
                    <a:p>
                      <a:r>
                        <a:rPr lang="en-US">
                          <a:latin typeface="Calibri" panose="020F0502020204030204" pitchFamily="34" charset="0"/>
                          <a:cs typeface="Calibri" panose="020F0502020204030204" pitchFamily="34" charset="0"/>
                        </a:rPr>
                        <a:t>Area</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Files 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Files modified</a:t>
                      </a:r>
                    </a:p>
                  </a:txBody>
                  <a:tcPr/>
                </a:tc>
                <a:tc>
                  <a:txBody>
                    <a:bodyPr/>
                    <a:lstStyle/>
                    <a:p>
                      <a:pPr algn="ctr"/>
                      <a:r>
                        <a:rPr lang="en-US">
                          <a:latin typeface="Calibri" panose="020F0502020204030204" pitchFamily="34" charset="0"/>
                          <a:cs typeface="Calibri" panose="020F0502020204030204" pitchFamily="34" charset="0"/>
                        </a:rPr>
                        <a:t>% files</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changed</a:t>
                      </a:r>
                    </a:p>
                  </a:txBody>
                  <a:tcPr/>
                </a:tc>
                <a:tc>
                  <a:txBody>
                    <a:bodyPr/>
                    <a:lstStyle/>
                    <a:p>
                      <a:pPr algn="ctr"/>
                      <a:r>
                        <a:rPr lang="en-US">
                          <a:latin typeface="Calibri" panose="020F0502020204030204" pitchFamily="34" charset="0"/>
                          <a:cs typeface="Calibri" panose="020F0502020204030204" pitchFamily="34" charset="0"/>
                        </a:rPr>
                        <a:t>%</a:t>
                      </a:r>
                    </a:p>
                    <a:p>
                      <a:pPr algn="ctr"/>
                      <a:r>
                        <a:rPr lang="en-US">
                          <a:latin typeface="Calibri" panose="020F0502020204030204" pitchFamily="34" charset="0"/>
                          <a:cs typeface="Calibri" panose="020F0502020204030204" pitchFamily="34" charset="0"/>
                        </a:rPr>
                        <a:t>LoC</a:t>
                      </a:r>
                    </a:p>
                  </a:txBody>
                  <a:tcPr/>
                </a:tc>
                <a:extLst>
                  <a:ext uri="{0D108BD9-81ED-4DB2-BD59-A6C34878D82A}">
                    <a16:rowId xmlns:a16="http://schemas.microsoft.com/office/drawing/2014/main" val="738953186"/>
                  </a:ext>
                </a:extLst>
              </a:tr>
              <a:tr h="370840">
                <a:tc>
                  <a:txBody>
                    <a:bodyPr/>
                    <a:lstStyle/>
                    <a:p>
                      <a:r>
                        <a:rPr lang="en-US">
                          <a:latin typeface="Calibri" panose="020F0502020204030204" pitchFamily="34" charset="0"/>
                          <a:cs typeface="Calibri" panose="020F0502020204030204" pitchFamily="34" charset="0"/>
                        </a:rPr>
                        <a:t>Kernel</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11,861</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896</a:t>
                      </a:r>
                    </a:p>
                  </a:txBody>
                  <a:tcPr/>
                </a:tc>
                <a:tc>
                  <a:txBody>
                    <a:bodyPr/>
                    <a:lstStyle/>
                    <a:p>
                      <a:pPr algn="r"/>
                      <a:r>
                        <a:rPr lang="en-US">
                          <a:latin typeface="Calibri" panose="020F0502020204030204" pitchFamily="34" charset="0"/>
                          <a:cs typeface="Calibri" panose="020F0502020204030204" pitchFamily="34" charset="0"/>
                        </a:rPr>
                        <a:t>7.6</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6,095k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6,961</a:t>
                      </a:r>
                    </a:p>
                  </a:txBody>
                  <a:tcPr/>
                </a:tc>
                <a:tc>
                  <a:txBody>
                    <a:bodyPr/>
                    <a:lstStyle/>
                    <a:p>
                      <a:pPr algn="r"/>
                      <a:r>
                        <a:rPr lang="en-US" b="1">
                          <a:latin typeface="Calibri" panose="020F0502020204030204" pitchFamily="34" charset="0"/>
                          <a:cs typeface="Calibri" panose="020F0502020204030204" pitchFamily="34" charset="0"/>
                        </a:rPr>
                        <a:t>0.18</a:t>
                      </a:r>
                    </a:p>
                  </a:txBody>
                  <a:tcPr/>
                </a:tc>
                <a:extLst>
                  <a:ext uri="{0D108BD9-81ED-4DB2-BD59-A6C34878D82A}">
                    <a16:rowId xmlns:a16="http://schemas.microsoft.com/office/drawing/2014/main" val="1212296545"/>
                  </a:ext>
                </a:extLst>
              </a:tr>
              <a:tr h="370840">
                <a:tc>
                  <a:txBody>
                    <a:bodyPr/>
                    <a:lstStyle/>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Core</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7,867</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705</a:t>
                      </a:r>
                    </a:p>
                  </a:txBody>
                  <a:tcPr/>
                </a:tc>
                <a:tc>
                  <a:txBody>
                    <a:bodyPr/>
                    <a:lstStyle/>
                    <a:p>
                      <a:pPr algn="r"/>
                      <a:r>
                        <a:rPr lang="en-US">
                          <a:latin typeface="Calibri" panose="020F0502020204030204" pitchFamily="34" charset="0"/>
                          <a:cs typeface="Calibri" panose="020F0502020204030204" pitchFamily="34" charset="0"/>
                        </a:rPr>
                        <a:t>9.0</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3,195k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5,787</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0.18</a:t>
                      </a:r>
                    </a:p>
                  </a:txBody>
                  <a:tcPr/>
                </a:tc>
                <a:extLst>
                  <a:ext uri="{0D108BD9-81ED-4DB2-BD59-A6C34878D82A}">
                    <a16:rowId xmlns:a16="http://schemas.microsoft.com/office/drawing/2014/main" val="2225410119"/>
                  </a:ext>
                </a:extLst>
              </a:tr>
              <a:tr h="370840">
                <a:tc>
                  <a:txBody>
                    <a:bodyPr/>
                    <a:lstStyle/>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Drivers</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3,994</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191</a:t>
                      </a:r>
                    </a:p>
                  </a:txBody>
                  <a:tcPr/>
                </a:tc>
                <a:tc>
                  <a:txBody>
                    <a:bodyPr/>
                    <a:lstStyle/>
                    <a:p>
                      <a:pPr algn="r"/>
                      <a:r>
                        <a:rPr lang="en-US">
                          <a:latin typeface="Calibri" panose="020F0502020204030204" pitchFamily="34" charset="0"/>
                          <a:cs typeface="Calibri" panose="020F0502020204030204" pitchFamily="34" charset="0"/>
                        </a:rPr>
                        <a:t>4.8</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2,900k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1,174</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0.04</a:t>
                      </a:r>
                    </a:p>
                  </a:txBody>
                  <a:tcPr/>
                </a:tc>
                <a:extLst>
                  <a:ext uri="{0D108BD9-81ED-4DB2-BD59-A6C34878D82A}">
                    <a16:rowId xmlns:a16="http://schemas.microsoft.com/office/drawing/2014/main" val="3025005866"/>
                  </a:ext>
                </a:extLst>
              </a:tr>
              <a:tr h="370840">
                <a:tc>
                  <a:txBody>
                    <a:bodyPr/>
                    <a:lstStyle/>
                    <a:p>
                      <a:r>
                        <a:rPr lang="en-US" err="1">
                          <a:latin typeface="Calibri" panose="020F0502020204030204" pitchFamily="34" charset="0"/>
                          <a:cs typeface="Calibri" panose="020F0502020204030204" pitchFamily="34" charset="0"/>
                        </a:rPr>
                        <a:t>Userspace</a:t>
                      </a:r>
                      <a:endParaRPr lang="en-US">
                        <a:latin typeface="Calibri" panose="020F0502020204030204" pitchFamily="34" charset="0"/>
                        <a:cs typeface="Calibri" panose="020F0502020204030204" pitchFamily="34" charset="0"/>
                      </a:endParaRP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16,968</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649</a:t>
                      </a:r>
                    </a:p>
                  </a:txBody>
                  <a:tcPr/>
                </a:tc>
                <a:tc>
                  <a:txBody>
                    <a:bodyPr/>
                    <a:lstStyle/>
                    <a:p>
                      <a:pPr algn="r"/>
                      <a:r>
                        <a:rPr lang="en-US">
                          <a:latin typeface="Calibri" panose="020F0502020204030204" pitchFamily="34" charset="0"/>
                          <a:cs typeface="Calibri" panose="020F0502020204030204" pitchFamily="34" charset="0"/>
                        </a:rPr>
                        <a:t>3.8</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5,393k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2,149</a:t>
                      </a:r>
                    </a:p>
                  </a:txBody>
                  <a:tcPr/>
                </a:tc>
                <a:tc>
                  <a:txBody>
                    <a:bodyPr/>
                    <a:lstStyle/>
                    <a:p>
                      <a:pPr algn="r"/>
                      <a:r>
                        <a:rPr lang="en-US" sz="1800" b="1" i="0" u="none" strike="noStrike" kern="1200">
                          <a:solidFill>
                            <a:schemeClr val="dk1"/>
                          </a:solidFill>
                          <a:effectLst/>
                          <a:latin typeface="Calibri" panose="020F0502020204030204" pitchFamily="34" charset="0"/>
                          <a:ea typeface="+mn-ea"/>
                          <a:cs typeface="Calibri" panose="020F0502020204030204" pitchFamily="34" charset="0"/>
                        </a:rPr>
                        <a:t>0.04</a:t>
                      </a:r>
                    </a:p>
                  </a:txBody>
                  <a:tcPr/>
                </a:tc>
                <a:extLst>
                  <a:ext uri="{0D108BD9-81ED-4DB2-BD59-A6C34878D82A}">
                    <a16:rowId xmlns:a16="http://schemas.microsoft.com/office/drawing/2014/main" val="2728275421"/>
                  </a:ext>
                </a:extLst>
              </a:tr>
              <a:tr h="370840">
                <a:tc>
                  <a:txBody>
                    <a:bodyPr/>
                    <a:lstStyle/>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Runtimes (excl. </a:t>
                      </a:r>
                      <a:r>
                        <a:rPr lang="en-US" err="1">
                          <a:latin typeface="Calibri" panose="020F0502020204030204" pitchFamily="34" charset="0"/>
                          <a:cs typeface="Calibri" panose="020F0502020204030204" pitchFamily="34" charset="0"/>
                        </a:rPr>
                        <a:t>libc</a:t>
                      </a:r>
                      <a:r>
                        <a:rPr lang="en-US">
                          <a:latin typeface="Calibri" panose="020F0502020204030204" pitchFamily="34" charset="0"/>
                          <a:cs typeface="Calibri" panose="020F0502020204030204" pitchFamily="34" charset="0"/>
                        </a:rPr>
                        <a:t>++)</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1,493</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233</a:t>
                      </a:r>
                    </a:p>
                  </a:txBody>
                  <a:tcPr/>
                </a:tc>
                <a:tc>
                  <a:txBody>
                    <a:bodyPr/>
                    <a:lstStyle/>
                    <a:p>
                      <a:pPr algn="r"/>
                      <a:r>
                        <a:rPr lang="en-US">
                          <a:latin typeface="Calibri" panose="020F0502020204030204" pitchFamily="34" charset="0"/>
                          <a:cs typeface="Calibri" panose="020F0502020204030204" pitchFamily="34" charset="0"/>
                        </a:rPr>
                        <a:t>15.6</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207k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989</a:t>
                      </a:r>
                    </a:p>
                  </a:txBody>
                  <a:tcPr/>
                </a:tc>
                <a:tc>
                  <a:txBody>
                    <a:bodyPr/>
                    <a:lstStyle/>
                    <a:p>
                      <a:pPr algn="r"/>
                      <a:r>
                        <a:rPr lang="en-US" sz="1800" b="1" i="0" u="none" strike="noStrike" kern="1200">
                          <a:solidFill>
                            <a:schemeClr val="dk1"/>
                          </a:solidFill>
                          <a:effectLst/>
                          <a:latin typeface="Calibri" panose="020F0502020204030204" pitchFamily="34" charset="0"/>
                          <a:ea typeface="+mn-ea"/>
                          <a:cs typeface="Calibri" panose="020F0502020204030204" pitchFamily="34" charset="0"/>
                        </a:rPr>
                        <a:t>0.48</a:t>
                      </a:r>
                    </a:p>
                  </a:txBody>
                  <a:tcPr/>
                </a:tc>
                <a:extLst>
                  <a:ext uri="{0D108BD9-81ED-4DB2-BD59-A6C34878D82A}">
                    <a16:rowId xmlns:a16="http://schemas.microsoft.com/office/drawing/2014/main" val="1766712335"/>
                  </a:ext>
                </a:extLst>
              </a:tr>
              <a:tr h="370840">
                <a:tc>
                  <a:txBody>
                    <a:bodyPr/>
                    <a:lstStyle/>
                    <a:p>
                      <a:pPr marL="285750" indent="-285750">
                        <a:buFont typeface="Arial" panose="020B0604020202020204" pitchFamily="34" charset="0"/>
                        <a:buChar char="•"/>
                      </a:pPr>
                      <a:r>
                        <a:rPr lang="en-US" err="1">
                          <a:latin typeface="Calibri" panose="020F0502020204030204" pitchFamily="34" charset="0"/>
                          <a:cs typeface="Calibri" panose="020F0502020204030204" pitchFamily="34" charset="0"/>
                        </a:rPr>
                        <a:t>libc</a:t>
                      </a:r>
                      <a:r>
                        <a:rPr lang="en-US">
                          <a:latin typeface="Calibri" panose="020F0502020204030204" pitchFamily="34" charset="0"/>
                          <a:cs typeface="Calibri" panose="020F0502020204030204" pitchFamily="34" charset="0"/>
                        </a:rPr>
                        <a:t>++</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227</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17</a:t>
                      </a:r>
                    </a:p>
                  </a:txBody>
                  <a:tcPr/>
                </a:tc>
                <a:tc>
                  <a:txBody>
                    <a:bodyPr/>
                    <a:lstStyle/>
                    <a:p>
                      <a:pPr algn="r"/>
                      <a:r>
                        <a:rPr lang="en-US">
                          <a:latin typeface="Calibri" panose="020F0502020204030204" pitchFamily="34" charset="0"/>
                          <a:cs typeface="Calibri" panose="020F0502020204030204" pitchFamily="34" charset="0"/>
                        </a:rPr>
                        <a:t>7.5</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114k</a:t>
                      </a: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133</a:t>
                      </a:r>
                    </a:p>
                  </a:txBody>
                  <a:tcPr/>
                </a:tc>
                <a:tc>
                  <a:txBody>
                    <a:bodyPr/>
                    <a:lstStyle/>
                    <a:p>
                      <a:pPr algn="r"/>
                      <a:r>
                        <a:rPr lang="en-US" sz="1800" b="1" i="0" u="none" strike="noStrike" kern="1200">
                          <a:solidFill>
                            <a:schemeClr val="dk1"/>
                          </a:solidFill>
                          <a:effectLst/>
                          <a:latin typeface="Calibri" panose="020F0502020204030204" pitchFamily="34" charset="0"/>
                          <a:ea typeface="+mn-ea"/>
                          <a:cs typeface="Calibri" panose="020F0502020204030204" pitchFamily="34" charset="0"/>
                        </a:rPr>
                        <a:t>0.12</a:t>
                      </a:r>
                    </a:p>
                  </a:txBody>
                  <a:tcPr/>
                </a:tc>
                <a:extLst>
                  <a:ext uri="{0D108BD9-81ED-4DB2-BD59-A6C34878D82A}">
                    <a16:rowId xmlns:a16="http://schemas.microsoft.com/office/drawing/2014/main" val="2556560345"/>
                  </a:ext>
                </a:extLst>
              </a:tr>
              <a:tr h="370840">
                <a:tc>
                  <a:txBody>
                    <a:bodyPr/>
                    <a:lstStyle/>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Programs and libraries</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15,475</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416</a:t>
                      </a:r>
                    </a:p>
                  </a:txBody>
                  <a:tcPr/>
                </a:tc>
                <a:tc>
                  <a:txBody>
                    <a:bodyPr/>
                    <a:lstStyle/>
                    <a:p>
                      <a:pPr algn="r"/>
                      <a:r>
                        <a:rPr lang="en-US">
                          <a:latin typeface="Calibri" panose="020F0502020204030204" pitchFamily="34" charset="0"/>
                          <a:cs typeface="Calibri" panose="020F0502020204030204" pitchFamily="34" charset="0"/>
                        </a:rPr>
                        <a:t>2.7</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5,186k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1,160</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0.02</a:t>
                      </a:r>
                    </a:p>
                  </a:txBody>
                  <a:tcPr/>
                </a:tc>
                <a:extLst>
                  <a:ext uri="{0D108BD9-81ED-4DB2-BD59-A6C34878D82A}">
                    <a16:rowId xmlns:a16="http://schemas.microsoft.com/office/drawing/2014/main" val="2710961359"/>
                  </a:ext>
                </a:extLst>
              </a:tr>
            </a:tbl>
          </a:graphicData>
        </a:graphic>
      </p:graphicFrame>
      <p:sp>
        <p:nvSpPr>
          <p:cNvPr id="5" name="Slide Number Placeholder 4">
            <a:extLst>
              <a:ext uri="{FF2B5EF4-FFF2-40B4-BE49-F238E27FC236}">
                <a16:creationId xmlns:a16="http://schemas.microsoft.com/office/drawing/2014/main" id="{3351F3D2-141B-4940-9F19-6790A9552392}"/>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61</a:t>
            </a:fld>
            <a:endParaRPr lang="en-US">
              <a:solidFill>
                <a:prstClr val="white">
                  <a:lumMod val="50000"/>
                </a:prstClr>
              </a:solidFill>
            </a:endParaRPr>
          </a:p>
        </p:txBody>
      </p:sp>
      <p:sp>
        <p:nvSpPr>
          <p:cNvPr id="8" name="TextBox 7">
            <a:extLst>
              <a:ext uri="{FF2B5EF4-FFF2-40B4-BE49-F238E27FC236}">
                <a16:creationId xmlns:a16="http://schemas.microsoft.com/office/drawing/2014/main" id="{9DA5D8C4-4769-CB20-2BF0-5B467FF8D487}"/>
              </a:ext>
            </a:extLst>
          </p:cNvPr>
          <p:cNvSpPr txBox="1"/>
          <p:nvPr/>
        </p:nvSpPr>
        <p:spPr>
          <a:xfrm>
            <a:off x="0" y="6550223"/>
            <a:ext cx="6094948" cy="307777"/>
          </a:xfrm>
          <a:prstGeom prst="rect">
            <a:avLst/>
          </a:prstGeom>
          <a:noFill/>
        </p:spPr>
        <p:txBody>
          <a:bodyPr wrap="square">
            <a:spAutoFit/>
          </a:bodyPr>
          <a:lstStyle/>
          <a:p>
            <a:r>
              <a:rPr lang="fr-FR" sz="1400" i="1" dirty="0" err="1">
                <a:hlinkClick r:id="rId3"/>
              </a:rPr>
              <a:t>DSbD</a:t>
            </a:r>
            <a:r>
              <a:rPr lang="fr-FR" sz="1400" i="1" dirty="0">
                <a:hlinkClick r:id="rId3"/>
              </a:rPr>
              <a:t> Consortium Update</a:t>
            </a:r>
            <a:r>
              <a:rPr lang="fr-FR" sz="1400" dirty="0">
                <a:hlinkClick r:id="rId3"/>
              </a:rPr>
              <a:t>.  (2021/05)</a:t>
            </a:r>
            <a:endParaRPr lang="en-US" sz="1400" dirty="0"/>
          </a:p>
        </p:txBody>
      </p:sp>
    </p:spTree>
    <p:extLst>
      <p:ext uri="{BB962C8B-B14F-4D97-AF65-F5344CB8AC3E}">
        <p14:creationId xmlns:p14="http://schemas.microsoft.com/office/powerpoint/2010/main" val="1243719569"/>
      </p:ext>
    </p:extLst>
  </p:cSld>
  <p:clrMapOvr>
    <a:masterClrMapping/>
  </p:clrMapOvr>
  <mc:AlternateContent xmlns:mc="http://schemas.openxmlformats.org/markup-compatibility/2006" xmlns:p14="http://schemas.microsoft.com/office/powerpoint/2010/main">
    <mc:Choice Requires="p14">
      <p:transition spd="slow" p14:dur="2000" advClick="0" advTm="70701"/>
    </mc:Choice>
    <mc:Fallback xmlns="">
      <p:transition spd="slow" advClick="0" advTm="70701"/>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a:t>Clang/LLVM/LLD Code Changes</a:t>
            </a:r>
          </a:p>
        </p:txBody>
      </p:sp>
      <p:sp>
        <p:nvSpPr>
          <p:cNvPr id="7" name="Content Placeholder 2">
            <a:extLst>
              <a:ext uri="{FF2B5EF4-FFF2-40B4-BE49-F238E27FC236}">
                <a16:creationId xmlns:a16="http://schemas.microsoft.com/office/drawing/2014/main" id="{77A3C0E2-613C-394B-A87D-E16CE00D4BFA}"/>
              </a:ext>
            </a:extLst>
          </p:cNvPr>
          <p:cNvSpPr txBox="1">
            <a:spLocks/>
          </p:cNvSpPr>
          <p:nvPr/>
        </p:nvSpPr>
        <p:spPr bwMode="auto">
          <a:xfrm>
            <a:off x="558800" y="3543666"/>
            <a:ext cx="11074400" cy="295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Calibri" pitchFamily="34" charset="0"/>
                <a:ea typeface="+mn-ea"/>
                <a:cs typeface="Tahoma" pitchFamily="34" charset="0"/>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Calibri"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Notes:</a:t>
            </a:r>
          </a:p>
          <a:p>
            <a:r>
              <a:rPr lang="en-US"/>
              <a:t>Changes predominantly (u)</a:t>
            </a:r>
            <a:r>
              <a:rPr lang="en-US" err="1"/>
              <a:t>intptr_t</a:t>
            </a:r>
            <a:r>
              <a:rPr lang="en-US"/>
              <a:t> vs </a:t>
            </a:r>
            <a:r>
              <a:rPr lang="en-US" err="1"/>
              <a:t>size_t</a:t>
            </a:r>
            <a:r>
              <a:rPr lang="en-US"/>
              <a:t>/</a:t>
            </a:r>
            <a:r>
              <a:rPr lang="en-US" err="1"/>
              <a:t>ptrdiff_t</a:t>
            </a:r>
            <a:r>
              <a:rPr lang="en-US"/>
              <a:t> confusion, </a:t>
            </a:r>
            <a:r>
              <a:rPr lang="en-US" err="1"/>
              <a:t>static_asserts</a:t>
            </a:r>
            <a:r>
              <a:rPr lang="en-US"/>
              <a:t> about struct sizes/layouts no longer true with 128-bit pointers, and a few instances of using uint64_t for pointers</a:t>
            </a:r>
          </a:p>
          <a:p>
            <a:r>
              <a:rPr lang="en-US"/>
              <a:t>Able to compile and link a pure-capability C hello world natively on CHERI-RISC-V</a:t>
            </a:r>
          </a:p>
          <a:p>
            <a:r>
              <a:rPr lang="en-US"/>
              <a:t>(*) One outstanding known issue in the frontend prevents compiling a C++ hello world</a:t>
            </a:r>
          </a:p>
          <a:p>
            <a:pPr lvl="1"/>
            <a:r>
              <a:rPr lang="en-US"/>
              <a:t>Implementation and header files in question only total an additional 193 lines, or 0.021%, as a worst-case upper bound</a:t>
            </a:r>
          </a:p>
          <a:p>
            <a:r>
              <a:rPr lang="en-US"/>
              <a:t>Just over half the Clang changes (99 LoC) are for its bytecode-based C++ </a:t>
            </a:r>
            <a:r>
              <a:rPr lang="en-US" err="1"/>
              <a:t>constexpr</a:t>
            </a:r>
            <a:r>
              <a:rPr lang="en-US"/>
              <a:t> interpreter</a:t>
            </a:r>
          </a:p>
        </p:txBody>
      </p:sp>
      <p:graphicFrame>
        <p:nvGraphicFramePr>
          <p:cNvPr id="6" name="Table 7">
            <a:extLst>
              <a:ext uri="{FF2B5EF4-FFF2-40B4-BE49-F238E27FC236}">
                <a16:creationId xmlns:a16="http://schemas.microsoft.com/office/drawing/2014/main" id="{1CE5FA3F-FBA0-DB4E-BD35-B3C89EE7646A}"/>
              </a:ext>
            </a:extLst>
          </p:cNvPr>
          <p:cNvGraphicFramePr>
            <a:graphicFrameLocks noGrp="1"/>
          </p:cNvGraphicFramePr>
          <p:nvPr>
            <p:ph sz="quarter" idx="13"/>
          </p:nvPr>
        </p:nvGraphicFramePr>
        <p:xfrm>
          <a:off x="1384515" y="1111567"/>
          <a:ext cx="9422969" cy="2123440"/>
        </p:xfrm>
        <a:graphic>
          <a:graphicData uri="http://schemas.openxmlformats.org/drawingml/2006/table">
            <a:tbl>
              <a:tblPr firstRow="1" bandRow="1">
                <a:tableStyleId>{5C22544A-7EE6-4342-B048-85BDC9FD1C3A}</a:tableStyleId>
              </a:tblPr>
              <a:tblGrid>
                <a:gridCol w="1085488">
                  <a:extLst>
                    <a:ext uri="{9D8B030D-6E8A-4147-A177-3AD203B41FA5}">
                      <a16:colId xmlns:a16="http://schemas.microsoft.com/office/drawing/2014/main" val="1094312391"/>
                    </a:ext>
                  </a:extLst>
                </a:gridCol>
                <a:gridCol w="1046110">
                  <a:extLst>
                    <a:ext uri="{9D8B030D-6E8A-4147-A177-3AD203B41FA5}">
                      <a16:colId xmlns:a16="http://schemas.microsoft.com/office/drawing/2014/main" val="1076907889"/>
                    </a:ext>
                  </a:extLst>
                </a:gridCol>
                <a:gridCol w="2059594">
                  <a:extLst>
                    <a:ext uri="{9D8B030D-6E8A-4147-A177-3AD203B41FA5}">
                      <a16:colId xmlns:a16="http://schemas.microsoft.com/office/drawing/2014/main" val="4020265733"/>
                    </a:ext>
                  </a:extLst>
                </a:gridCol>
                <a:gridCol w="750765">
                  <a:extLst>
                    <a:ext uri="{9D8B030D-6E8A-4147-A177-3AD203B41FA5}">
                      <a16:colId xmlns:a16="http://schemas.microsoft.com/office/drawing/2014/main" val="3151782533"/>
                    </a:ext>
                  </a:extLst>
                </a:gridCol>
                <a:gridCol w="1625657">
                  <a:extLst>
                    <a:ext uri="{9D8B030D-6E8A-4147-A177-3AD203B41FA5}">
                      <a16:colId xmlns:a16="http://schemas.microsoft.com/office/drawing/2014/main" val="187381117"/>
                    </a:ext>
                  </a:extLst>
                </a:gridCol>
                <a:gridCol w="1828416">
                  <a:extLst>
                    <a:ext uri="{9D8B030D-6E8A-4147-A177-3AD203B41FA5}">
                      <a16:colId xmlns:a16="http://schemas.microsoft.com/office/drawing/2014/main" val="1381553807"/>
                    </a:ext>
                  </a:extLst>
                </a:gridCol>
                <a:gridCol w="1026939">
                  <a:extLst>
                    <a:ext uri="{9D8B030D-6E8A-4147-A177-3AD203B41FA5}">
                      <a16:colId xmlns:a16="http://schemas.microsoft.com/office/drawing/2014/main" val="732298391"/>
                    </a:ext>
                  </a:extLst>
                </a:gridCol>
              </a:tblGrid>
              <a:tr h="370840">
                <a:tc>
                  <a:txBody>
                    <a:bodyPr/>
                    <a:lstStyle/>
                    <a:p>
                      <a:r>
                        <a:rPr lang="en-US">
                          <a:latin typeface="Calibri" panose="020F0502020204030204" pitchFamily="34" charset="0"/>
                          <a:cs typeface="Calibri" panose="020F0502020204030204" pitchFamily="34" charset="0"/>
                        </a:rPr>
                        <a:t>Area</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Files 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Files</a:t>
                      </a:r>
                    </a:p>
                    <a:p>
                      <a:pPr algn="ctr"/>
                      <a:r>
                        <a:rPr lang="en-US">
                          <a:latin typeface="Calibri" panose="020F0502020204030204" pitchFamily="34" charset="0"/>
                          <a:cs typeface="Calibri" panose="020F0502020204030204" pitchFamily="34" charset="0"/>
                        </a:rPr>
                        <a:t>modified</a:t>
                      </a:r>
                    </a:p>
                  </a:txBody>
                  <a:tcPr/>
                </a:tc>
                <a:tc>
                  <a:txBody>
                    <a:bodyPr/>
                    <a:lstStyle/>
                    <a:p>
                      <a:pPr algn="ctr"/>
                      <a:r>
                        <a:rPr lang="en-US">
                          <a:latin typeface="Calibri" panose="020F0502020204030204" pitchFamily="34" charset="0"/>
                          <a:cs typeface="Calibri" panose="020F0502020204030204" pitchFamily="34" charset="0"/>
                        </a:rPr>
                        <a:t>% Files</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changed</a:t>
                      </a:r>
                    </a:p>
                  </a:txBody>
                  <a:tcPr/>
                </a:tc>
                <a:tc>
                  <a:txBody>
                    <a:bodyPr/>
                    <a:lstStyle/>
                    <a:p>
                      <a:pPr algn="ctr"/>
                      <a:r>
                        <a:rPr lang="en-US">
                          <a:latin typeface="Calibri" panose="020F0502020204030204" pitchFamily="34" charset="0"/>
                          <a:cs typeface="Calibri" panose="020F0502020204030204" pitchFamily="34" charset="0"/>
                        </a:rPr>
                        <a:t>%</a:t>
                      </a:r>
                    </a:p>
                    <a:p>
                      <a:pPr algn="ctr"/>
                      <a:r>
                        <a:rPr lang="en-US">
                          <a:latin typeface="Calibri" panose="020F0502020204030204" pitchFamily="34" charset="0"/>
                          <a:cs typeface="Calibri" panose="020F0502020204030204" pitchFamily="34" charset="0"/>
                        </a:rPr>
                        <a:t>LoC</a:t>
                      </a:r>
                    </a:p>
                  </a:txBody>
                  <a:tcPr/>
                </a:tc>
                <a:extLst>
                  <a:ext uri="{0D108BD9-81ED-4DB2-BD59-A6C34878D82A}">
                    <a16:rowId xmlns:a16="http://schemas.microsoft.com/office/drawing/2014/main" val="738953186"/>
                  </a:ext>
                </a:extLst>
              </a:tr>
              <a:tr h="370840">
                <a:tc>
                  <a:txBody>
                    <a:bodyPr/>
                    <a:lstStyle/>
                    <a:p>
                      <a:r>
                        <a:rPr lang="en-US">
                          <a:latin typeface="Calibri" panose="020F0502020204030204" pitchFamily="34" charset="0"/>
                          <a:cs typeface="Calibri" panose="020F0502020204030204" pitchFamily="34" charset="0"/>
                        </a:rPr>
                        <a:t>LLVM</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4220</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44</a:t>
                      </a:r>
                    </a:p>
                  </a:txBody>
                  <a:tcPr/>
                </a:tc>
                <a:tc>
                  <a:txBody>
                    <a:bodyPr/>
                    <a:lstStyle/>
                    <a:p>
                      <a:pPr algn="r"/>
                      <a:r>
                        <a:rPr lang="en-US">
                          <a:latin typeface="Calibri" panose="020F0502020204030204" pitchFamily="34" charset="0"/>
                          <a:cs typeface="Calibri" panose="020F0502020204030204" pitchFamily="34" charset="0"/>
                        </a:rPr>
                        <a:t>1.0</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1656k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217</a:t>
                      </a:r>
                    </a:p>
                  </a:txBody>
                  <a:tcPr/>
                </a:tc>
                <a:tc>
                  <a:txBody>
                    <a:bodyPr/>
                    <a:lstStyle/>
                    <a:p>
                      <a:pPr algn="r"/>
                      <a:r>
                        <a:rPr lang="en-US" b="1">
                          <a:latin typeface="Calibri" panose="020F0502020204030204" pitchFamily="34" charset="0"/>
                          <a:cs typeface="Calibri" panose="020F0502020204030204" pitchFamily="34" charset="0"/>
                        </a:rPr>
                        <a:t>0.013</a:t>
                      </a:r>
                    </a:p>
                  </a:txBody>
                  <a:tcPr/>
                </a:tc>
                <a:extLst>
                  <a:ext uri="{0D108BD9-81ED-4DB2-BD59-A6C34878D82A}">
                    <a16:rowId xmlns:a16="http://schemas.microsoft.com/office/drawing/2014/main" val="1212296545"/>
                  </a:ext>
                </a:extLst>
              </a:tr>
              <a:tr h="370840">
                <a:tc>
                  <a:txBody>
                    <a:bodyPr/>
                    <a:lstStyle/>
                    <a:p>
                      <a:pPr marL="0" indent="0">
                        <a:buFont typeface="Arial" panose="020B0604020202020204" pitchFamily="34" charset="0"/>
                        <a:buNone/>
                      </a:pPr>
                      <a:r>
                        <a:rPr lang="en-US">
                          <a:latin typeface="Calibri" panose="020F0502020204030204" pitchFamily="34" charset="0"/>
                          <a:cs typeface="Calibri" panose="020F0502020204030204" pitchFamily="34" charset="0"/>
                        </a:rPr>
                        <a:t>Clang*</a:t>
                      </a:r>
                    </a:p>
                  </a:txBody>
                  <a:tcPr>
                    <a:lnR w="76200" cap="flat" cmpd="sng" algn="ctr">
                      <a:solidFill>
                        <a:schemeClr val="bg1"/>
                      </a:solid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kern="1200">
                          <a:solidFill>
                            <a:schemeClr val="dk1"/>
                          </a:solidFill>
                          <a:effectLst/>
                          <a:latin typeface="Calibri" panose="020F0502020204030204" pitchFamily="34" charset="0"/>
                          <a:ea typeface="+mn-ea"/>
                          <a:cs typeface="Calibri" panose="020F0502020204030204" pitchFamily="34" charset="0"/>
                        </a:rPr>
                        <a:t>1593</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30</a:t>
                      </a:r>
                    </a:p>
                  </a:txBody>
                  <a:tcPr/>
                </a:tc>
                <a:tc>
                  <a:txBody>
                    <a:bodyPr/>
                    <a:lstStyle/>
                    <a:p>
                      <a:pPr algn="r"/>
                      <a:r>
                        <a:rPr lang="en-US">
                          <a:latin typeface="Calibri" panose="020F0502020204030204" pitchFamily="34" charset="0"/>
                          <a:cs typeface="Calibri" panose="020F0502020204030204" pitchFamily="34" charset="0"/>
                        </a:rPr>
                        <a:t>1.9</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911k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190</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0.021</a:t>
                      </a:r>
                    </a:p>
                  </a:txBody>
                  <a:tcPr/>
                </a:tc>
                <a:extLst>
                  <a:ext uri="{0D108BD9-81ED-4DB2-BD59-A6C34878D82A}">
                    <a16:rowId xmlns:a16="http://schemas.microsoft.com/office/drawing/2014/main" val="1766712335"/>
                  </a:ext>
                </a:extLst>
              </a:tr>
              <a:tr h="370840">
                <a:tc>
                  <a:txBody>
                    <a:bodyPr/>
                    <a:lstStyle/>
                    <a:p>
                      <a:pPr marL="0" indent="0">
                        <a:buFont typeface="Arial" panose="020B0604020202020204" pitchFamily="34" charset="0"/>
                        <a:buNone/>
                      </a:pPr>
                      <a:r>
                        <a:rPr lang="en-US">
                          <a:latin typeface="Calibri" panose="020F0502020204030204" pitchFamily="34" charset="0"/>
                          <a:cs typeface="Calibri" panose="020F0502020204030204" pitchFamily="34" charset="0"/>
                        </a:rPr>
                        <a:t>LLD</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249</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5</a:t>
                      </a:r>
                    </a:p>
                  </a:txBody>
                  <a:tcPr/>
                </a:tc>
                <a:tc>
                  <a:txBody>
                    <a:bodyPr/>
                    <a:lstStyle/>
                    <a:p>
                      <a:pPr algn="r"/>
                      <a:r>
                        <a:rPr lang="en-US">
                          <a:latin typeface="Calibri" panose="020F0502020204030204" pitchFamily="34" charset="0"/>
                          <a:cs typeface="Calibri" panose="020F0502020204030204" pitchFamily="34" charset="0"/>
                        </a:rPr>
                        <a:t>2.0</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67.8k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30</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0.044</a:t>
                      </a:r>
                    </a:p>
                  </a:txBody>
                  <a:tcPr/>
                </a:tc>
                <a:extLst>
                  <a:ext uri="{0D108BD9-81ED-4DB2-BD59-A6C34878D82A}">
                    <a16:rowId xmlns:a16="http://schemas.microsoft.com/office/drawing/2014/main" val="2710961359"/>
                  </a:ext>
                </a:extLst>
              </a:tr>
              <a:tr h="370840">
                <a:tc>
                  <a:txBody>
                    <a:bodyPr/>
                    <a:lstStyle/>
                    <a:p>
                      <a:pPr marL="0" indent="0">
                        <a:buFont typeface="Arial" panose="020B0604020202020204" pitchFamily="34" charset="0"/>
                        <a:buNone/>
                      </a:pPr>
                      <a:r>
                        <a:rPr lang="en-US">
                          <a:latin typeface="Calibri" panose="020F0502020204030204" pitchFamily="34" charset="0"/>
                          <a:cs typeface="Calibri" panose="020F0502020204030204" pitchFamily="34" charset="0"/>
                        </a:rPr>
                        <a:t>Total</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6062</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79</a:t>
                      </a:r>
                    </a:p>
                  </a:txBody>
                  <a:tcPr/>
                </a:tc>
                <a:tc>
                  <a:txBody>
                    <a:bodyPr/>
                    <a:lstStyle/>
                    <a:p>
                      <a:pPr algn="r"/>
                      <a:r>
                        <a:rPr lang="en-US">
                          <a:latin typeface="Calibri" panose="020F0502020204030204" pitchFamily="34" charset="0"/>
                          <a:cs typeface="Calibri" panose="020F0502020204030204" pitchFamily="34" charset="0"/>
                        </a:rPr>
                        <a:t>1.3</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2365k</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432</a:t>
                      </a:r>
                    </a:p>
                  </a:txBody>
                  <a:tcPr/>
                </a:tc>
                <a:tc>
                  <a:txBody>
                    <a:bodyPr/>
                    <a:lstStyle/>
                    <a:p>
                      <a:pPr algn="r"/>
                      <a:r>
                        <a:rPr lang="en-US" b="1">
                          <a:latin typeface="Calibri" panose="020F0502020204030204" pitchFamily="34" charset="0"/>
                          <a:cs typeface="Calibri" panose="020F0502020204030204" pitchFamily="34" charset="0"/>
                        </a:rPr>
                        <a:t>0.018</a:t>
                      </a:r>
                    </a:p>
                  </a:txBody>
                  <a:tcPr/>
                </a:tc>
                <a:extLst>
                  <a:ext uri="{0D108BD9-81ED-4DB2-BD59-A6C34878D82A}">
                    <a16:rowId xmlns:a16="http://schemas.microsoft.com/office/drawing/2014/main" val="4224512632"/>
                  </a:ext>
                </a:extLst>
              </a:tr>
            </a:tbl>
          </a:graphicData>
        </a:graphic>
      </p:graphicFrame>
      <p:sp>
        <p:nvSpPr>
          <p:cNvPr id="5" name="Slide Number Placeholder 4">
            <a:extLst>
              <a:ext uri="{FF2B5EF4-FFF2-40B4-BE49-F238E27FC236}">
                <a16:creationId xmlns:a16="http://schemas.microsoft.com/office/drawing/2014/main" id="{5FB598CB-89C8-4E62-8D1E-32393D10992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62</a:t>
            </a:fld>
            <a:endParaRPr lang="en-US">
              <a:solidFill>
                <a:prstClr val="white">
                  <a:lumMod val="50000"/>
                </a:prstClr>
              </a:solidFill>
            </a:endParaRPr>
          </a:p>
        </p:txBody>
      </p:sp>
    </p:spTree>
    <p:extLst>
      <p:ext uri="{BB962C8B-B14F-4D97-AF65-F5344CB8AC3E}">
        <p14:creationId xmlns:p14="http://schemas.microsoft.com/office/powerpoint/2010/main" val="3987462061"/>
      </p:ext>
    </p:extLst>
  </p:cSld>
  <p:clrMapOvr>
    <a:masterClrMapping/>
  </p:clrMapOvr>
  <mc:AlternateContent xmlns:mc="http://schemas.openxmlformats.org/markup-compatibility/2006" xmlns:p14="http://schemas.microsoft.com/office/powerpoint/2010/main">
    <mc:Choice Requires="p14">
      <p:transition spd="slow" p14:dur="2000" advClick="0" advTm="70701"/>
    </mc:Choice>
    <mc:Fallback xmlns="">
      <p:transition spd="slow" advClick="0" advTm="70701"/>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a:t>WebKit - JSC Code Changes</a:t>
            </a:r>
          </a:p>
        </p:txBody>
      </p:sp>
      <p:sp>
        <p:nvSpPr>
          <p:cNvPr id="7" name="Content Placeholder 2">
            <a:extLst>
              <a:ext uri="{FF2B5EF4-FFF2-40B4-BE49-F238E27FC236}">
                <a16:creationId xmlns:a16="http://schemas.microsoft.com/office/drawing/2014/main" id="{77A3C0E2-613C-394B-A87D-E16CE00D4BFA}"/>
              </a:ext>
            </a:extLst>
          </p:cNvPr>
          <p:cNvSpPr txBox="1">
            <a:spLocks/>
          </p:cNvSpPr>
          <p:nvPr/>
        </p:nvSpPr>
        <p:spPr bwMode="auto">
          <a:xfrm>
            <a:off x="558800" y="2714901"/>
            <a:ext cx="11074400" cy="3709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Calibri" pitchFamily="34" charset="0"/>
                <a:ea typeface="+mn-ea"/>
                <a:cs typeface="Tahoma" pitchFamily="34" charset="0"/>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Calibri"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Calibri"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Notes:</a:t>
            </a:r>
          </a:p>
          <a:p>
            <a:r>
              <a:rPr lang="en-US"/>
              <a:t>JSC-C is a port of the C-language </a:t>
            </a:r>
            <a:r>
              <a:rPr lang="en-US" err="1"/>
              <a:t>JavaScriptCore</a:t>
            </a:r>
            <a:r>
              <a:rPr lang="en-US"/>
              <a:t> interpreter backend</a:t>
            </a:r>
          </a:p>
          <a:p>
            <a:r>
              <a:rPr lang="en-US"/>
              <a:t>JSC-JIT includes support for a meta-assembly language interpreter and JIT compiler</a:t>
            </a:r>
          </a:p>
          <a:p>
            <a:r>
              <a:rPr lang="en-US"/>
              <a:t>Runs </a:t>
            </a:r>
            <a:r>
              <a:rPr lang="en-US" err="1"/>
              <a:t>SunSpider</a:t>
            </a:r>
            <a:r>
              <a:rPr lang="en-US"/>
              <a:t> JavaScript benchmarks to completion</a:t>
            </a:r>
          </a:p>
          <a:p>
            <a:r>
              <a:rPr lang="en-US"/>
              <a:t>Language runtimes represent worst-case in compatibility for CHERI</a:t>
            </a:r>
          </a:p>
          <a:p>
            <a:pPr lvl="1"/>
            <a:r>
              <a:rPr lang="en-US"/>
              <a:t>Porting assembly interpreter and JIT compiler requires targeting new encodings</a:t>
            </a:r>
          </a:p>
          <a:p>
            <a:r>
              <a:rPr lang="en-US"/>
              <a:t>Changes reported here did not target diff minimization</a:t>
            </a:r>
          </a:p>
          <a:p>
            <a:pPr lvl="1"/>
            <a:r>
              <a:rPr lang="en-US"/>
              <a:t>Prioritized debugging and multiple configurations (including integer offsets into bounded JS heap) for performance and security evaluation</a:t>
            </a:r>
          </a:p>
          <a:p>
            <a:pPr lvl="1"/>
            <a:r>
              <a:rPr lang="en-US"/>
              <a:t>Some changes may not be required with modern CHERI compiler</a:t>
            </a:r>
          </a:p>
        </p:txBody>
      </p:sp>
      <p:graphicFrame>
        <p:nvGraphicFramePr>
          <p:cNvPr id="6" name="Table 7">
            <a:extLst>
              <a:ext uri="{FF2B5EF4-FFF2-40B4-BE49-F238E27FC236}">
                <a16:creationId xmlns:a16="http://schemas.microsoft.com/office/drawing/2014/main" id="{1CE5FA3F-FBA0-DB4E-BD35-B3C89EE7646A}"/>
              </a:ext>
            </a:extLst>
          </p:cNvPr>
          <p:cNvGraphicFramePr>
            <a:graphicFrameLocks noGrp="1"/>
          </p:cNvGraphicFramePr>
          <p:nvPr>
            <p:ph sz="quarter" idx="13"/>
          </p:nvPr>
        </p:nvGraphicFramePr>
        <p:xfrm>
          <a:off x="1171210" y="1068024"/>
          <a:ext cx="9422969" cy="1381760"/>
        </p:xfrm>
        <a:graphic>
          <a:graphicData uri="http://schemas.openxmlformats.org/drawingml/2006/table">
            <a:tbl>
              <a:tblPr firstRow="1" bandRow="1">
                <a:tableStyleId>{5C22544A-7EE6-4342-B048-85BDC9FD1C3A}</a:tableStyleId>
              </a:tblPr>
              <a:tblGrid>
                <a:gridCol w="1085488">
                  <a:extLst>
                    <a:ext uri="{9D8B030D-6E8A-4147-A177-3AD203B41FA5}">
                      <a16:colId xmlns:a16="http://schemas.microsoft.com/office/drawing/2014/main" val="1094312391"/>
                    </a:ext>
                  </a:extLst>
                </a:gridCol>
                <a:gridCol w="1046110">
                  <a:extLst>
                    <a:ext uri="{9D8B030D-6E8A-4147-A177-3AD203B41FA5}">
                      <a16:colId xmlns:a16="http://schemas.microsoft.com/office/drawing/2014/main" val="1076907889"/>
                    </a:ext>
                  </a:extLst>
                </a:gridCol>
                <a:gridCol w="2059594">
                  <a:extLst>
                    <a:ext uri="{9D8B030D-6E8A-4147-A177-3AD203B41FA5}">
                      <a16:colId xmlns:a16="http://schemas.microsoft.com/office/drawing/2014/main" val="4020265733"/>
                    </a:ext>
                  </a:extLst>
                </a:gridCol>
                <a:gridCol w="750765">
                  <a:extLst>
                    <a:ext uri="{9D8B030D-6E8A-4147-A177-3AD203B41FA5}">
                      <a16:colId xmlns:a16="http://schemas.microsoft.com/office/drawing/2014/main" val="3151782533"/>
                    </a:ext>
                  </a:extLst>
                </a:gridCol>
                <a:gridCol w="1625657">
                  <a:extLst>
                    <a:ext uri="{9D8B030D-6E8A-4147-A177-3AD203B41FA5}">
                      <a16:colId xmlns:a16="http://schemas.microsoft.com/office/drawing/2014/main" val="187381117"/>
                    </a:ext>
                  </a:extLst>
                </a:gridCol>
                <a:gridCol w="1828416">
                  <a:extLst>
                    <a:ext uri="{9D8B030D-6E8A-4147-A177-3AD203B41FA5}">
                      <a16:colId xmlns:a16="http://schemas.microsoft.com/office/drawing/2014/main" val="1381553807"/>
                    </a:ext>
                  </a:extLst>
                </a:gridCol>
                <a:gridCol w="1026939">
                  <a:extLst>
                    <a:ext uri="{9D8B030D-6E8A-4147-A177-3AD203B41FA5}">
                      <a16:colId xmlns:a16="http://schemas.microsoft.com/office/drawing/2014/main" val="732298391"/>
                    </a:ext>
                  </a:extLst>
                </a:gridCol>
              </a:tblGrid>
              <a:tr h="370840">
                <a:tc>
                  <a:txBody>
                    <a:bodyPr/>
                    <a:lstStyle/>
                    <a:p>
                      <a:r>
                        <a:rPr lang="en-US">
                          <a:latin typeface="Calibri" panose="020F0502020204030204" pitchFamily="34" charset="0"/>
                          <a:cs typeface="Calibri" panose="020F0502020204030204" pitchFamily="34" charset="0"/>
                        </a:rPr>
                        <a:t>Area</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Files 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Files</a:t>
                      </a:r>
                    </a:p>
                    <a:p>
                      <a:pPr algn="ctr"/>
                      <a:r>
                        <a:rPr lang="en-US">
                          <a:latin typeface="Calibri" panose="020F0502020204030204" pitchFamily="34" charset="0"/>
                          <a:cs typeface="Calibri" panose="020F0502020204030204" pitchFamily="34" charset="0"/>
                        </a:rPr>
                        <a:t>modified</a:t>
                      </a:r>
                    </a:p>
                  </a:txBody>
                  <a:tcPr/>
                </a:tc>
                <a:tc>
                  <a:txBody>
                    <a:bodyPr/>
                    <a:lstStyle/>
                    <a:p>
                      <a:pPr algn="ctr"/>
                      <a:r>
                        <a:rPr lang="en-US">
                          <a:latin typeface="Calibri" panose="020F0502020204030204" pitchFamily="34" charset="0"/>
                          <a:cs typeface="Calibri" panose="020F0502020204030204" pitchFamily="34" charset="0"/>
                        </a:rPr>
                        <a:t>% Files</a:t>
                      </a:r>
                    </a:p>
                  </a:txBody>
                  <a:tcPr>
                    <a:lnR w="76200" cap="flat" cmpd="sng" algn="ctr">
                      <a:solidFill>
                        <a:schemeClr val="bg1"/>
                      </a:solidFill>
                      <a:prstDash val="solid"/>
                      <a:round/>
                      <a:headEnd type="none" w="med" len="med"/>
                      <a:tailEnd type="none" w="med" len="med"/>
                    </a:lnR>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total</a:t>
                      </a:r>
                    </a:p>
                  </a:txBody>
                  <a:tcPr>
                    <a:lnL w="76200" cap="flat" cmpd="sng" algn="ctr">
                      <a:solidFill>
                        <a:schemeClr val="bg1"/>
                      </a:solidFill>
                      <a:prstDash val="solid"/>
                      <a:round/>
                      <a:headEnd type="none" w="med" len="med"/>
                      <a:tailEnd type="none" w="med" len="med"/>
                    </a:lnL>
                  </a:tcPr>
                </a:tc>
                <a:tc>
                  <a:txBody>
                    <a:bodyPr/>
                    <a:lstStyle/>
                    <a:p>
                      <a:pPr algn="ctr"/>
                      <a:r>
                        <a:rPr lang="en-US">
                          <a:latin typeface="Calibri" panose="020F0502020204030204" pitchFamily="34" charset="0"/>
                          <a:cs typeface="Calibri" panose="020F0502020204030204" pitchFamily="34" charset="0"/>
                        </a:rPr>
                        <a:t>LoC</a:t>
                      </a:r>
                    </a:p>
                    <a:p>
                      <a:pPr algn="ctr"/>
                      <a:r>
                        <a:rPr lang="en-US">
                          <a:latin typeface="Calibri" panose="020F0502020204030204" pitchFamily="34" charset="0"/>
                          <a:cs typeface="Calibri" panose="020F0502020204030204" pitchFamily="34" charset="0"/>
                        </a:rPr>
                        <a:t>changed</a:t>
                      </a:r>
                    </a:p>
                  </a:txBody>
                  <a:tcPr/>
                </a:tc>
                <a:tc>
                  <a:txBody>
                    <a:bodyPr/>
                    <a:lstStyle/>
                    <a:p>
                      <a:pPr algn="ctr"/>
                      <a:r>
                        <a:rPr lang="en-US">
                          <a:latin typeface="Calibri" panose="020F0502020204030204" pitchFamily="34" charset="0"/>
                          <a:cs typeface="Calibri" panose="020F0502020204030204" pitchFamily="34" charset="0"/>
                        </a:rPr>
                        <a:t>%</a:t>
                      </a:r>
                    </a:p>
                    <a:p>
                      <a:pPr algn="ctr"/>
                      <a:r>
                        <a:rPr lang="en-US">
                          <a:latin typeface="Calibri" panose="020F0502020204030204" pitchFamily="34" charset="0"/>
                          <a:cs typeface="Calibri" panose="020F0502020204030204" pitchFamily="34" charset="0"/>
                        </a:rPr>
                        <a:t>LoC</a:t>
                      </a:r>
                    </a:p>
                  </a:txBody>
                  <a:tcPr/>
                </a:tc>
                <a:extLst>
                  <a:ext uri="{0D108BD9-81ED-4DB2-BD59-A6C34878D82A}">
                    <a16:rowId xmlns:a16="http://schemas.microsoft.com/office/drawing/2014/main" val="738953186"/>
                  </a:ext>
                </a:extLst>
              </a:tr>
              <a:tr h="370840">
                <a:tc>
                  <a:txBody>
                    <a:bodyPr/>
                    <a:lstStyle/>
                    <a:p>
                      <a:r>
                        <a:rPr lang="en-US">
                          <a:latin typeface="Calibri" panose="020F0502020204030204" pitchFamily="34" charset="0"/>
                          <a:cs typeface="Calibri" panose="020F0502020204030204" pitchFamily="34" charset="0"/>
                        </a:rPr>
                        <a:t>JSC-C</a:t>
                      </a:r>
                    </a:p>
                  </a:txBody>
                  <a:tcPr>
                    <a:lnR w="76200" cap="flat" cmpd="sng" algn="ctr">
                      <a:solidFill>
                        <a:schemeClr val="bg1"/>
                      </a:solidFill>
                      <a:prstDash val="solid"/>
                      <a:round/>
                      <a:headEnd type="none" w="med" len="med"/>
                      <a:tailEnd type="none" w="med" len="med"/>
                    </a:lnR>
                  </a:tcPr>
                </a:tc>
                <a:tc>
                  <a:txBody>
                    <a:bodyPr/>
                    <a:lstStyle/>
                    <a:p>
                      <a:pPr algn="r"/>
                      <a:r>
                        <a:rPr lang="en-US">
                          <a:latin typeface="Calibri" panose="020F0502020204030204" pitchFamily="34" charset="0"/>
                          <a:cs typeface="Calibri" panose="020F0502020204030204" pitchFamily="34" charset="0"/>
                        </a:rPr>
                        <a:t>3368</a:t>
                      </a:r>
                    </a:p>
                  </a:txBody>
                  <a:tcPr>
                    <a:lnL w="76200" cap="flat" cmpd="sng" algn="ctr">
                      <a:solidFill>
                        <a:schemeClr val="bg1"/>
                      </a:solidFill>
                      <a:prstDash val="solid"/>
                      <a:round/>
                      <a:headEnd type="none" w="med" len="med"/>
                      <a:tailEnd type="none" w="med" len="med"/>
                    </a:lnL>
                  </a:tcPr>
                </a:tc>
                <a:tc>
                  <a:txBody>
                    <a:bodyPr/>
                    <a:lstStyle/>
                    <a:p>
                      <a:pPr marL="0" algn="r" defTabSz="914400" rtl="0" eaLnBrk="1" latinLnBrk="0" hangingPunct="1"/>
                      <a:r>
                        <a:rPr lang="en-US">
                          <a:latin typeface="Calibri" panose="020F0502020204030204" pitchFamily="34" charset="0"/>
                          <a:cs typeface="Calibri" panose="020F0502020204030204" pitchFamily="34" charset="0"/>
                        </a:rPr>
                        <a:t>148</a:t>
                      </a:r>
                    </a:p>
                  </a:txBody>
                  <a:tcPr/>
                </a:tc>
                <a:tc>
                  <a:txBody>
                    <a:bodyPr/>
                    <a:lstStyle/>
                    <a:p>
                      <a:pPr algn="r"/>
                      <a:r>
                        <a:rPr lang="en-US">
                          <a:latin typeface="Calibri" panose="020F0502020204030204" pitchFamily="34" charset="0"/>
                          <a:cs typeface="Calibri" panose="020F0502020204030204" pitchFamily="34" charset="0"/>
                        </a:rPr>
                        <a:t>4.4</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550k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2217</a:t>
                      </a:r>
                    </a:p>
                  </a:txBody>
                  <a:tcPr/>
                </a:tc>
                <a:tc>
                  <a:txBody>
                    <a:bodyPr/>
                    <a:lstStyle/>
                    <a:p>
                      <a:pPr algn="r"/>
                      <a:r>
                        <a:rPr lang="en-US" b="1">
                          <a:latin typeface="Calibri" panose="020F0502020204030204" pitchFamily="34" charset="0"/>
                          <a:cs typeface="Calibri" panose="020F0502020204030204" pitchFamily="34" charset="0"/>
                        </a:rPr>
                        <a:t>0.40</a:t>
                      </a:r>
                    </a:p>
                  </a:txBody>
                  <a:tcPr/>
                </a:tc>
                <a:extLst>
                  <a:ext uri="{0D108BD9-81ED-4DB2-BD59-A6C34878D82A}">
                    <a16:rowId xmlns:a16="http://schemas.microsoft.com/office/drawing/2014/main" val="1212296545"/>
                  </a:ext>
                </a:extLst>
              </a:tr>
              <a:tr h="370840">
                <a:tc>
                  <a:txBody>
                    <a:bodyPr/>
                    <a:lstStyle/>
                    <a:p>
                      <a:pPr marL="0" indent="0">
                        <a:buFont typeface="Arial" panose="020B0604020202020204" pitchFamily="34" charset="0"/>
                        <a:buNone/>
                      </a:pPr>
                      <a:r>
                        <a:rPr lang="en-US">
                          <a:latin typeface="Calibri" panose="020F0502020204030204" pitchFamily="34" charset="0"/>
                          <a:cs typeface="Calibri" panose="020F0502020204030204" pitchFamily="34" charset="0"/>
                        </a:rPr>
                        <a:t>JSC-JIT</a:t>
                      </a:r>
                    </a:p>
                  </a:txBody>
                  <a:tcPr>
                    <a:lnR w="76200" cap="flat" cmpd="sng" algn="ctr">
                      <a:solidFill>
                        <a:schemeClr val="bg1"/>
                      </a:solidFill>
                      <a:prstDash val="solid"/>
                      <a:round/>
                      <a:headEnd type="none" w="med" len="med"/>
                      <a:tailEnd type="none" w="med" len="med"/>
                    </a:ln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800" kern="1200">
                          <a:solidFill>
                            <a:schemeClr val="dk1"/>
                          </a:solidFill>
                          <a:effectLst/>
                          <a:latin typeface="Calibri" panose="020F0502020204030204" pitchFamily="34" charset="0"/>
                          <a:ea typeface="+mn-ea"/>
                          <a:cs typeface="Calibri" panose="020F0502020204030204" pitchFamily="34" charset="0"/>
                        </a:rPr>
                        <a:t>3368</a:t>
                      </a:r>
                    </a:p>
                  </a:txBody>
                  <a:tcPr>
                    <a:lnL w="76200" cap="flat" cmpd="sng" algn="ctr">
                      <a:solidFill>
                        <a:schemeClr val="bg1"/>
                      </a:solidFill>
                      <a:prstDash val="solid"/>
                      <a:round/>
                      <a:headEnd type="none" w="med" len="med"/>
                      <a:tailEnd type="none" w="med" len="med"/>
                    </a:lnL>
                  </a:tcPr>
                </a:tc>
                <a:tc>
                  <a:txBody>
                    <a:bodyPr/>
                    <a:lstStyle/>
                    <a:p>
                      <a:pPr algn="r"/>
                      <a:r>
                        <a:rPr lang="en-US">
                          <a:latin typeface="Calibri" panose="020F0502020204030204" pitchFamily="34" charset="0"/>
                          <a:cs typeface="Calibri" panose="020F0502020204030204" pitchFamily="34" charset="0"/>
                        </a:rPr>
                        <a:t>339</a:t>
                      </a:r>
                    </a:p>
                  </a:txBody>
                  <a:tcPr/>
                </a:tc>
                <a:tc>
                  <a:txBody>
                    <a:bodyPr/>
                    <a:lstStyle/>
                    <a:p>
                      <a:pPr algn="r"/>
                      <a:r>
                        <a:rPr lang="en-US">
                          <a:latin typeface="Calibri" panose="020F0502020204030204" pitchFamily="34" charset="0"/>
                          <a:cs typeface="Calibri" panose="020F0502020204030204" pitchFamily="34" charset="0"/>
                        </a:rPr>
                        <a:t>10.1</a:t>
                      </a:r>
                    </a:p>
                  </a:txBody>
                  <a:tcPr>
                    <a:lnR w="76200" cap="flat" cmpd="sng" algn="ctr">
                      <a:solidFill>
                        <a:schemeClr val="bg1"/>
                      </a:solidFill>
                      <a:prstDash val="solid"/>
                      <a:round/>
                      <a:headEnd type="none" w="med" len="med"/>
                      <a:tailEnd type="none" w="med" len="med"/>
                    </a:lnR>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550k</a:t>
                      </a:r>
                      <a:endParaRPr lang="en-US">
                        <a:latin typeface="Calibri" panose="020F0502020204030204" pitchFamily="34" charset="0"/>
                        <a:cs typeface="Calibri" panose="020F0502020204030204" pitchFamily="34" charset="0"/>
                      </a:endParaRPr>
                    </a:p>
                  </a:txBody>
                  <a:tcPr>
                    <a:lnL w="76200" cap="flat" cmpd="sng" algn="ctr">
                      <a:solidFill>
                        <a:schemeClr val="bg1"/>
                      </a:solidFill>
                      <a:prstDash val="solid"/>
                      <a:round/>
                      <a:headEnd type="none" w="med" len="med"/>
                      <a:tailEnd type="none" w="med" len="med"/>
                    </a:lnL>
                  </a:tcPr>
                </a:tc>
                <a:tc>
                  <a:txBody>
                    <a:bodyPr/>
                    <a:lstStyle/>
                    <a:p>
                      <a:pPr algn="r"/>
                      <a:r>
                        <a:rPr lang="en-US" sz="1800" b="0" i="0" u="none" strike="noStrike" kern="1200">
                          <a:solidFill>
                            <a:schemeClr val="dk1"/>
                          </a:solidFill>
                          <a:effectLst/>
                          <a:latin typeface="Calibri" panose="020F0502020204030204" pitchFamily="34" charset="0"/>
                          <a:ea typeface="+mn-ea"/>
                          <a:cs typeface="Calibri" panose="020F0502020204030204" pitchFamily="34" charset="0"/>
                        </a:rPr>
                        <a:t>7581</a:t>
                      </a:r>
                      <a:endParaRPr lang="en-US">
                        <a:latin typeface="Calibri" panose="020F0502020204030204" pitchFamily="34" charset="0"/>
                        <a:cs typeface="Calibri" panose="020F0502020204030204" pitchFamily="34" charset="0"/>
                      </a:endParaRPr>
                    </a:p>
                  </a:txBody>
                  <a:tcPr/>
                </a:tc>
                <a:tc>
                  <a:txBody>
                    <a:bodyPr/>
                    <a:lstStyle/>
                    <a:p>
                      <a:pPr algn="r"/>
                      <a:r>
                        <a:rPr lang="en-US" b="1">
                          <a:latin typeface="Calibri" panose="020F0502020204030204" pitchFamily="34" charset="0"/>
                          <a:cs typeface="Calibri" panose="020F0502020204030204" pitchFamily="34" charset="0"/>
                        </a:rPr>
                        <a:t>1.38</a:t>
                      </a:r>
                    </a:p>
                  </a:txBody>
                  <a:tcPr/>
                </a:tc>
                <a:extLst>
                  <a:ext uri="{0D108BD9-81ED-4DB2-BD59-A6C34878D82A}">
                    <a16:rowId xmlns:a16="http://schemas.microsoft.com/office/drawing/2014/main" val="1766712335"/>
                  </a:ext>
                </a:extLst>
              </a:tr>
            </a:tbl>
          </a:graphicData>
        </a:graphic>
      </p:graphicFrame>
      <p:sp>
        <p:nvSpPr>
          <p:cNvPr id="5" name="Slide Number Placeholder 4">
            <a:extLst>
              <a:ext uri="{FF2B5EF4-FFF2-40B4-BE49-F238E27FC236}">
                <a16:creationId xmlns:a16="http://schemas.microsoft.com/office/drawing/2014/main" id="{84AD4D2B-E986-4D8B-AF96-9CA5C07060D9}"/>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63</a:t>
            </a:fld>
            <a:endParaRPr lang="en-US">
              <a:solidFill>
                <a:prstClr val="white">
                  <a:lumMod val="50000"/>
                </a:prstClr>
              </a:solidFill>
            </a:endParaRPr>
          </a:p>
        </p:txBody>
      </p:sp>
      <p:sp>
        <p:nvSpPr>
          <p:cNvPr id="2" name="TextBox 1">
            <a:extLst>
              <a:ext uri="{FF2B5EF4-FFF2-40B4-BE49-F238E27FC236}">
                <a16:creationId xmlns:a16="http://schemas.microsoft.com/office/drawing/2014/main" id="{C9D1FD6B-02A2-EDCB-E175-C188353640ED}"/>
              </a:ext>
            </a:extLst>
          </p:cNvPr>
          <p:cNvSpPr txBox="1"/>
          <p:nvPr/>
        </p:nvSpPr>
        <p:spPr>
          <a:xfrm>
            <a:off x="0" y="6550223"/>
            <a:ext cx="6094948" cy="307777"/>
          </a:xfrm>
          <a:prstGeom prst="rect">
            <a:avLst/>
          </a:prstGeom>
          <a:noFill/>
        </p:spPr>
        <p:txBody>
          <a:bodyPr wrap="square">
            <a:spAutoFit/>
          </a:bodyPr>
          <a:lstStyle/>
          <a:p>
            <a:r>
              <a:rPr lang="fr-FR" sz="1400" i="1" dirty="0" err="1">
                <a:hlinkClick r:id="rId3"/>
              </a:rPr>
              <a:t>DSbD</a:t>
            </a:r>
            <a:r>
              <a:rPr lang="fr-FR" sz="1400" i="1" dirty="0">
                <a:hlinkClick r:id="rId3"/>
              </a:rPr>
              <a:t> Consortium Update</a:t>
            </a:r>
            <a:r>
              <a:rPr lang="fr-FR" sz="1400" dirty="0">
                <a:hlinkClick r:id="rId3"/>
              </a:rPr>
              <a:t>.  (2021/05)</a:t>
            </a:r>
            <a:endParaRPr lang="en-US" sz="1400" dirty="0"/>
          </a:p>
        </p:txBody>
      </p:sp>
    </p:spTree>
    <p:extLst>
      <p:ext uri="{BB962C8B-B14F-4D97-AF65-F5344CB8AC3E}">
        <p14:creationId xmlns:p14="http://schemas.microsoft.com/office/powerpoint/2010/main" val="3158154194"/>
      </p:ext>
    </p:extLst>
  </p:cSld>
  <p:clrMapOvr>
    <a:masterClrMapping/>
  </p:clrMapOvr>
  <mc:AlternateContent xmlns:mc="http://schemas.openxmlformats.org/markup-compatibility/2006" xmlns:p14="http://schemas.microsoft.com/office/powerpoint/2010/main">
    <mc:Choice Requires="p14">
      <p:transition spd="slow" p14:dur="2000" advClick="0" advTm="70701"/>
    </mc:Choice>
    <mc:Fallback xmlns="">
      <p:transition spd="slow" advClick="0" advTm="70701"/>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CFFAE1-1DCD-48D3-856F-5C34A4EF85A0}"/>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64</a:t>
            </a:fld>
            <a:endParaRPr lang="en-US">
              <a:solidFill>
                <a:prstClr val="white">
                  <a:lumMod val="50000"/>
                </a:prstClr>
              </a:solidFill>
            </a:endParaRPr>
          </a:p>
        </p:txBody>
      </p:sp>
      <p:sp>
        <p:nvSpPr>
          <p:cNvPr id="3" name="Content Placeholder 2">
            <a:extLst>
              <a:ext uri="{FF2B5EF4-FFF2-40B4-BE49-F238E27FC236}">
                <a16:creationId xmlns:a16="http://schemas.microsoft.com/office/drawing/2014/main" id="{174EB100-1966-477F-840C-956D45ED62DF}"/>
              </a:ext>
            </a:extLst>
          </p:cNvPr>
          <p:cNvSpPr>
            <a:spLocks noGrp="1"/>
          </p:cNvSpPr>
          <p:nvPr>
            <p:ph sz="quarter" idx="13"/>
          </p:nvPr>
        </p:nvSpPr>
        <p:spPr>
          <a:xfrm>
            <a:off x="4263448" y="1030148"/>
            <a:ext cx="7578928" cy="5446853"/>
          </a:xfrm>
        </p:spPr>
        <p:txBody>
          <a:bodyPr/>
          <a:lstStyle/>
          <a:p>
            <a:r>
              <a:rPr lang="en-US" dirty="0"/>
              <a:t>Focused on </a:t>
            </a:r>
            <a:r>
              <a:rPr lang="en-US" i="1" dirty="0"/>
              <a:t>heap</a:t>
            </a:r>
            <a:r>
              <a:rPr lang="en-US" dirty="0"/>
              <a:t> temporal safety</a:t>
            </a:r>
          </a:p>
          <a:p>
            <a:pPr lvl="1"/>
            <a:r>
              <a:rPr lang="en-US" dirty="0"/>
              <a:t>More complex lifetimes than stack objects, resists static approaches</a:t>
            </a:r>
          </a:p>
          <a:p>
            <a:r>
              <a:rPr lang="en-US" dirty="0"/>
              <a:t>Heap pointers end up in </a:t>
            </a:r>
            <a:r>
              <a:rPr lang="en-US" dirty="0" err="1"/>
              <a:t>globals</a:t>
            </a:r>
            <a:r>
              <a:rPr lang="en-US" dirty="0"/>
              <a:t>, stacks, registers, kernel heap, …</a:t>
            </a:r>
          </a:p>
          <a:p>
            <a:endParaRPr lang="en-US" dirty="0"/>
          </a:p>
          <a:p>
            <a:r>
              <a:rPr lang="en-US" dirty="0"/>
              <a:t>Risk: </a:t>
            </a:r>
            <a:r>
              <a:rPr lang="en-GB" sz="2000" dirty="0">
                <a:solidFill>
                  <a:srgbClr val="953635"/>
                </a:solidFill>
              </a:rPr>
              <a:t>retain references to </a:t>
            </a:r>
            <a:r>
              <a:rPr lang="en-GB" sz="2000" dirty="0">
                <a:solidFill>
                  <a:srgbClr val="953635"/>
                </a:solidFill>
                <a:latin typeface="Consolas" panose="020B0609020204030204" pitchFamily="49" charset="0"/>
                <a:cs typeface="Consolas" panose="020B0609020204030204" pitchFamily="49" charset="0"/>
              </a:rPr>
              <a:t>free()</a:t>
            </a:r>
            <a:r>
              <a:rPr lang="en-GB" sz="2000" dirty="0">
                <a:solidFill>
                  <a:srgbClr val="953635"/>
                </a:solidFill>
              </a:rPr>
              <a:t> object</a:t>
            </a:r>
            <a:r>
              <a:rPr lang="en-GB" dirty="0"/>
              <a:t>,</a:t>
            </a:r>
            <a:r>
              <a:rPr lang="en-GB" sz="2000" dirty="0">
                <a:solidFill>
                  <a:srgbClr val="FF0100"/>
                </a:solidFill>
              </a:rPr>
              <a:t> overlap new allocation</a:t>
            </a:r>
            <a:endParaRPr lang="en-GB" dirty="0">
              <a:solidFill>
                <a:srgbClr val="953635"/>
              </a:solidFill>
            </a:endParaRPr>
          </a:p>
          <a:p>
            <a:endParaRPr lang="en-US" dirty="0"/>
          </a:p>
          <a:p>
            <a:r>
              <a:rPr lang="en-US" dirty="0"/>
              <a:t>Eliminate “use-after-reallocation” by </a:t>
            </a:r>
            <a:r>
              <a:rPr lang="en-US" i="1" dirty="0"/>
              <a:t>revoking</a:t>
            </a:r>
            <a:r>
              <a:rPr lang="en-US" dirty="0"/>
              <a:t> dead references</a:t>
            </a:r>
            <a:endParaRPr lang="en-US" i="1" dirty="0"/>
          </a:p>
          <a:p>
            <a:pPr lvl="1"/>
            <a:r>
              <a:rPr lang="en-US" dirty="0"/>
              <a:t>UAF still possible, but accesses old object</a:t>
            </a:r>
          </a:p>
          <a:p>
            <a:pPr marL="0" indent="0">
              <a:buNone/>
            </a:pPr>
            <a:endParaRPr lang="en-US" dirty="0"/>
          </a:p>
          <a:p>
            <a:r>
              <a:rPr lang="en-US" dirty="0"/>
              <a:t>Hold address space in </a:t>
            </a:r>
            <a:r>
              <a:rPr lang="en-US" i="1" dirty="0"/>
              <a:t>quarantine</a:t>
            </a:r>
            <a:r>
              <a:rPr lang="en-US" dirty="0"/>
              <a:t> to amortize sweep cost</a:t>
            </a:r>
          </a:p>
          <a:p>
            <a:pPr lvl="1"/>
            <a:r>
              <a:rPr lang="en-US" dirty="0"/>
              <a:t>Quarantine state held </a:t>
            </a:r>
            <a:r>
              <a:rPr lang="en-US" i="1" dirty="0"/>
              <a:t>out of band</a:t>
            </a:r>
            <a:endParaRPr lang="en-US" dirty="0"/>
          </a:p>
          <a:p>
            <a:endParaRPr lang="en-US" dirty="0"/>
          </a:p>
          <a:p>
            <a:r>
              <a:rPr lang="en-US" dirty="0"/>
              <a:t>“Dual” of garbage collection: (lazily) enforce </a:t>
            </a:r>
            <a:r>
              <a:rPr lang="en-US" dirty="0">
                <a:latin typeface="Consolas" panose="020B0609020204030204" pitchFamily="49" charset="0"/>
              </a:rPr>
              <a:t>free()</a:t>
            </a:r>
          </a:p>
          <a:p>
            <a:endParaRPr lang="en-US" i="1" dirty="0"/>
          </a:p>
        </p:txBody>
      </p:sp>
      <p:sp>
        <p:nvSpPr>
          <p:cNvPr id="4" name="Title 3">
            <a:extLst>
              <a:ext uri="{FF2B5EF4-FFF2-40B4-BE49-F238E27FC236}">
                <a16:creationId xmlns:a16="http://schemas.microsoft.com/office/drawing/2014/main" id="{690C32F6-DBAF-439A-9E1A-306D2AC41A2C}"/>
              </a:ext>
            </a:extLst>
          </p:cNvPr>
          <p:cNvSpPr>
            <a:spLocks noGrp="1"/>
          </p:cNvSpPr>
          <p:nvPr>
            <p:ph type="ctrTitle"/>
          </p:nvPr>
        </p:nvSpPr>
        <p:spPr/>
        <p:txBody>
          <a:bodyPr>
            <a:normAutofit fontScale="90000"/>
          </a:bodyPr>
          <a:lstStyle/>
          <a:p>
            <a:r>
              <a:rPr lang="en-US">
                <a:latin typeface="+mn-lt"/>
              </a:rPr>
              <a:t>Cornucopia: Heap Temporal Safety Atop CHERI</a:t>
            </a:r>
            <a:br>
              <a:rPr lang="en-US">
                <a:latin typeface="+mn-lt"/>
              </a:rPr>
            </a:br>
            <a:r>
              <a:rPr lang="en-US">
                <a:latin typeface="+mn-lt"/>
              </a:rPr>
              <a:t>Address Space Quarantine, Revocation</a:t>
            </a:r>
            <a:endParaRPr lang="en-US"/>
          </a:p>
        </p:txBody>
      </p:sp>
      <p:sp>
        <p:nvSpPr>
          <p:cNvPr id="5" name="Rectangle 4">
            <a:extLst>
              <a:ext uri="{FF2B5EF4-FFF2-40B4-BE49-F238E27FC236}">
                <a16:creationId xmlns:a16="http://schemas.microsoft.com/office/drawing/2014/main" id="{BF2ACD48-45FE-4228-8F4B-DED007099D41}"/>
              </a:ext>
            </a:extLst>
          </p:cNvPr>
          <p:cNvSpPr/>
          <p:nvPr/>
        </p:nvSpPr>
        <p:spPr>
          <a:xfrm>
            <a:off x="558800" y="1290507"/>
            <a:ext cx="1364974" cy="48304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5">
            <a:extLst>
              <a:ext uri="{FF2B5EF4-FFF2-40B4-BE49-F238E27FC236}">
                <a16:creationId xmlns:a16="http://schemas.microsoft.com/office/drawing/2014/main" id="{FF2E0DE7-444E-4549-8E98-F52FCDE9053E}"/>
              </a:ext>
            </a:extLst>
          </p:cNvPr>
          <p:cNvSpPr/>
          <p:nvPr/>
        </p:nvSpPr>
        <p:spPr>
          <a:xfrm>
            <a:off x="558801" y="6260072"/>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FED8CEEE-4694-4438-9D21-AB32006D5529}"/>
              </a:ext>
            </a:extLst>
          </p:cNvPr>
          <p:cNvSpPr/>
          <p:nvPr/>
        </p:nvSpPr>
        <p:spPr>
          <a:xfrm>
            <a:off x="1340678" y="6260072"/>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a:extLst>
              <a:ext uri="{FF2B5EF4-FFF2-40B4-BE49-F238E27FC236}">
                <a16:creationId xmlns:a16="http://schemas.microsoft.com/office/drawing/2014/main" id="{3E3C6999-A85D-4761-A206-0C7378508D89}"/>
              </a:ext>
            </a:extLst>
          </p:cNvPr>
          <p:cNvSpPr/>
          <p:nvPr/>
        </p:nvSpPr>
        <p:spPr>
          <a:xfrm>
            <a:off x="558800" y="1290507"/>
            <a:ext cx="1364974" cy="70899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Kernel</a:t>
            </a:r>
          </a:p>
        </p:txBody>
      </p:sp>
      <p:sp>
        <p:nvSpPr>
          <p:cNvPr id="9" name="Rectangle 8">
            <a:extLst>
              <a:ext uri="{FF2B5EF4-FFF2-40B4-BE49-F238E27FC236}">
                <a16:creationId xmlns:a16="http://schemas.microsoft.com/office/drawing/2014/main" id="{745D3C9E-8FCB-468A-9EBB-FD776B04A894}"/>
              </a:ext>
            </a:extLst>
          </p:cNvPr>
          <p:cNvSpPr/>
          <p:nvPr/>
        </p:nvSpPr>
        <p:spPr>
          <a:xfrm>
            <a:off x="558800" y="2443445"/>
            <a:ext cx="1364974" cy="4306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Stack</a:t>
            </a:r>
          </a:p>
        </p:txBody>
      </p:sp>
      <p:sp>
        <p:nvSpPr>
          <p:cNvPr id="10" name="Rectangle 9">
            <a:extLst>
              <a:ext uri="{FF2B5EF4-FFF2-40B4-BE49-F238E27FC236}">
                <a16:creationId xmlns:a16="http://schemas.microsoft.com/office/drawing/2014/main" id="{AE31360F-2848-47B9-AB0C-630B33BF7098}"/>
              </a:ext>
            </a:extLst>
          </p:cNvPr>
          <p:cNvSpPr/>
          <p:nvPr/>
        </p:nvSpPr>
        <p:spPr>
          <a:xfrm>
            <a:off x="558800" y="5771038"/>
            <a:ext cx="1364974" cy="21203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solidFill>
                  <a:schemeClr val="tx1"/>
                </a:solidFill>
              </a:rPr>
              <a:t>Globals</a:t>
            </a:r>
            <a:endParaRPr lang="en-GB" sz="1600">
              <a:solidFill>
                <a:schemeClr val="tx1"/>
              </a:solidFill>
            </a:endParaRPr>
          </a:p>
        </p:txBody>
      </p:sp>
      <p:sp>
        <p:nvSpPr>
          <p:cNvPr id="11" name="Rectangle 10">
            <a:extLst>
              <a:ext uri="{FF2B5EF4-FFF2-40B4-BE49-F238E27FC236}">
                <a16:creationId xmlns:a16="http://schemas.microsoft.com/office/drawing/2014/main" id="{91273678-7DCA-40C3-9882-88551585C487}"/>
              </a:ext>
            </a:extLst>
          </p:cNvPr>
          <p:cNvSpPr/>
          <p:nvPr/>
        </p:nvSpPr>
        <p:spPr>
          <a:xfrm>
            <a:off x="558800" y="3625337"/>
            <a:ext cx="1364974" cy="193495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a:solidFill>
                  <a:schemeClr val="tx1"/>
                </a:solidFill>
              </a:rPr>
              <a:t>Heap</a:t>
            </a:r>
          </a:p>
        </p:txBody>
      </p:sp>
      <p:sp>
        <p:nvSpPr>
          <p:cNvPr id="12" name="Rectangle 11">
            <a:extLst>
              <a:ext uri="{FF2B5EF4-FFF2-40B4-BE49-F238E27FC236}">
                <a16:creationId xmlns:a16="http://schemas.microsoft.com/office/drawing/2014/main" id="{A9970643-AE9C-462E-8DED-797F92527F73}"/>
              </a:ext>
            </a:extLst>
          </p:cNvPr>
          <p:cNvSpPr/>
          <p:nvPr/>
        </p:nvSpPr>
        <p:spPr>
          <a:xfrm>
            <a:off x="764210" y="4325253"/>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DA61F45E-50EA-4213-8BDA-769B1D7B825D}"/>
              </a:ext>
            </a:extLst>
          </p:cNvPr>
          <p:cNvSpPr/>
          <p:nvPr/>
        </p:nvSpPr>
        <p:spPr>
          <a:xfrm>
            <a:off x="1597671" y="4810806"/>
            <a:ext cx="169425"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5EE1B5D0-4604-4260-B03F-38C8074CD9E9}"/>
              </a:ext>
            </a:extLst>
          </p:cNvPr>
          <p:cNvSpPr/>
          <p:nvPr/>
        </p:nvSpPr>
        <p:spPr>
          <a:xfrm>
            <a:off x="1254539" y="3927689"/>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 name="Straight Arrow Connector 15">
            <a:extLst>
              <a:ext uri="{FF2B5EF4-FFF2-40B4-BE49-F238E27FC236}">
                <a16:creationId xmlns:a16="http://schemas.microsoft.com/office/drawing/2014/main" id="{4584F93B-1E73-470D-BD1F-5BD31FF0AAB4}"/>
              </a:ext>
            </a:extLst>
          </p:cNvPr>
          <p:cNvCxnSpPr>
            <a:endCxn id="12" idx="2"/>
          </p:cNvCxnSpPr>
          <p:nvPr/>
        </p:nvCxnSpPr>
        <p:spPr bwMode="auto">
          <a:xfrm flipV="1">
            <a:off x="850349" y="4490905"/>
            <a:ext cx="0" cy="1380892"/>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27A200B6-8F36-4559-9F75-C7BC2507054F}"/>
              </a:ext>
            </a:extLst>
          </p:cNvPr>
          <p:cNvCxnSpPr>
            <a:endCxn id="14" idx="0"/>
          </p:cNvCxnSpPr>
          <p:nvPr/>
        </p:nvCxnSpPr>
        <p:spPr bwMode="auto">
          <a:xfrm>
            <a:off x="1340678" y="2788003"/>
            <a:ext cx="0" cy="1139687"/>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453199C2-FD09-4C3A-83F1-81F0637F7AD8}"/>
              </a:ext>
            </a:extLst>
          </p:cNvPr>
          <p:cNvCxnSpPr>
            <a:stCxn id="12" idx="0"/>
            <a:endCxn id="14" idx="1"/>
          </p:cNvCxnSpPr>
          <p:nvPr/>
        </p:nvCxnSpPr>
        <p:spPr bwMode="auto">
          <a:xfrm flipV="1">
            <a:off x="850349" y="4010515"/>
            <a:ext cx="404190" cy="314738"/>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9" name="Straight Arrow Connector 18">
            <a:extLst>
              <a:ext uri="{FF2B5EF4-FFF2-40B4-BE49-F238E27FC236}">
                <a16:creationId xmlns:a16="http://schemas.microsoft.com/office/drawing/2014/main" id="{924761F2-E738-4913-AE0D-752B12F04613}"/>
              </a:ext>
            </a:extLst>
          </p:cNvPr>
          <p:cNvCxnSpPr>
            <a:stCxn id="12" idx="3"/>
            <a:endCxn id="13" idx="1"/>
          </p:cNvCxnSpPr>
          <p:nvPr/>
        </p:nvCxnSpPr>
        <p:spPr bwMode="auto">
          <a:xfrm>
            <a:off x="936488" y="4408080"/>
            <a:ext cx="661182" cy="485553"/>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20" name="Straight Arrow Connector 19">
            <a:extLst>
              <a:ext uri="{FF2B5EF4-FFF2-40B4-BE49-F238E27FC236}">
                <a16:creationId xmlns:a16="http://schemas.microsoft.com/office/drawing/2014/main" id="{7B6F2C4B-132A-4913-A325-7502B7CCA013}"/>
              </a:ext>
            </a:extLst>
          </p:cNvPr>
          <p:cNvCxnSpPr>
            <a:endCxn id="13" idx="2"/>
          </p:cNvCxnSpPr>
          <p:nvPr/>
        </p:nvCxnSpPr>
        <p:spPr bwMode="auto">
          <a:xfrm flipH="1" flipV="1">
            <a:off x="1682384" y="4976458"/>
            <a:ext cx="16913" cy="135484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21" name="Rectangle 20">
            <a:extLst>
              <a:ext uri="{FF2B5EF4-FFF2-40B4-BE49-F238E27FC236}">
                <a16:creationId xmlns:a16="http://schemas.microsoft.com/office/drawing/2014/main" id="{B3057BB8-C41D-45BF-8BC9-904531F64DC5}"/>
              </a:ext>
            </a:extLst>
          </p:cNvPr>
          <p:cNvSpPr/>
          <p:nvPr/>
        </p:nvSpPr>
        <p:spPr>
          <a:xfrm>
            <a:off x="648253" y="3784004"/>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2" name="Straight Arrow Connector 21">
            <a:extLst>
              <a:ext uri="{FF2B5EF4-FFF2-40B4-BE49-F238E27FC236}">
                <a16:creationId xmlns:a16="http://schemas.microsoft.com/office/drawing/2014/main" id="{DF616509-2C6B-467E-9413-D21ED2380566}"/>
              </a:ext>
            </a:extLst>
          </p:cNvPr>
          <p:cNvCxnSpPr>
            <a:endCxn id="21" idx="0"/>
          </p:cNvCxnSpPr>
          <p:nvPr/>
        </p:nvCxnSpPr>
        <p:spPr bwMode="auto">
          <a:xfrm>
            <a:off x="734392" y="1787670"/>
            <a:ext cx="0" cy="199633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23" name="Rectangle 22">
            <a:extLst>
              <a:ext uri="{FF2B5EF4-FFF2-40B4-BE49-F238E27FC236}">
                <a16:creationId xmlns:a16="http://schemas.microsoft.com/office/drawing/2014/main" id="{ADDF43A8-3B8C-4973-B173-087C65E4F2E7}"/>
              </a:ext>
            </a:extLst>
          </p:cNvPr>
          <p:cNvSpPr/>
          <p:nvPr/>
        </p:nvSpPr>
        <p:spPr>
          <a:xfrm>
            <a:off x="1251968" y="3927689"/>
            <a:ext cx="172278" cy="16565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4" name="Straight Arrow Connector 23">
            <a:extLst>
              <a:ext uri="{FF2B5EF4-FFF2-40B4-BE49-F238E27FC236}">
                <a16:creationId xmlns:a16="http://schemas.microsoft.com/office/drawing/2014/main" id="{B18CE2B6-D44B-49FE-B9FB-796571A1C8C7}"/>
              </a:ext>
            </a:extLst>
          </p:cNvPr>
          <p:cNvCxnSpPr/>
          <p:nvPr/>
        </p:nvCxnSpPr>
        <p:spPr bwMode="auto">
          <a:xfrm>
            <a:off x="1340678" y="2787864"/>
            <a:ext cx="0" cy="1139687"/>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cxnSp>
        <p:nvCxnSpPr>
          <p:cNvPr id="25" name="Straight Arrow Connector 24">
            <a:extLst>
              <a:ext uri="{FF2B5EF4-FFF2-40B4-BE49-F238E27FC236}">
                <a16:creationId xmlns:a16="http://schemas.microsoft.com/office/drawing/2014/main" id="{A0340937-33B0-48FA-A040-A8562EBF64F7}"/>
              </a:ext>
            </a:extLst>
          </p:cNvPr>
          <p:cNvCxnSpPr/>
          <p:nvPr/>
        </p:nvCxnSpPr>
        <p:spPr bwMode="auto">
          <a:xfrm flipV="1">
            <a:off x="849064" y="4010515"/>
            <a:ext cx="404190" cy="314738"/>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FC803603-1C91-4B52-858B-E55517CA3914}"/>
              </a:ext>
            </a:extLst>
          </p:cNvPr>
          <p:cNvCxnSpPr>
            <a:cxnSpLocks/>
            <a:endCxn id="27" idx="0"/>
          </p:cNvCxnSpPr>
          <p:nvPr/>
        </p:nvCxnSpPr>
        <p:spPr bwMode="auto">
          <a:xfrm>
            <a:off x="1443182" y="2787864"/>
            <a:ext cx="0" cy="1139688"/>
          </a:xfrm>
          <a:prstGeom prst="straightConnector1">
            <a:avLst/>
          </a:prstGeom>
          <a:noFill/>
          <a:ln w="22225">
            <a:solidFill>
              <a:srgbClr val="FF0000"/>
            </a:solidFill>
            <a:round/>
            <a:headEnd/>
            <a:tailEnd type="triangle"/>
          </a:ln>
          <a:extLst>
            <a:ext uri="{909E8E84-426E-40DD-AFC4-6F175D3DCCD1}">
              <a14:hiddenFill xmlns:a14="http://schemas.microsoft.com/office/drawing/2010/main">
                <a:noFill/>
              </a14:hiddenFill>
            </a:ext>
          </a:extLst>
        </p:spPr>
      </p:cxnSp>
      <p:sp>
        <p:nvSpPr>
          <p:cNvPr id="27" name="Rectangle 26">
            <a:extLst>
              <a:ext uri="{FF2B5EF4-FFF2-40B4-BE49-F238E27FC236}">
                <a16:creationId xmlns:a16="http://schemas.microsoft.com/office/drawing/2014/main" id="{7632627A-EC91-4638-B27D-7B12C1FAD3F9}"/>
              </a:ext>
            </a:extLst>
          </p:cNvPr>
          <p:cNvSpPr/>
          <p:nvPr/>
        </p:nvSpPr>
        <p:spPr>
          <a:xfrm>
            <a:off x="1345076" y="3927552"/>
            <a:ext cx="196211" cy="16565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FA2E4D25-BBC1-420D-B66B-6A17F5D558C9}"/>
              </a:ext>
            </a:extLst>
          </p:cNvPr>
          <p:cNvSpPr txBox="1"/>
          <p:nvPr/>
        </p:nvSpPr>
        <p:spPr>
          <a:xfrm>
            <a:off x="558800" y="1008898"/>
            <a:ext cx="1364974" cy="307777"/>
          </a:xfrm>
          <a:prstGeom prst="rect">
            <a:avLst/>
          </a:prstGeom>
          <a:noFill/>
        </p:spPr>
        <p:txBody>
          <a:bodyPr wrap="square" rtlCol="0" anchor="ctr">
            <a:spAutoFit/>
          </a:bodyPr>
          <a:lstStyle/>
          <a:p>
            <a:pPr algn="ctr"/>
            <a:r>
              <a:rPr lang="en-GB" sz="1400">
                <a:latin typeface="Calibri" panose="020F0502020204030204" pitchFamily="34" charset="0"/>
              </a:rPr>
              <a:t>Address Space</a:t>
            </a:r>
          </a:p>
        </p:txBody>
      </p:sp>
      <p:sp>
        <p:nvSpPr>
          <p:cNvPr id="40" name="Multiply 117">
            <a:extLst>
              <a:ext uri="{FF2B5EF4-FFF2-40B4-BE49-F238E27FC236}">
                <a16:creationId xmlns:a16="http://schemas.microsoft.com/office/drawing/2014/main" id="{88EB6204-D070-44ED-A098-926F4C0989A8}"/>
              </a:ext>
            </a:extLst>
          </p:cNvPr>
          <p:cNvSpPr/>
          <p:nvPr/>
        </p:nvSpPr>
        <p:spPr>
          <a:xfrm>
            <a:off x="917426" y="4089745"/>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Multiply 118">
            <a:extLst>
              <a:ext uri="{FF2B5EF4-FFF2-40B4-BE49-F238E27FC236}">
                <a16:creationId xmlns:a16="http://schemas.microsoft.com/office/drawing/2014/main" id="{96D414C9-3216-44B1-B4AF-97DB901FEB65}"/>
              </a:ext>
            </a:extLst>
          </p:cNvPr>
          <p:cNvSpPr/>
          <p:nvPr/>
        </p:nvSpPr>
        <p:spPr>
          <a:xfrm>
            <a:off x="1219318" y="3181714"/>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TextBox 43">
            <a:extLst>
              <a:ext uri="{FF2B5EF4-FFF2-40B4-BE49-F238E27FC236}">
                <a16:creationId xmlns:a16="http://schemas.microsoft.com/office/drawing/2014/main" id="{3FA31724-B329-4A20-802F-628A111A7E54}"/>
              </a:ext>
            </a:extLst>
          </p:cNvPr>
          <p:cNvSpPr txBox="1"/>
          <p:nvPr/>
        </p:nvSpPr>
        <p:spPr>
          <a:xfrm>
            <a:off x="646669" y="6413368"/>
            <a:ext cx="1189236" cy="276999"/>
          </a:xfrm>
          <a:prstGeom prst="rect">
            <a:avLst/>
          </a:prstGeom>
          <a:noFill/>
        </p:spPr>
        <p:txBody>
          <a:bodyPr wrap="none" rtlCol="0" anchor="ctr">
            <a:spAutoFit/>
          </a:bodyPr>
          <a:lstStyle/>
          <a:p>
            <a:pPr algn="ctr"/>
            <a:r>
              <a:rPr lang="en-GB" sz="1200">
                <a:latin typeface="Calibri" panose="020F0502020204030204" pitchFamily="34" charset="0"/>
              </a:rPr>
              <a:t>Thread registers</a:t>
            </a:r>
          </a:p>
        </p:txBody>
      </p:sp>
      <p:sp>
        <p:nvSpPr>
          <p:cNvPr id="15" name="TextBox 14">
            <a:extLst>
              <a:ext uri="{FF2B5EF4-FFF2-40B4-BE49-F238E27FC236}">
                <a16:creationId xmlns:a16="http://schemas.microsoft.com/office/drawing/2014/main" id="{8EA1ECD4-BD70-A838-3EFB-88A54AAF18F0}"/>
              </a:ext>
            </a:extLst>
          </p:cNvPr>
          <p:cNvSpPr txBox="1"/>
          <p:nvPr/>
        </p:nvSpPr>
        <p:spPr>
          <a:xfrm>
            <a:off x="0" y="6550223"/>
            <a:ext cx="6094948" cy="307777"/>
          </a:xfrm>
          <a:prstGeom prst="rect">
            <a:avLst/>
          </a:prstGeom>
          <a:noFill/>
        </p:spPr>
        <p:txBody>
          <a:bodyPr wrap="square">
            <a:spAutoFit/>
          </a:bodyPr>
          <a:lstStyle/>
          <a:p>
            <a:r>
              <a:rPr lang="en-US" sz="1400" dirty="0">
                <a:hlinkClick r:id="rId3"/>
              </a:rPr>
              <a:t>Filardo et al.  </a:t>
            </a:r>
            <a:r>
              <a:rPr lang="en-US" sz="1400" i="1" dirty="0">
                <a:hlinkClick r:id="rId3"/>
              </a:rPr>
              <a:t>Cornucopia: Temporal Safety for CHERI Heaps</a:t>
            </a:r>
            <a:r>
              <a:rPr lang="en-US" sz="1400" dirty="0">
                <a:hlinkClick r:id="rId3"/>
              </a:rPr>
              <a:t>.  (Oakland 2020)</a:t>
            </a:r>
            <a:endParaRPr lang="en-US" sz="1400" dirty="0"/>
          </a:p>
        </p:txBody>
      </p:sp>
    </p:spTree>
    <p:extLst>
      <p:ext uri="{BB962C8B-B14F-4D97-AF65-F5344CB8AC3E}">
        <p14:creationId xmlns:p14="http://schemas.microsoft.com/office/powerpoint/2010/main" val="159879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4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animBg="1"/>
      <p:bldP spid="13" grpId="0" uiExpand="1" animBg="1"/>
      <p:bldP spid="14" grpId="0" uiExpand="1" animBg="1"/>
      <p:bldP spid="14" grpId="1" animBg="1"/>
      <p:bldP spid="21" grpId="0" uiExpand="1" animBg="1"/>
      <p:bldP spid="23" grpId="0" uiExpand="1" animBg="1"/>
      <p:bldP spid="27" grpId="0" animBg="1"/>
      <p:bldP spid="27" grpId="1" animBg="1"/>
      <p:bldP spid="40" grpId="0" animBg="1"/>
      <p:bldP spid="40" grpId="1" animBg="1"/>
      <p:bldP spid="41" grpId="0" animBg="1"/>
      <p:bldP spid="41"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FCAA85-D83F-49D1-B670-ABAF66117261}"/>
              </a:ext>
            </a:extLst>
          </p:cNvPr>
          <p:cNvSpPr>
            <a:spLocks noGrp="1"/>
          </p:cNvSpPr>
          <p:nvPr>
            <p:ph type="sldNum" sz="quarter" idx="11"/>
          </p:nvPr>
        </p:nvSpPr>
        <p:spPr>
          <a:xfrm>
            <a:off x="11082209" y="6553200"/>
            <a:ext cx="1016000" cy="292102"/>
          </a:xfrm>
        </p:spPr>
        <p:txBody>
          <a:bodyPr/>
          <a:lstStyle/>
          <a:p>
            <a:pPr>
              <a:defRPr/>
            </a:pPr>
            <a:fld id="{231CC523-8BC6-4921-807A-66BD262F34AB}" type="slidenum">
              <a:rPr lang="en-US" smtClean="0">
                <a:solidFill>
                  <a:prstClr val="white">
                    <a:lumMod val="50000"/>
                  </a:prstClr>
                </a:solidFill>
              </a:rPr>
              <a:pPr>
                <a:defRPr/>
              </a:pPr>
              <a:t>65</a:t>
            </a:fld>
            <a:endParaRPr lang="en-US">
              <a:solidFill>
                <a:prstClr val="white">
                  <a:lumMod val="50000"/>
                </a:prstClr>
              </a:solidFill>
            </a:endParaRPr>
          </a:p>
        </p:txBody>
      </p:sp>
      <p:sp>
        <p:nvSpPr>
          <p:cNvPr id="4" name="Title 3">
            <a:extLst>
              <a:ext uri="{FF2B5EF4-FFF2-40B4-BE49-F238E27FC236}">
                <a16:creationId xmlns:a16="http://schemas.microsoft.com/office/drawing/2014/main" id="{1D27C506-C2DC-488C-8624-61315B250FDB}"/>
              </a:ext>
            </a:extLst>
          </p:cNvPr>
          <p:cNvSpPr>
            <a:spLocks noGrp="1"/>
          </p:cNvSpPr>
          <p:nvPr>
            <p:ph type="ctrTitle"/>
          </p:nvPr>
        </p:nvSpPr>
        <p:spPr/>
        <p:txBody>
          <a:bodyPr>
            <a:normAutofit/>
          </a:bodyPr>
          <a:lstStyle/>
          <a:p>
            <a:r>
              <a:rPr lang="en-US" dirty="0">
                <a:latin typeface="+mn-lt"/>
              </a:rPr>
              <a:t>Cornucopia’s Kernel Revocation Service</a:t>
            </a:r>
          </a:p>
        </p:txBody>
      </p:sp>
      <p:sp>
        <p:nvSpPr>
          <p:cNvPr id="46" name="Content Placeholder 2">
            <a:extLst>
              <a:ext uri="{FF2B5EF4-FFF2-40B4-BE49-F238E27FC236}">
                <a16:creationId xmlns:a16="http://schemas.microsoft.com/office/drawing/2014/main" id="{EC0D497F-14A0-4F54-9760-9DA25F9CB97F}"/>
              </a:ext>
            </a:extLst>
          </p:cNvPr>
          <p:cNvSpPr txBox="1">
            <a:spLocks/>
          </p:cNvSpPr>
          <p:nvPr/>
        </p:nvSpPr>
        <p:spPr>
          <a:xfrm>
            <a:off x="4412103" y="1338147"/>
            <a:ext cx="7779897" cy="551985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pPr>
            <a:endParaRPr lang="en-US" sz="2400"/>
          </a:p>
        </p:txBody>
      </p:sp>
      <p:sp>
        <p:nvSpPr>
          <p:cNvPr id="68" name="Rectangle 67">
            <a:extLst>
              <a:ext uri="{FF2B5EF4-FFF2-40B4-BE49-F238E27FC236}">
                <a16:creationId xmlns:a16="http://schemas.microsoft.com/office/drawing/2014/main" id="{1A78062F-358B-4C36-8B36-9CF5F25579B5}"/>
              </a:ext>
            </a:extLst>
          </p:cNvPr>
          <p:cNvSpPr/>
          <p:nvPr/>
        </p:nvSpPr>
        <p:spPr>
          <a:xfrm>
            <a:off x="593772" y="1468975"/>
            <a:ext cx="1364974" cy="48304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9" name="Rectangle 68">
            <a:extLst>
              <a:ext uri="{FF2B5EF4-FFF2-40B4-BE49-F238E27FC236}">
                <a16:creationId xmlns:a16="http://schemas.microsoft.com/office/drawing/2014/main" id="{24522961-04CF-4591-91DB-C49C99B6D118}"/>
              </a:ext>
            </a:extLst>
          </p:cNvPr>
          <p:cNvSpPr/>
          <p:nvPr/>
        </p:nvSpPr>
        <p:spPr>
          <a:xfrm>
            <a:off x="593773" y="6438540"/>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8" name="Rectangle 87">
            <a:extLst>
              <a:ext uri="{FF2B5EF4-FFF2-40B4-BE49-F238E27FC236}">
                <a16:creationId xmlns:a16="http://schemas.microsoft.com/office/drawing/2014/main" id="{171CE153-8E77-46CE-B86B-E310174D2DD2}"/>
              </a:ext>
            </a:extLst>
          </p:cNvPr>
          <p:cNvSpPr/>
          <p:nvPr/>
        </p:nvSpPr>
        <p:spPr>
          <a:xfrm>
            <a:off x="1375650" y="6438540"/>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9" name="Rectangle 88">
            <a:extLst>
              <a:ext uri="{FF2B5EF4-FFF2-40B4-BE49-F238E27FC236}">
                <a16:creationId xmlns:a16="http://schemas.microsoft.com/office/drawing/2014/main" id="{05ECA37F-1D27-4ABA-AC25-03F0EF86C502}"/>
              </a:ext>
            </a:extLst>
          </p:cNvPr>
          <p:cNvSpPr/>
          <p:nvPr/>
        </p:nvSpPr>
        <p:spPr>
          <a:xfrm>
            <a:off x="593772" y="1468975"/>
            <a:ext cx="1364974" cy="70899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Kernel</a:t>
            </a:r>
          </a:p>
        </p:txBody>
      </p:sp>
      <p:sp>
        <p:nvSpPr>
          <p:cNvPr id="90" name="Rectangle 89">
            <a:extLst>
              <a:ext uri="{FF2B5EF4-FFF2-40B4-BE49-F238E27FC236}">
                <a16:creationId xmlns:a16="http://schemas.microsoft.com/office/drawing/2014/main" id="{283457BC-8383-4FEB-8929-170FF8ABD023}"/>
              </a:ext>
            </a:extLst>
          </p:cNvPr>
          <p:cNvSpPr/>
          <p:nvPr/>
        </p:nvSpPr>
        <p:spPr>
          <a:xfrm>
            <a:off x="593772" y="2621913"/>
            <a:ext cx="1364974" cy="4306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Stack</a:t>
            </a:r>
          </a:p>
        </p:txBody>
      </p:sp>
      <p:sp>
        <p:nvSpPr>
          <p:cNvPr id="91" name="Rectangle 90">
            <a:extLst>
              <a:ext uri="{FF2B5EF4-FFF2-40B4-BE49-F238E27FC236}">
                <a16:creationId xmlns:a16="http://schemas.microsoft.com/office/drawing/2014/main" id="{9D7485B4-64E8-48C9-8040-D4B15B680FA3}"/>
              </a:ext>
            </a:extLst>
          </p:cNvPr>
          <p:cNvSpPr/>
          <p:nvPr/>
        </p:nvSpPr>
        <p:spPr>
          <a:xfrm>
            <a:off x="593772" y="5949506"/>
            <a:ext cx="1364974" cy="21203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solidFill>
                  <a:schemeClr val="tx1"/>
                </a:solidFill>
              </a:rPr>
              <a:t>Globals</a:t>
            </a:r>
            <a:endParaRPr lang="en-GB" sz="1600">
              <a:solidFill>
                <a:schemeClr val="tx1"/>
              </a:solidFill>
            </a:endParaRPr>
          </a:p>
        </p:txBody>
      </p:sp>
      <p:sp>
        <p:nvSpPr>
          <p:cNvPr id="92" name="Rectangle 91">
            <a:extLst>
              <a:ext uri="{FF2B5EF4-FFF2-40B4-BE49-F238E27FC236}">
                <a16:creationId xmlns:a16="http://schemas.microsoft.com/office/drawing/2014/main" id="{0BAC3008-8007-4364-8661-3E7FC89DE88D}"/>
              </a:ext>
            </a:extLst>
          </p:cNvPr>
          <p:cNvSpPr/>
          <p:nvPr/>
        </p:nvSpPr>
        <p:spPr>
          <a:xfrm>
            <a:off x="593772" y="3803805"/>
            <a:ext cx="1364974" cy="193495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a:solidFill>
                  <a:schemeClr val="tx1"/>
                </a:solidFill>
              </a:rPr>
              <a:t>Heap</a:t>
            </a:r>
          </a:p>
        </p:txBody>
      </p:sp>
      <p:sp>
        <p:nvSpPr>
          <p:cNvPr id="93" name="Rectangle 92">
            <a:extLst>
              <a:ext uri="{FF2B5EF4-FFF2-40B4-BE49-F238E27FC236}">
                <a16:creationId xmlns:a16="http://schemas.microsoft.com/office/drawing/2014/main" id="{BB83C615-B52F-4291-B9F7-820F6E5910D9}"/>
              </a:ext>
            </a:extLst>
          </p:cNvPr>
          <p:cNvSpPr/>
          <p:nvPr/>
        </p:nvSpPr>
        <p:spPr>
          <a:xfrm>
            <a:off x="799182" y="4503721"/>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Rectangle 93">
            <a:extLst>
              <a:ext uri="{FF2B5EF4-FFF2-40B4-BE49-F238E27FC236}">
                <a16:creationId xmlns:a16="http://schemas.microsoft.com/office/drawing/2014/main" id="{34118305-8C31-4C4F-807B-03F05AE66FE4}"/>
              </a:ext>
            </a:extLst>
          </p:cNvPr>
          <p:cNvSpPr/>
          <p:nvPr/>
        </p:nvSpPr>
        <p:spPr>
          <a:xfrm>
            <a:off x="1632643" y="4989274"/>
            <a:ext cx="169425"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5" name="Rectangle 94">
            <a:extLst>
              <a:ext uri="{FF2B5EF4-FFF2-40B4-BE49-F238E27FC236}">
                <a16:creationId xmlns:a16="http://schemas.microsoft.com/office/drawing/2014/main" id="{F3D963F4-69EE-41F7-82BA-D27AA8A5BB06}"/>
              </a:ext>
            </a:extLst>
          </p:cNvPr>
          <p:cNvSpPr/>
          <p:nvPr/>
        </p:nvSpPr>
        <p:spPr>
          <a:xfrm>
            <a:off x="1289511" y="4106157"/>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Rectangle 95">
            <a:extLst>
              <a:ext uri="{FF2B5EF4-FFF2-40B4-BE49-F238E27FC236}">
                <a16:creationId xmlns:a16="http://schemas.microsoft.com/office/drawing/2014/main" id="{09275735-641F-40FA-BD68-83ADBD3D1A1B}"/>
              </a:ext>
            </a:extLst>
          </p:cNvPr>
          <p:cNvSpPr/>
          <p:nvPr/>
        </p:nvSpPr>
        <p:spPr>
          <a:xfrm>
            <a:off x="603171" y="2182007"/>
            <a:ext cx="1352750" cy="44394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Shadow</a:t>
            </a:r>
          </a:p>
        </p:txBody>
      </p:sp>
      <p:cxnSp>
        <p:nvCxnSpPr>
          <p:cNvPr id="97" name="Straight Arrow Connector 96">
            <a:extLst>
              <a:ext uri="{FF2B5EF4-FFF2-40B4-BE49-F238E27FC236}">
                <a16:creationId xmlns:a16="http://schemas.microsoft.com/office/drawing/2014/main" id="{730B4830-7CF6-4255-A110-79CC62C7947D}"/>
              </a:ext>
            </a:extLst>
          </p:cNvPr>
          <p:cNvCxnSpPr>
            <a:endCxn id="93" idx="2"/>
          </p:cNvCxnSpPr>
          <p:nvPr/>
        </p:nvCxnSpPr>
        <p:spPr bwMode="auto">
          <a:xfrm flipV="1">
            <a:off x="885321" y="4669373"/>
            <a:ext cx="0" cy="1380892"/>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98" name="Straight Arrow Connector 97">
            <a:extLst>
              <a:ext uri="{FF2B5EF4-FFF2-40B4-BE49-F238E27FC236}">
                <a16:creationId xmlns:a16="http://schemas.microsoft.com/office/drawing/2014/main" id="{F64B6249-2F57-4BA9-9828-C03AE746354A}"/>
              </a:ext>
            </a:extLst>
          </p:cNvPr>
          <p:cNvCxnSpPr>
            <a:endCxn id="95" idx="0"/>
          </p:cNvCxnSpPr>
          <p:nvPr/>
        </p:nvCxnSpPr>
        <p:spPr bwMode="auto">
          <a:xfrm>
            <a:off x="1375650" y="2966471"/>
            <a:ext cx="0" cy="1139687"/>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99" name="Straight Arrow Connector 98">
            <a:extLst>
              <a:ext uri="{FF2B5EF4-FFF2-40B4-BE49-F238E27FC236}">
                <a16:creationId xmlns:a16="http://schemas.microsoft.com/office/drawing/2014/main" id="{657FFFD5-0349-4F24-A3C3-21B1FA61EA9F}"/>
              </a:ext>
            </a:extLst>
          </p:cNvPr>
          <p:cNvCxnSpPr>
            <a:stCxn id="93" idx="0"/>
            <a:endCxn id="95" idx="1"/>
          </p:cNvCxnSpPr>
          <p:nvPr/>
        </p:nvCxnSpPr>
        <p:spPr bwMode="auto">
          <a:xfrm flipV="1">
            <a:off x="885321" y="4188983"/>
            <a:ext cx="404190" cy="314738"/>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00" name="Straight Arrow Connector 99">
            <a:extLst>
              <a:ext uri="{FF2B5EF4-FFF2-40B4-BE49-F238E27FC236}">
                <a16:creationId xmlns:a16="http://schemas.microsoft.com/office/drawing/2014/main" id="{DD806F9F-7B99-4FD8-ABCE-1DEDAB8D843E}"/>
              </a:ext>
            </a:extLst>
          </p:cNvPr>
          <p:cNvCxnSpPr>
            <a:stCxn id="93" idx="3"/>
            <a:endCxn id="94" idx="1"/>
          </p:cNvCxnSpPr>
          <p:nvPr/>
        </p:nvCxnSpPr>
        <p:spPr bwMode="auto">
          <a:xfrm>
            <a:off x="971460" y="4586548"/>
            <a:ext cx="661182" cy="485553"/>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01" name="Straight Arrow Connector 100">
            <a:extLst>
              <a:ext uri="{FF2B5EF4-FFF2-40B4-BE49-F238E27FC236}">
                <a16:creationId xmlns:a16="http://schemas.microsoft.com/office/drawing/2014/main" id="{F756CA66-90DB-401D-A1C3-2245221EB307}"/>
              </a:ext>
            </a:extLst>
          </p:cNvPr>
          <p:cNvCxnSpPr>
            <a:endCxn id="94" idx="2"/>
          </p:cNvCxnSpPr>
          <p:nvPr/>
        </p:nvCxnSpPr>
        <p:spPr bwMode="auto">
          <a:xfrm flipH="1" flipV="1">
            <a:off x="1717356" y="5154926"/>
            <a:ext cx="16913" cy="135484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102" name="Rectangle 101">
            <a:extLst>
              <a:ext uri="{FF2B5EF4-FFF2-40B4-BE49-F238E27FC236}">
                <a16:creationId xmlns:a16="http://schemas.microsoft.com/office/drawing/2014/main" id="{E1147E84-6F2B-4BB8-841D-27B09E285610}"/>
              </a:ext>
            </a:extLst>
          </p:cNvPr>
          <p:cNvSpPr/>
          <p:nvPr/>
        </p:nvSpPr>
        <p:spPr>
          <a:xfrm>
            <a:off x="683225" y="3962472"/>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3" name="Straight Arrow Connector 102">
            <a:extLst>
              <a:ext uri="{FF2B5EF4-FFF2-40B4-BE49-F238E27FC236}">
                <a16:creationId xmlns:a16="http://schemas.microsoft.com/office/drawing/2014/main" id="{7DCFDC6E-8D5A-4370-877E-7EA699248359}"/>
              </a:ext>
            </a:extLst>
          </p:cNvPr>
          <p:cNvCxnSpPr>
            <a:endCxn id="102" idx="0"/>
          </p:cNvCxnSpPr>
          <p:nvPr/>
        </p:nvCxnSpPr>
        <p:spPr bwMode="auto">
          <a:xfrm>
            <a:off x="769364" y="1966138"/>
            <a:ext cx="0" cy="199633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109" name="Rectangle 108">
            <a:extLst>
              <a:ext uri="{FF2B5EF4-FFF2-40B4-BE49-F238E27FC236}">
                <a16:creationId xmlns:a16="http://schemas.microsoft.com/office/drawing/2014/main" id="{2B316625-A7BE-4A60-A294-F4824DBC3A7A}"/>
              </a:ext>
            </a:extLst>
          </p:cNvPr>
          <p:cNvSpPr/>
          <p:nvPr/>
        </p:nvSpPr>
        <p:spPr>
          <a:xfrm>
            <a:off x="2677788" y="2177966"/>
            <a:ext cx="691487" cy="4121423"/>
          </a:xfrm>
          <a:prstGeom prst="rect">
            <a:avLst/>
          </a:prstGeom>
          <a:solidFill>
            <a:schemeClr val="accent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0" name="Rectangle 109">
            <a:extLst>
              <a:ext uri="{FF2B5EF4-FFF2-40B4-BE49-F238E27FC236}">
                <a16:creationId xmlns:a16="http://schemas.microsoft.com/office/drawing/2014/main" id="{BC061B10-717E-4AD9-841C-0BC7B66CA87D}"/>
              </a:ext>
            </a:extLst>
          </p:cNvPr>
          <p:cNvSpPr/>
          <p:nvPr/>
        </p:nvSpPr>
        <p:spPr>
          <a:xfrm>
            <a:off x="2755325" y="3962472"/>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1" name="Rectangle 110">
            <a:extLst>
              <a:ext uri="{FF2B5EF4-FFF2-40B4-BE49-F238E27FC236}">
                <a16:creationId xmlns:a16="http://schemas.microsoft.com/office/drawing/2014/main" id="{9DA40E22-4902-4F7C-9484-3969A986BBB0}"/>
              </a:ext>
            </a:extLst>
          </p:cNvPr>
          <p:cNvSpPr/>
          <p:nvPr/>
        </p:nvSpPr>
        <p:spPr>
          <a:xfrm>
            <a:off x="2803635" y="4503721"/>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2" name="Rectangle 111">
            <a:extLst>
              <a:ext uri="{FF2B5EF4-FFF2-40B4-BE49-F238E27FC236}">
                <a16:creationId xmlns:a16="http://schemas.microsoft.com/office/drawing/2014/main" id="{5F9DA547-8825-41A1-86D5-32E07DF31F42}"/>
              </a:ext>
            </a:extLst>
          </p:cNvPr>
          <p:cNvSpPr/>
          <p:nvPr/>
        </p:nvSpPr>
        <p:spPr>
          <a:xfrm>
            <a:off x="3171918" y="4989274"/>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13" name="Straight Connector 112">
            <a:extLst>
              <a:ext uri="{FF2B5EF4-FFF2-40B4-BE49-F238E27FC236}">
                <a16:creationId xmlns:a16="http://schemas.microsoft.com/office/drawing/2014/main" id="{7AE2012A-0BF5-40B3-B2DA-B3D3661FEF8F}"/>
              </a:ext>
            </a:extLst>
          </p:cNvPr>
          <p:cNvCxnSpPr/>
          <p:nvPr/>
        </p:nvCxnSpPr>
        <p:spPr bwMode="auto">
          <a:xfrm>
            <a:off x="1968145" y="2177966"/>
            <a:ext cx="695640" cy="0"/>
          </a:xfrm>
          <a:prstGeom prst="line">
            <a:avLst/>
          </a:prstGeom>
          <a:ln w="9525" cap="flat" cmpd="sng" algn="ctr">
            <a:solidFill>
              <a:schemeClr val="tx1">
                <a:lumMod val="50000"/>
                <a:lumOff val="5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4" name="Straight Connector 113">
            <a:extLst>
              <a:ext uri="{FF2B5EF4-FFF2-40B4-BE49-F238E27FC236}">
                <a16:creationId xmlns:a16="http://schemas.microsoft.com/office/drawing/2014/main" id="{59C9197D-5E10-4937-B096-1EC3C70FE655}"/>
              </a:ext>
            </a:extLst>
          </p:cNvPr>
          <p:cNvCxnSpPr>
            <a:cxnSpLocks/>
          </p:cNvCxnSpPr>
          <p:nvPr/>
        </p:nvCxnSpPr>
        <p:spPr bwMode="auto">
          <a:xfrm>
            <a:off x="1969924" y="2621915"/>
            <a:ext cx="707864" cy="3677474"/>
          </a:xfrm>
          <a:prstGeom prst="line">
            <a:avLst/>
          </a:prstGeom>
          <a:ln w="9525" cap="flat" cmpd="sng" algn="ctr">
            <a:solidFill>
              <a:schemeClr val="tx1">
                <a:lumMod val="50000"/>
                <a:lumOff val="5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5" name="Straight Connector 114">
            <a:extLst>
              <a:ext uri="{FF2B5EF4-FFF2-40B4-BE49-F238E27FC236}">
                <a16:creationId xmlns:a16="http://schemas.microsoft.com/office/drawing/2014/main" id="{4F733B3C-71B6-4CEB-85CB-D9BC3507EFAE}"/>
              </a:ext>
            </a:extLst>
          </p:cNvPr>
          <p:cNvCxnSpPr/>
          <p:nvPr/>
        </p:nvCxnSpPr>
        <p:spPr bwMode="auto">
          <a:xfrm>
            <a:off x="896499" y="4045299"/>
            <a:ext cx="1851152"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6" name="Straight Connector 115">
            <a:extLst>
              <a:ext uri="{FF2B5EF4-FFF2-40B4-BE49-F238E27FC236}">
                <a16:creationId xmlns:a16="http://schemas.microsoft.com/office/drawing/2014/main" id="{AE117EC1-3601-4DC5-8AFF-730020F72702}"/>
              </a:ext>
            </a:extLst>
          </p:cNvPr>
          <p:cNvCxnSpPr/>
          <p:nvPr/>
        </p:nvCxnSpPr>
        <p:spPr bwMode="auto">
          <a:xfrm>
            <a:off x="1470397" y="4188845"/>
            <a:ext cx="1584031"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7" name="Straight Connector 116">
            <a:extLst>
              <a:ext uri="{FF2B5EF4-FFF2-40B4-BE49-F238E27FC236}">
                <a16:creationId xmlns:a16="http://schemas.microsoft.com/office/drawing/2014/main" id="{F6B1C230-6452-4D64-AB85-166A325DB15D}"/>
              </a:ext>
            </a:extLst>
          </p:cNvPr>
          <p:cNvCxnSpPr/>
          <p:nvPr/>
        </p:nvCxnSpPr>
        <p:spPr bwMode="auto">
          <a:xfrm>
            <a:off x="982639" y="4586548"/>
            <a:ext cx="1813323"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8" name="Straight Connector 117">
            <a:extLst>
              <a:ext uri="{FF2B5EF4-FFF2-40B4-BE49-F238E27FC236}">
                <a16:creationId xmlns:a16="http://schemas.microsoft.com/office/drawing/2014/main" id="{2D0AD769-FAC4-4F36-8843-F6250F85F03C}"/>
              </a:ext>
            </a:extLst>
          </p:cNvPr>
          <p:cNvCxnSpPr/>
          <p:nvPr/>
        </p:nvCxnSpPr>
        <p:spPr bwMode="auto">
          <a:xfrm>
            <a:off x="1822076" y="5072101"/>
            <a:ext cx="134216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1" name="Rectangle 120">
            <a:extLst>
              <a:ext uri="{FF2B5EF4-FFF2-40B4-BE49-F238E27FC236}">
                <a16:creationId xmlns:a16="http://schemas.microsoft.com/office/drawing/2014/main" id="{9ED152A9-58D7-4A8C-BAF6-B6998F756665}"/>
              </a:ext>
            </a:extLst>
          </p:cNvPr>
          <p:cNvSpPr/>
          <p:nvPr/>
        </p:nvSpPr>
        <p:spPr>
          <a:xfrm>
            <a:off x="3054952" y="4106018"/>
            <a:ext cx="85842"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2" name="Straight Connector 121">
            <a:extLst>
              <a:ext uri="{FF2B5EF4-FFF2-40B4-BE49-F238E27FC236}">
                <a16:creationId xmlns:a16="http://schemas.microsoft.com/office/drawing/2014/main" id="{8D6362F0-0CF0-4345-AECA-18CDBF96683F}"/>
              </a:ext>
            </a:extLst>
          </p:cNvPr>
          <p:cNvCxnSpPr/>
          <p:nvPr/>
        </p:nvCxnSpPr>
        <p:spPr bwMode="auto">
          <a:xfrm>
            <a:off x="1957700" y="6299392"/>
            <a:ext cx="695640"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4" name="Content Placeholder 2">
            <a:extLst>
              <a:ext uri="{FF2B5EF4-FFF2-40B4-BE49-F238E27FC236}">
                <a16:creationId xmlns:a16="http://schemas.microsoft.com/office/drawing/2014/main" id="{A79E2B44-5600-48FD-9CEE-6214E63BA945}"/>
              </a:ext>
            </a:extLst>
          </p:cNvPr>
          <p:cNvSpPr txBox="1">
            <a:spLocks/>
          </p:cNvSpPr>
          <p:nvPr/>
        </p:nvSpPr>
        <p:spPr>
          <a:xfrm>
            <a:off x="4259581" y="1339418"/>
            <a:ext cx="7935762" cy="509912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pPr>
            <a:r>
              <a:rPr lang="en-GB" sz="2400" dirty="0"/>
              <a:t>Kernel offers revocation </a:t>
            </a:r>
            <a:r>
              <a:rPr lang="en-GB" sz="2400" i="1" dirty="0"/>
              <a:t>service</a:t>
            </a:r>
            <a:r>
              <a:rPr lang="en-GB" sz="2400" dirty="0"/>
              <a:t> to user programs</a:t>
            </a:r>
          </a:p>
          <a:p>
            <a:pPr>
              <a:spcBef>
                <a:spcPts val="200"/>
              </a:spcBef>
              <a:spcAft>
                <a:spcPts val="200"/>
              </a:spcAft>
            </a:pPr>
            <a:endParaRPr lang="en-US" sz="2400" dirty="0"/>
          </a:p>
          <a:p>
            <a:pPr>
              <a:spcBef>
                <a:spcPts val="200"/>
              </a:spcBef>
              <a:spcAft>
                <a:spcPts val="200"/>
              </a:spcAft>
            </a:pPr>
            <a:r>
              <a:rPr lang="en-US" sz="2400" dirty="0"/>
              <a:t>Exposes “shadow bitmap”</a:t>
            </a:r>
          </a:p>
          <a:p>
            <a:pPr lvl="1">
              <a:spcBef>
                <a:spcPts val="200"/>
              </a:spcBef>
              <a:spcAft>
                <a:spcPts val="200"/>
              </a:spcAft>
            </a:pPr>
            <a:r>
              <a:rPr lang="en-US" sz="2000" dirty="0"/>
              <a:t>Encodes live/free state of memory, 1 bit per 16 bytes</a:t>
            </a:r>
          </a:p>
          <a:p>
            <a:pPr marL="0" indent="0">
              <a:spcBef>
                <a:spcPts val="200"/>
              </a:spcBef>
              <a:spcAft>
                <a:spcPts val="200"/>
              </a:spcAft>
              <a:buNone/>
            </a:pPr>
            <a:endParaRPr lang="en-US" sz="2400" dirty="0"/>
          </a:p>
          <a:p>
            <a:pPr>
              <a:spcBef>
                <a:spcPts val="200"/>
              </a:spcBef>
              <a:spcAft>
                <a:spcPts val="200"/>
              </a:spcAft>
            </a:pPr>
            <a:r>
              <a:rPr lang="en-US" sz="2400" dirty="0"/>
              <a:t>Deletes capabilities </a:t>
            </a:r>
            <a:r>
              <a:rPr lang="en-US" sz="2400" i="1" dirty="0"/>
              <a:t>to</a:t>
            </a:r>
            <a:r>
              <a:rPr lang="en-US" sz="2400" dirty="0"/>
              <a:t> addresses with set bits</a:t>
            </a:r>
          </a:p>
          <a:p>
            <a:pPr lvl="1">
              <a:spcBef>
                <a:spcPts val="200"/>
              </a:spcBef>
              <a:spcAft>
                <a:spcPts val="200"/>
              </a:spcAft>
            </a:pPr>
            <a:r>
              <a:rPr lang="en-GB" sz="2000" dirty="0"/>
              <a:t>Promises to inspect itself as well as program memory</a:t>
            </a:r>
          </a:p>
          <a:p>
            <a:pPr>
              <a:spcBef>
                <a:spcPts val="200"/>
              </a:spcBef>
              <a:spcAft>
                <a:spcPts val="200"/>
              </a:spcAft>
            </a:pPr>
            <a:endParaRPr lang="en-GB" sz="2400" dirty="0"/>
          </a:p>
          <a:p>
            <a:pPr>
              <a:spcBef>
                <a:spcPts val="200"/>
              </a:spcBef>
              <a:spcAft>
                <a:spcPts val="200"/>
              </a:spcAft>
            </a:pPr>
            <a:r>
              <a:rPr lang="en-GB" sz="2400" dirty="0"/>
              <a:t>Thread-safe &amp; mostly concurrent implementation</a:t>
            </a:r>
          </a:p>
        </p:txBody>
      </p:sp>
      <p:cxnSp>
        <p:nvCxnSpPr>
          <p:cNvPr id="3" name="Straight Connector 2">
            <a:extLst>
              <a:ext uri="{FF2B5EF4-FFF2-40B4-BE49-F238E27FC236}">
                <a16:creationId xmlns:a16="http://schemas.microsoft.com/office/drawing/2014/main" id="{189A1A58-95BA-4A89-AD3F-5955F5F46CB1}"/>
              </a:ext>
            </a:extLst>
          </p:cNvPr>
          <p:cNvCxnSpPr>
            <a:cxnSpLocks/>
          </p:cNvCxnSpPr>
          <p:nvPr/>
        </p:nvCxnSpPr>
        <p:spPr bwMode="auto">
          <a:xfrm>
            <a:off x="1969924" y="5738760"/>
            <a:ext cx="695640" cy="0"/>
          </a:xfrm>
          <a:prstGeom prst="line">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5" name="Straight Connector 4">
            <a:extLst>
              <a:ext uri="{FF2B5EF4-FFF2-40B4-BE49-F238E27FC236}">
                <a16:creationId xmlns:a16="http://schemas.microsoft.com/office/drawing/2014/main" id="{C547CFE3-018C-468F-B604-98E8BCD0728A}"/>
              </a:ext>
            </a:extLst>
          </p:cNvPr>
          <p:cNvCxnSpPr>
            <a:cxnSpLocks/>
          </p:cNvCxnSpPr>
          <p:nvPr/>
        </p:nvCxnSpPr>
        <p:spPr bwMode="auto">
          <a:xfrm>
            <a:off x="1965320" y="3803805"/>
            <a:ext cx="695640" cy="0"/>
          </a:xfrm>
          <a:prstGeom prst="line">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6" name="TextBox 5">
            <a:extLst>
              <a:ext uri="{FF2B5EF4-FFF2-40B4-BE49-F238E27FC236}">
                <a16:creationId xmlns:a16="http://schemas.microsoft.com/office/drawing/2014/main" id="{95493F57-0EDF-716B-3EB8-FCF7601B2632}"/>
              </a:ext>
            </a:extLst>
          </p:cNvPr>
          <p:cNvSpPr txBox="1"/>
          <p:nvPr/>
        </p:nvSpPr>
        <p:spPr>
          <a:xfrm>
            <a:off x="0" y="6550223"/>
            <a:ext cx="6094948" cy="307777"/>
          </a:xfrm>
          <a:prstGeom prst="rect">
            <a:avLst/>
          </a:prstGeom>
          <a:noFill/>
        </p:spPr>
        <p:txBody>
          <a:bodyPr wrap="square">
            <a:spAutoFit/>
          </a:bodyPr>
          <a:lstStyle/>
          <a:p>
            <a:r>
              <a:rPr lang="en-US" sz="1400" dirty="0">
                <a:hlinkClick r:id="rId3"/>
              </a:rPr>
              <a:t>Filardo et al.  </a:t>
            </a:r>
            <a:r>
              <a:rPr lang="en-US" sz="1400" i="1" dirty="0">
                <a:hlinkClick r:id="rId3"/>
              </a:rPr>
              <a:t>Cornucopia: Temporal Safety for CHERI Heaps</a:t>
            </a:r>
            <a:r>
              <a:rPr lang="en-US" sz="1400" dirty="0">
                <a:hlinkClick r:id="rId3"/>
              </a:rPr>
              <a:t>.  (Oakland 2020)</a:t>
            </a:r>
            <a:endParaRPr lang="en-US" sz="1400" dirty="0"/>
          </a:p>
        </p:txBody>
      </p:sp>
    </p:spTree>
    <p:extLst>
      <p:ext uri="{BB962C8B-B14F-4D97-AF65-F5344CB8AC3E}">
        <p14:creationId xmlns:p14="http://schemas.microsoft.com/office/powerpoint/2010/main" val="371743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1" grpId="0" animBg="1"/>
      <p:bldP spid="112" grpId="0" animBg="1"/>
      <p:bldP spid="1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FCAA85-D83F-49D1-B670-ABAF66117261}"/>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66</a:t>
            </a:fld>
            <a:endParaRPr lang="en-US">
              <a:solidFill>
                <a:prstClr val="white">
                  <a:lumMod val="50000"/>
                </a:prstClr>
              </a:solidFill>
            </a:endParaRPr>
          </a:p>
        </p:txBody>
      </p:sp>
      <p:sp>
        <p:nvSpPr>
          <p:cNvPr id="4" name="Title 3">
            <a:extLst>
              <a:ext uri="{FF2B5EF4-FFF2-40B4-BE49-F238E27FC236}">
                <a16:creationId xmlns:a16="http://schemas.microsoft.com/office/drawing/2014/main" id="{1D27C506-C2DC-488C-8624-61315B250FDB}"/>
              </a:ext>
            </a:extLst>
          </p:cNvPr>
          <p:cNvSpPr>
            <a:spLocks noGrp="1"/>
          </p:cNvSpPr>
          <p:nvPr>
            <p:ph type="ctrTitle"/>
          </p:nvPr>
        </p:nvSpPr>
        <p:spPr/>
        <p:txBody>
          <a:bodyPr>
            <a:normAutofit/>
          </a:bodyPr>
          <a:lstStyle/>
          <a:p>
            <a:r>
              <a:rPr lang="en-US" dirty="0">
                <a:latin typeface="+mn-lt"/>
              </a:rPr>
              <a:t>Cornucopia’s User-space: Quarantine &amp; Revocation Batches</a:t>
            </a:r>
          </a:p>
        </p:txBody>
      </p:sp>
      <p:sp>
        <p:nvSpPr>
          <p:cNvPr id="46" name="Content Placeholder 2">
            <a:extLst>
              <a:ext uri="{FF2B5EF4-FFF2-40B4-BE49-F238E27FC236}">
                <a16:creationId xmlns:a16="http://schemas.microsoft.com/office/drawing/2014/main" id="{EC0D497F-14A0-4F54-9760-9DA25F9CB97F}"/>
              </a:ext>
            </a:extLst>
          </p:cNvPr>
          <p:cNvSpPr txBox="1">
            <a:spLocks/>
          </p:cNvSpPr>
          <p:nvPr/>
        </p:nvSpPr>
        <p:spPr>
          <a:xfrm>
            <a:off x="4412103" y="1338147"/>
            <a:ext cx="7779897" cy="551985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pPr>
            <a:r>
              <a:rPr lang="en-GB" sz="2400" dirty="0"/>
              <a:t>Application </a:t>
            </a:r>
            <a:r>
              <a:rPr lang="en-GB" sz="2400" dirty="0">
                <a:solidFill>
                  <a:srgbClr val="953635"/>
                </a:solidFill>
                <a:latin typeface="Consolas" panose="020B0609020204030204" pitchFamily="49" charset="0"/>
                <a:cs typeface="Consolas" panose="020B0609020204030204" pitchFamily="49" charset="0"/>
              </a:rPr>
              <a:t>free()</a:t>
            </a:r>
            <a:r>
              <a:rPr lang="en-GB" sz="2400" dirty="0">
                <a:solidFill>
                  <a:srgbClr val="953635"/>
                </a:solidFill>
              </a:rPr>
              <a:t>-s object</a:t>
            </a:r>
            <a:r>
              <a:rPr lang="en-GB" sz="2400" dirty="0"/>
              <a:t>, might </a:t>
            </a:r>
            <a:r>
              <a:rPr lang="en-GB" sz="2400" dirty="0">
                <a:solidFill>
                  <a:srgbClr val="953635"/>
                </a:solidFill>
              </a:rPr>
              <a:t>retain references</a:t>
            </a:r>
            <a:r>
              <a:rPr lang="en-GB" sz="2400" dirty="0"/>
              <a:t>.</a:t>
            </a:r>
            <a:br>
              <a:rPr lang="en-GB" sz="2400" dirty="0"/>
            </a:br>
            <a:r>
              <a:rPr lang="en-GB" sz="2400" dirty="0"/>
              <a:t>Risk: allocator creates </a:t>
            </a:r>
            <a:r>
              <a:rPr lang="en-GB" sz="2400" dirty="0">
                <a:solidFill>
                  <a:srgbClr val="FF0100"/>
                </a:solidFill>
              </a:rPr>
              <a:t>new, overlapping object</a:t>
            </a:r>
            <a:r>
              <a:rPr lang="en-GB" sz="2400" dirty="0"/>
              <a:t>.</a:t>
            </a:r>
            <a:br>
              <a:rPr lang="en-GB" sz="2400" dirty="0"/>
            </a:br>
            <a:endParaRPr lang="en-GB" sz="2400" dirty="0"/>
          </a:p>
          <a:p>
            <a:pPr>
              <a:spcBef>
                <a:spcPts val="200"/>
              </a:spcBef>
              <a:spcAft>
                <a:spcPts val="200"/>
              </a:spcAft>
            </a:pPr>
            <a:r>
              <a:rPr lang="en-GB" sz="2400" dirty="0"/>
              <a:t>Instead: quarantine space, set bits in shadow.</a:t>
            </a:r>
            <a:br>
              <a:rPr lang="en-GB" sz="2400" dirty="0"/>
            </a:br>
            <a:endParaRPr lang="en-GB" sz="2400" dirty="0"/>
          </a:p>
          <a:p>
            <a:pPr>
              <a:spcBef>
                <a:spcPts val="200"/>
              </a:spcBef>
              <a:spcAft>
                <a:spcPts val="200"/>
              </a:spcAft>
            </a:pPr>
            <a:r>
              <a:rPr lang="en-GB" sz="2400" dirty="0"/>
              <a:t>Eventually, ask kernel to sweep to revoke access.</a:t>
            </a:r>
          </a:p>
          <a:p>
            <a:pPr lvl="1">
              <a:spcBef>
                <a:spcPts val="200"/>
              </a:spcBef>
              <a:spcAft>
                <a:spcPts val="200"/>
              </a:spcAft>
            </a:pPr>
            <a:r>
              <a:rPr lang="en-GB" sz="2000" dirty="0"/>
              <a:t>Sweep phase of M&amp;S collector, w/ </a:t>
            </a:r>
            <a:r>
              <a:rPr lang="en-GB" sz="2000" dirty="0">
                <a:latin typeface="Consolas" panose="020B0609020204030204" pitchFamily="49" charset="0"/>
              </a:rPr>
              <a:t>free()</a:t>
            </a:r>
            <a:r>
              <a:rPr lang="en-GB" sz="2000" dirty="0"/>
              <a:t> doing the marking.</a:t>
            </a:r>
            <a:br>
              <a:rPr lang="en-GB" sz="2400" dirty="0"/>
            </a:br>
            <a:endParaRPr lang="en-GB" sz="2000" dirty="0"/>
          </a:p>
          <a:p>
            <a:r>
              <a:rPr lang="en-US" sz="2400" dirty="0"/>
              <a:t>Now safe to re-issue memory.</a:t>
            </a:r>
          </a:p>
        </p:txBody>
      </p:sp>
      <p:sp>
        <p:nvSpPr>
          <p:cNvPr id="68" name="Rectangle 67">
            <a:extLst>
              <a:ext uri="{FF2B5EF4-FFF2-40B4-BE49-F238E27FC236}">
                <a16:creationId xmlns:a16="http://schemas.microsoft.com/office/drawing/2014/main" id="{1A78062F-358B-4C36-8B36-9CF5F25579B5}"/>
              </a:ext>
            </a:extLst>
          </p:cNvPr>
          <p:cNvSpPr/>
          <p:nvPr/>
        </p:nvSpPr>
        <p:spPr>
          <a:xfrm>
            <a:off x="593772" y="1468975"/>
            <a:ext cx="1364974" cy="483041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9" name="Rectangle 68">
            <a:extLst>
              <a:ext uri="{FF2B5EF4-FFF2-40B4-BE49-F238E27FC236}">
                <a16:creationId xmlns:a16="http://schemas.microsoft.com/office/drawing/2014/main" id="{24522961-04CF-4591-91DB-C49C99B6D118}"/>
              </a:ext>
            </a:extLst>
          </p:cNvPr>
          <p:cNvSpPr/>
          <p:nvPr/>
        </p:nvSpPr>
        <p:spPr>
          <a:xfrm>
            <a:off x="593773" y="6438540"/>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8" name="Rectangle 87">
            <a:extLst>
              <a:ext uri="{FF2B5EF4-FFF2-40B4-BE49-F238E27FC236}">
                <a16:creationId xmlns:a16="http://schemas.microsoft.com/office/drawing/2014/main" id="{171CE153-8E77-46CE-B86B-E310174D2DD2}"/>
              </a:ext>
            </a:extLst>
          </p:cNvPr>
          <p:cNvSpPr/>
          <p:nvPr/>
        </p:nvSpPr>
        <p:spPr>
          <a:xfrm>
            <a:off x="1375650" y="6438540"/>
            <a:ext cx="583096" cy="1424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9" name="Rectangle 88">
            <a:extLst>
              <a:ext uri="{FF2B5EF4-FFF2-40B4-BE49-F238E27FC236}">
                <a16:creationId xmlns:a16="http://schemas.microsoft.com/office/drawing/2014/main" id="{05ECA37F-1D27-4ABA-AC25-03F0EF86C502}"/>
              </a:ext>
            </a:extLst>
          </p:cNvPr>
          <p:cNvSpPr/>
          <p:nvPr/>
        </p:nvSpPr>
        <p:spPr>
          <a:xfrm>
            <a:off x="593772" y="1468975"/>
            <a:ext cx="1364974" cy="70899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Kernel</a:t>
            </a:r>
          </a:p>
        </p:txBody>
      </p:sp>
      <p:sp>
        <p:nvSpPr>
          <p:cNvPr id="90" name="Rectangle 89">
            <a:extLst>
              <a:ext uri="{FF2B5EF4-FFF2-40B4-BE49-F238E27FC236}">
                <a16:creationId xmlns:a16="http://schemas.microsoft.com/office/drawing/2014/main" id="{283457BC-8383-4FEB-8929-170FF8ABD023}"/>
              </a:ext>
            </a:extLst>
          </p:cNvPr>
          <p:cNvSpPr/>
          <p:nvPr/>
        </p:nvSpPr>
        <p:spPr>
          <a:xfrm>
            <a:off x="593772" y="2621913"/>
            <a:ext cx="1364974" cy="43069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Stack</a:t>
            </a:r>
          </a:p>
        </p:txBody>
      </p:sp>
      <p:sp>
        <p:nvSpPr>
          <p:cNvPr id="91" name="Rectangle 90">
            <a:extLst>
              <a:ext uri="{FF2B5EF4-FFF2-40B4-BE49-F238E27FC236}">
                <a16:creationId xmlns:a16="http://schemas.microsoft.com/office/drawing/2014/main" id="{9D7485B4-64E8-48C9-8040-D4B15B680FA3}"/>
              </a:ext>
            </a:extLst>
          </p:cNvPr>
          <p:cNvSpPr/>
          <p:nvPr/>
        </p:nvSpPr>
        <p:spPr>
          <a:xfrm>
            <a:off x="593772" y="5949506"/>
            <a:ext cx="1364974" cy="21203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err="1">
                <a:solidFill>
                  <a:schemeClr val="tx1"/>
                </a:solidFill>
              </a:rPr>
              <a:t>Globals</a:t>
            </a:r>
            <a:endParaRPr lang="en-GB" sz="1600">
              <a:solidFill>
                <a:schemeClr val="tx1"/>
              </a:solidFill>
            </a:endParaRPr>
          </a:p>
        </p:txBody>
      </p:sp>
      <p:sp>
        <p:nvSpPr>
          <p:cNvPr id="92" name="Rectangle 91">
            <a:extLst>
              <a:ext uri="{FF2B5EF4-FFF2-40B4-BE49-F238E27FC236}">
                <a16:creationId xmlns:a16="http://schemas.microsoft.com/office/drawing/2014/main" id="{0BAC3008-8007-4364-8661-3E7FC89DE88D}"/>
              </a:ext>
            </a:extLst>
          </p:cNvPr>
          <p:cNvSpPr/>
          <p:nvPr/>
        </p:nvSpPr>
        <p:spPr>
          <a:xfrm>
            <a:off x="593772" y="3803805"/>
            <a:ext cx="1364974" cy="193495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a:solidFill>
                  <a:schemeClr val="tx1"/>
                </a:solidFill>
              </a:rPr>
              <a:t>Heap</a:t>
            </a:r>
          </a:p>
        </p:txBody>
      </p:sp>
      <p:sp>
        <p:nvSpPr>
          <p:cNvPr id="93" name="Rectangle 92">
            <a:extLst>
              <a:ext uri="{FF2B5EF4-FFF2-40B4-BE49-F238E27FC236}">
                <a16:creationId xmlns:a16="http://schemas.microsoft.com/office/drawing/2014/main" id="{BB83C615-B52F-4291-B9F7-820F6E5910D9}"/>
              </a:ext>
            </a:extLst>
          </p:cNvPr>
          <p:cNvSpPr/>
          <p:nvPr/>
        </p:nvSpPr>
        <p:spPr>
          <a:xfrm>
            <a:off x="799182" y="4503721"/>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Rectangle 93">
            <a:extLst>
              <a:ext uri="{FF2B5EF4-FFF2-40B4-BE49-F238E27FC236}">
                <a16:creationId xmlns:a16="http://schemas.microsoft.com/office/drawing/2014/main" id="{34118305-8C31-4C4F-807B-03F05AE66FE4}"/>
              </a:ext>
            </a:extLst>
          </p:cNvPr>
          <p:cNvSpPr/>
          <p:nvPr/>
        </p:nvSpPr>
        <p:spPr>
          <a:xfrm>
            <a:off x="1632643" y="4989274"/>
            <a:ext cx="169425"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5" name="Rectangle 94">
            <a:extLst>
              <a:ext uri="{FF2B5EF4-FFF2-40B4-BE49-F238E27FC236}">
                <a16:creationId xmlns:a16="http://schemas.microsoft.com/office/drawing/2014/main" id="{F3D963F4-69EE-41F7-82BA-D27AA8A5BB06}"/>
              </a:ext>
            </a:extLst>
          </p:cNvPr>
          <p:cNvSpPr/>
          <p:nvPr/>
        </p:nvSpPr>
        <p:spPr>
          <a:xfrm>
            <a:off x="1289511" y="4106157"/>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Rectangle 95">
            <a:extLst>
              <a:ext uri="{FF2B5EF4-FFF2-40B4-BE49-F238E27FC236}">
                <a16:creationId xmlns:a16="http://schemas.microsoft.com/office/drawing/2014/main" id="{09275735-641F-40FA-BD68-83ADBD3D1A1B}"/>
              </a:ext>
            </a:extLst>
          </p:cNvPr>
          <p:cNvSpPr/>
          <p:nvPr/>
        </p:nvSpPr>
        <p:spPr>
          <a:xfrm>
            <a:off x="603171" y="2182007"/>
            <a:ext cx="1352750" cy="44394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Shadow</a:t>
            </a:r>
          </a:p>
        </p:txBody>
      </p:sp>
      <p:cxnSp>
        <p:nvCxnSpPr>
          <p:cNvPr id="97" name="Straight Arrow Connector 96">
            <a:extLst>
              <a:ext uri="{FF2B5EF4-FFF2-40B4-BE49-F238E27FC236}">
                <a16:creationId xmlns:a16="http://schemas.microsoft.com/office/drawing/2014/main" id="{730B4830-7CF6-4255-A110-79CC62C7947D}"/>
              </a:ext>
            </a:extLst>
          </p:cNvPr>
          <p:cNvCxnSpPr>
            <a:endCxn id="93" idx="2"/>
          </p:cNvCxnSpPr>
          <p:nvPr/>
        </p:nvCxnSpPr>
        <p:spPr bwMode="auto">
          <a:xfrm flipV="1">
            <a:off x="885321" y="4669373"/>
            <a:ext cx="0" cy="1380892"/>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98" name="Straight Arrow Connector 97">
            <a:extLst>
              <a:ext uri="{FF2B5EF4-FFF2-40B4-BE49-F238E27FC236}">
                <a16:creationId xmlns:a16="http://schemas.microsoft.com/office/drawing/2014/main" id="{F64B6249-2F57-4BA9-9828-C03AE746354A}"/>
              </a:ext>
            </a:extLst>
          </p:cNvPr>
          <p:cNvCxnSpPr>
            <a:endCxn id="95" idx="0"/>
          </p:cNvCxnSpPr>
          <p:nvPr/>
        </p:nvCxnSpPr>
        <p:spPr bwMode="auto">
          <a:xfrm>
            <a:off x="1375650" y="2966471"/>
            <a:ext cx="0" cy="1139687"/>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99" name="Straight Arrow Connector 98">
            <a:extLst>
              <a:ext uri="{FF2B5EF4-FFF2-40B4-BE49-F238E27FC236}">
                <a16:creationId xmlns:a16="http://schemas.microsoft.com/office/drawing/2014/main" id="{657FFFD5-0349-4F24-A3C3-21B1FA61EA9F}"/>
              </a:ext>
            </a:extLst>
          </p:cNvPr>
          <p:cNvCxnSpPr>
            <a:stCxn id="93" idx="0"/>
            <a:endCxn id="95" idx="1"/>
          </p:cNvCxnSpPr>
          <p:nvPr/>
        </p:nvCxnSpPr>
        <p:spPr bwMode="auto">
          <a:xfrm flipV="1">
            <a:off x="885321" y="4188983"/>
            <a:ext cx="404190" cy="314738"/>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00" name="Straight Arrow Connector 99">
            <a:extLst>
              <a:ext uri="{FF2B5EF4-FFF2-40B4-BE49-F238E27FC236}">
                <a16:creationId xmlns:a16="http://schemas.microsoft.com/office/drawing/2014/main" id="{DD806F9F-7B99-4FD8-ABCE-1DEDAB8D843E}"/>
              </a:ext>
            </a:extLst>
          </p:cNvPr>
          <p:cNvCxnSpPr>
            <a:stCxn id="93" idx="3"/>
            <a:endCxn id="94" idx="1"/>
          </p:cNvCxnSpPr>
          <p:nvPr/>
        </p:nvCxnSpPr>
        <p:spPr bwMode="auto">
          <a:xfrm>
            <a:off x="971460" y="4586548"/>
            <a:ext cx="661182" cy="485553"/>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01" name="Straight Arrow Connector 100">
            <a:extLst>
              <a:ext uri="{FF2B5EF4-FFF2-40B4-BE49-F238E27FC236}">
                <a16:creationId xmlns:a16="http://schemas.microsoft.com/office/drawing/2014/main" id="{F756CA66-90DB-401D-A1C3-2245221EB307}"/>
              </a:ext>
            </a:extLst>
          </p:cNvPr>
          <p:cNvCxnSpPr>
            <a:endCxn id="94" idx="2"/>
          </p:cNvCxnSpPr>
          <p:nvPr/>
        </p:nvCxnSpPr>
        <p:spPr bwMode="auto">
          <a:xfrm flipH="1" flipV="1">
            <a:off x="1717356" y="5154926"/>
            <a:ext cx="16913" cy="135484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102" name="Rectangle 101">
            <a:extLst>
              <a:ext uri="{FF2B5EF4-FFF2-40B4-BE49-F238E27FC236}">
                <a16:creationId xmlns:a16="http://schemas.microsoft.com/office/drawing/2014/main" id="{E1147E84-6F2B-4BB8-841D-27B09E285610}"/>
              </a:ext>
            </a:extLst>
          </p:cNvPr>
          <p:cNvSpPr/>
          <p:nvPr/>
        </p:nvSpPr>
        <p:spPr>
          <a:xfrm>
            <a:off x="683225" y="3962472"/>
            <a:ext cx="172278"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3" name="Straight Arrow Connector 102">
            <a:extLst>
              <a:ext uri="{FF2B5EF4-FFF2-40B4-BE49-F238E27FC236}">
                <a16:creationId xmlns:a16="http://schemas.microsoft.com/office/drawing/2014/main" id="{7DCFDC6E-8D5A-4370-877E-7EA699248359}"/>
              </a:ext>
            </a:extLst>
          </p:cNvPr>
          <p:cNvCxnSpPr>
            <a:endCxn id="102" idx="0"/>
          </p:cNvCxnSpPr>
          <p:nvPr/>
        </p:nvCxnSpPr>
        <p:spPr bwMode="auto">
          <a:xfrm>
            <a:off x="769364" y="1966138"/>
            <a:ext cx="0" cy="199633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104" name="Rectangle 103">
            <a:extLst>
              <a:ext uri="{FF2B5EF4-FFF2-40B4-BE49-F238E27FC236}">
                <a16:creationId xmlns:a16="http://schemas.microsoft.com/office/drawing/2014/main" id="{0C187039-D21D-4DDE-975C-2D010A4918B3}"/>
              </a:ext>
            </a:extLst>
          </p:cNvPr>
          <p:cNvSpPr/>
          <p:nvPr/>
        </p:nvSpPr>
        <p:spPr>
          <a:xfrm>
            <a:off x="1286940" y="4106157"/>
            <a:ext cx="172278" cy="16565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05" name="Straight Arrow Connector 104">
            <a:extLst>
              <a:ext uri="{FF2B5EF4-FFF2-40B4-BE49-F238E27FC236}">
                <a16:creationId xmlns:a16="http://schemas.microsoft.com/office/drawing/2014/main" id="{2579B7C4-BB93-408B-9792-CCD85D3BFBFA}"/>
              </a:ext>
            </a:extLst>
          </p:cNvPr>
          <p:cNvCxnSpPr/>
          <p:nvPr/>
        </p:nvCxnSpPr>
        <p:spPr bwMode="auto">
          <a:xfrm>
            <a:off x="1375650" y="2966332"/>
            <a:ext cx="0" cy="1139687"/>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cxnSp>
        <p:nvCxnSpPr>
          <p:cNvPr id="106" name="Straight Arrow Connector 105">
            <a:extLst>
              <a:ext uri="{FF2B5EF4-FFF2-40B4-BE49-F238E27FC236}">
                <a16:creationId xmlns:a16="http://schemas.microsoft.com/office/drawing/2014/main" id="{ADEC3F59-A373-4D13-B286-D9EB453E6B0C}"/>
              </a:ext>
            </a:extLst>
          </p:cNvPr>
          <p:cNvCxnSpPr/>
          <p:nvPr/>
        </p:nvCxnSpPr>
        <p:spPr bwMode="auto">
          <a:xfrm flipV="1">
            <a:off x="884036" y="4188983"/>
            <a:ext cx="404190" cy="314738"/>
          </a:xfrm>
          <a:prstGeom prst="straightConnector1">
            <a:avLst/>
          </a:prstGeom>
          <a:noFill/>
          <a:ln w="22225">
            <a:solidFill>
              <a:schemeClr val="accent2">
                <a:lumMod val="75000"/>
              </a:schemeClr>
            </a:solidFill>
            <a:round/>
            <a:headEnd/>
            <a:tailEnd type="triangle"/>
          </a:ln>
          <a:extLst>
            <a:ext uri="{909E8E84-426E-40DD-AFC4-6F175D3DCCD1}">
              <a14:hiddenFill xmlns:a14="http://schemas.microsoft.com/office/drawing/2010/main">
                <a:noFill/>
              </a14:hiddenFill>
            </a:ext>
          </a:extLst>
        </p:spPr>
      </p:cxnSp>
      <p:cxnSp>
        <p:nvCxnSpPr>
          <p:cNvPr id="107" name="Straight Arrow Connector 106">
            <a:extLst>
              <a:ext uri="{FF2B5EF4-FFF2-40B4-BE49-F238E27FC236}">
                <a16:creationId xmlns:a16="http://schemas.microsoft.com/office/drawing/2014/main" id="{35EFAC94-B39A-4E39-A321-C0741CB56E46}"/>
              </a:ext>
            </a:extLst>
          </p:cNvPr>
          <p:cNvCxnSpPr>
            <a:cxnSpLocks/>
            <a:endCxn id="108" idx="0"/>
          </p:cNvCxnSpPr>
          <p:nvPr/>
        </p:nvCxnSpPr>
        <p:spPr bwMode="auto">
          <a:xfrm flipH="1">
            <a:off x="1447112" y="2783394"/>
            <a:ext cx="278702" cy="1322625"/>
          </a:xfrm>
          <a:prstGeom prst="straightConnector1">
            <a:avLst/>
          </a:prstGeom>
          <a:noFill/>
          <a:ln w="22225">
            <a:solidFill>
              <a:srgbClr val="FF0000"/>
            </a:solidFill>
            <a:round/>
            <a:headEnd/>
            <a:tailEnd type="triangle"/>
          </a:ln>
          <a:extLst>
            <a:ext uri="{909E8E84-426E-40DD-AFC4-6F175D3DCCD1}">
              <a14:hiddenFill xmlns:a14="http://schemas.microsoft.com/office/drawing/2010/main">
                <a:noFill/>
              </a14:hiddenFill>
            </a:ext>
          </a:extLst>
        </p:spPr>
      </p:cxnSp>
      <p:sp>
        <p:nvSpPr>
          <p:cNvPr id="108" name="Rectangle 107">
            <a:extLst>
              <a:ext uri="{FF2B5EF4-FFF2-40B4-BE49-F238E27FC236}">
                <a16:creationId xmlns:a16="http://schemas.microsoft.com/office/drawing/2014/main" id="{FD7EA365-95FB-4A55-87B4-D8D223EAD395}"/>
              </a:ext>
            </a:extLst>
          </p:cNvPr>
          <p:cNvSpPr/>
          <p:nvPr/>
        </p:nvSpPr>
        <p:spPr>
          <a:xfrm>
            <a:off x="1176869" y="4106018"/>
            <a:ext cx="540486" cy="16565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9" name="Rectangle 108">
            <a:extLst>
              <a:ext uri="{FF2B5EF4-FFF2-40B4-BE49-F238E27FC236}">
                <a16:creationId xmlns:a16="http://schemas.microsoft.com/office/drawing/2014/main" id="{2B316625-A7BE-4A60-A294-F4824DBC3A7A}"/>
              </a:ext>
            </a:extLst>
          </p:cNvPr>
          <p:cNvSpPr/>
          <p:nvPr/>
        </p:nvSpPr>
        <p:spPr>
          <a:xfrm>
            <a:off x="2676009" y="2177966"/>
            <a:ext cx="691487" cy="4121423"/>
          </a:xfrm>
          <a:prstGeom prst="rect">
            <a:avLst/>
          </a:prstGeom>
          <a:solidFill>
            <a:schemeClr val="accent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a:extLst>
              <a:ext uri="{FF2B5EF4-FFF2-40B4-BE49-F238E27FC236}">
                <a16:creationId xmlns:a16="http://schemas.microsoft.com/office/drawing/2014/main" id="{8C75313D-1D80-01DB-417C-1F279E4EDEC7}"/>
              </a:ext>
            </a:extLst>
          </p:cNvPr>
          <p:cNvSpPr/>
          <p:nvPr/>
        </p:nvSpPr>
        <p:spPr>
          <a:xfrm>
            <a:off x="3054952" y="4106018"/>
            <a:ext cx="85842"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0" name="Rectangle 109">
            <a:extLst>
              <a:ext uri="{FF2B5EF4-FFF2-40B4-BE49-F238E27FC236}">
                <a16:creationId xmlns:a16="http://schemas.microsoft.com/office/drawing/2014/main" id="{BC061B10-717E-4AD9-841C-0BC7B66CA87D}"/>
              </a:ext>
            </a:extLst>
          </p:cNvPr>
          <p:cNvSpPr/>
          <p:nvPr/>
        </p:nvSpPr>
        <p:spPr>
          <a:xfrm>
            <a:off x="2753546" y="3962472"/>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1" name="Rectangle 110">
            <a:extLst>
              <a:ext uri="{FF2B5EF4-FFF2-40B4-BE49-F238E27FC236}">
                <a16:creationId xmlns:a16="http://schemas.microsoft.com/office/drawing/2014/main" id="{9DA40E22-4902-4F7C-9484-3969A986BBB0}"/>
              </a:ext>
            </a:extLst>
          </p:cNvPr>
          <p:cNvSpPr/>
          <p:nvPr/>
        </p:nvSpPr>
        <p:spPr>
          <a:xfrm>
            <a:off x="2801856" y="4503721"/>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2" name="Rectangle 111">
            <a:extLst>
              <a:ext uri="{FF2B5EF4-FFF2-40B4-BE49-F238E27FC236}">
                <a16:creationId xmlns:a16="http://schemas.microsoft.com/office/drawing/2014/main" id="{5F9DA547-8825-41A1-86D5-32E07DF31F42}"/>
              </a:ext>
            </a:extLst>
          </p:cNvPr>
          <p:cNvSpPr/>
          <p:nvPr/>
        </p:nvSpPr>
        <p:spPr>
          <a:xfrm>
            <a:off x="3170139" y="4989274"/>
            <a:ext cx="96620"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13" name="Straight Connector 112">
            <a:extLst>
              <a:ext uri="{FF2B5EF4-FFF2-40B4-BE49-F238E27FC236}">
                <a16:creationId xmlns:a16="http://schemas.microsoft.com/office/drawing/2014/main" id="{7AE2012A-0BF5-40B3-B2DA-B3D3661FEF8F}"/>
              </a:ext>
            </a:extLst>
          </p:cNvPr>
          <p:cNvCxnSpPr/>
          <p:nvPr/>
        </p:nvCxnSpPr>
        <p:spPr bwMode="auto">
          <a:xfrm>
            <a:off x="1968145" y="2177966"/>
            <a:ext cx="695640" cy="0"/>
          </a:xfrm>
          <a:prstGeom prst="line">
            <a:avLst/>
          </a:prstGeom>
          <a:ln w="9525" cap="flat" cmpd="sng" algn="ctr">
            <a:solidFill>
              <a:schemeClr val="tx1">
                <a:lumMod val="50000"/>
                <a:lumOff val="5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4" name="Straight Connector 113">
            <a:extLst>
              <a:ext uri="{FF2B5EF4-FFF2-40B4-BE49-F238E27FC236}">
                <a16:creationId xmlns:a16="http://schemas.microsoft.com/office/drawing/2014/main" id="{59C9197D-5E10-4937-B096-1EC3C70FE655}"/>
              </a:ext>
            </a:extLst>
          </p:cNvPr>
          <p:cNvCxnSpPr>
            <a:cxnSpLocks/>
          </p:cNvCxnSpPr>
          <p:nvPr/>
        </p:nvCxnSpPr>
        <p:spPr bwMode="auto">
          <a:xfrm>
            <a:off x="1968145" y="2621915"/>
            <a:ext cx="707864" cy="3677474"/>
          </a:xfrm>
          <a:prstGeom prst="line">
            <a:avLst/>
          </a:prstGeom>
          <a:ln w="9525" cap="flat" cmpd="sng" algn="ctr">
            <a:solidFill>
              <a:schemeClr val="tx1">
                <a:lumMod val="50000"/>
                <a:lumOff val="5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5" name="Straight Connector 114">
            <a:extLst>
              <a:ext uri="{FF2B5EF4-FFF2-40B4-BE49-F238E27FC236}">
                <a16:creationId xmlns:a16="http://schemas.microsoft.com/office/drawing/2014/main" id="{4F733B3C-71B6-4CEB-85CB-D9BC3507EFAE}"/>
              </a:ext>
            </a:extLst>
          </p:cNvPr>
          <p:cNvCxnSpPr/>
          <p:nvPr/>
        </p:nvCxnSpPr>
        <p:spPr bwMode="auto">
          <a:xfrm>
            <a:off x="894720" y="4045299"/>
            <a:ext cx="1851152"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6" name="Straight Connector 115">
            <a:extLst>
              <a:ext uri="{FF2B5EF4-FFF2-40B4-BE49-F238E27FC236}">
                <a16:creationId xmlns:a16="http://schemas.microsoft.com/office/drawing/2014/main" id="{AE117EC1-3601-4DC5-8AFF-730020F72702}"/>
              </a:ext>
            </a:extLst>
          </p:cNvPr>
          <p:cNvCxnSpPr/>
          <p:nvPr/>
        </p:nvCxnSpPr>
        <p:spPr bwMode="auto">
          <a:xfrm>
            <a:off x="1468618" y="4188845"/>
            <a:ext cx="1584031"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7" name="Straight Connector 116">
            <a:extLst>
              <a:ext uri="{FF2B5EF4-FFF2-40B4-BE49-F238E27FC236}">
                <a16:creationId xmlns:a16="http://schemas.microsoft.com/office/drawing/2014/main" id="{F6B1C230-6452-4D64-AB85-166A325DB15D}"/>
              </a:ext>
            </a:extLst>
          </p:cNvPr>
          <p:cNvCxnSpPr/>
          <p:nvPr/>
        </p:nvCxnSpPr>
        <p:spPr bwMode="auto">
          <a:xfrm>
            <a:off x="980860" y="4586548"/>
            <a:ext cx="1813323"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8" name="Straight Connector 117">
            <a:extLst>
              <a:ext uri="{FF2B5EF4-FFF2-40B4-BE49-F238E27FC236}">
                <a16:creationId xmlns:a16="http://schemas.microsoft.com/office/drawing/2014/main" id="{2D0AD769-FAC4-4F36-8843-F6250F85F03C}"/>
              </a:ext>
            </a:extLst>
          </p:cNvPr>
          <p:cNvCxnSpPr/>
          <p:nvPr/>
        </p:nvCxnSpPr>
        <p:spPr bwMode="auto">
          <a:xfrm>
            <a:off x="1820297" y="5072101"/>
            <a:ext cx="134216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9" name="Multiply 117">
            <a:extLst>
              <a:ext uri="{FF2B5EF4-FFF2-40B4-BE49-F238E27FC236}">
                <a16:creationId xmlns:a16="http://schemas.microsoft.com/office/drawing/2014/main" id="{8D8BDB34-3E5F-4319-98F1-E94058170CDF}"/>
              </a:ext>
            </a:extLst>
          </p:cNvPr>
          <p:cNvSpPr/>
          <p:nvPr/>
        </p:nvSpPr>
        <p:spPr>
          <a:xfrm>
            <a:off x="952398" y="4268213"/>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0" name="Multiply 118">
            <a:extLst>
              <a:ext uri="{FF2B5EF4-FFF2-40B4-BE49-F238E27FC236}">
                <a16:creationId xmlns:a16="http://schemas.microsoft.com/office/drawing/2014/main" id="{53EB9903-6E61-44FA-88A5-6A93D1FCC76D}"/>
              </a:ext>
            </a:extLst>
          </p:cNvPr>
          <p:cNvSpPr/>
          <p:nvPr/>
        </p:nvSpPr>
        <p:spPr>
          <a:xfrm>
            <a:off x="1254290" y="3360182"/>
            <a:ext cx="242720" cy="176814"/>
          </a:xfrm>
          <a:prstGeom prst="mathMultipl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1" name="Rectangle 120">
            <a:extLst>
              <a:ext uri="{FF2B5EF4-FFF2-40B4-BE49-F238E27FC236}">
                <a16:creationId xmlns:a16="http://schemas.microsoft.com/office/drawing/2014/main" id="{9ED152A9-58D7-4A8C-BAF6-B6998F756665}"/>
              </a:ext>
            </a:extLst>
          </p:cNvPr>
          <p:cNvSpPr/>
          <p:nvPr/>
        </p:nvSpPr>
        <p:spPr>
          <a:xfrm>
            <a:off x="3053173" y="4106018"/>
            <a:ext cx="85842" cy="16565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22" name="Straight Connector 121">
            <a:extLst>
              <a:ext uri="{FF2B5EF4-FFF2-40B4-BE49-F238E27FC236}">
                <a16:creationId xmlns:a16="http://schemas.microsoft.com/office/drawing/2014/main" id="{8D6362F0-0CF0-4345-AECA-18CDBF96683F}"/>
              </a:ext>
            </a:extLst>
          </p:cNvPr>
          <p:cNvCxnSpPr/>
          <p:nvPr/>
        </p:nvCxnSpPr>
        <p:spPr bwMode="auto">
          <a:xfrm>
            <a:off x="1955921" y="6299392"/>
            <a:ext cx="695640"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3" name="Straight Arrow Connector 122">
            <a:extLst>
              <a:ext uri="{FF2B5EF4-FFF2-40B4-BE49-F238E27FC236}">
                <a16:creationId xmlns:a16="http://schemas.microsoft.com/office/drawing/2014/main" id="{7B4C9F7F-8B59-4FD2-B325-1AD18FE7E5E0}"/>
              </a:ext>
            </a:extLst>
          </p:cNvPr>
          <p:cNvCxnSpPr>
            <a:endCxn id="124" idx="0"/>
          </p:cNvCxnSpPr>
          <p:nvPr/>
        </p:nvCxnSpPr>
        <p:spPr bwMode="auto">
          <a:xfrm flipH="1">
            <a:off x="1447112" y="2791532"/>
            <a:ext cx="278702" cy="1322625"/>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124" name="Rectangle 123">
            <a:extLst>
              <a:ext uri="{FF2B5EF4-FFF2-40B4-BE49-F238E27FC236}">
                <a16:creationId xmlns:a16="http://schemas.microsoft.com/office/drawing/2014/main" id="{63031130-97E6-4C44-89E4-7764DFDBEB6C}"/>
              </a:ext>
            </a:extLst>
          </p:cNvPr>
          <p:cNvSpPr/>
          <p:nvPr/>
        </p:nvSpPr>
        <p:spPr>
          <a:xfrm>
            <a:off x="1176869" y="4114156"/>
            <a:ext cx="540486" cy="165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5202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6">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2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2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0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8" grpId="0" animBg="1"/>
      <p:bldP spid="119" grpId="0" animBg="1"/>
      <p:bldP spid="119" grpId="1" animBg="1"/>
      <p:bldP spid="120" grpId="0" animBg="1"/>
      <p:bldP spid="120" grpId="1" animBg="1"/>
      <p:bldP spid="121" grpId="0" animBg="1"/>
      <p:bldP spid="121" grpId="1" animBg="1"/>
      <p:bldP spid="124" grpId="0" animBg="1"/>
    </p:bldLst>
  </p:timing>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4DFBDC-051B-4C6E-BF39-61A8D5ABE528}"/>
              </a:ext>
            </a:extLst>
          </p:cNvPr>
          <p:cNvSpPr>
            <a:spLocks noGrp="1"/>
          </p:cNvSpPr>
          <p:nvPr>
            <p:ph type="ctrTitle"/>
          </p:nvPr>
        </p:nvSpPr>
        <p:spPr/>
        <p:txBody>
          <a:bodyPr>
            <a:normAutofit fontScale="90000"/>
          </a:bodyPr>
          <a:lstStyle/>
          <a:p>
            <a:r>
              <a:rPr lang="en-US"/>
              <a:t>Cornucopia Architecture</a:t>
            </a:r>
            <a:br>
              <a:rPr lang="en-US"/>
            </a:br>
            <a:r>
              <a:rPr lang="en-US"/>
              <a:t>Per-Page Sweep in More Detail</a:t>
            </a:r>
          </a:p>
        </p:txBody>
      </p:sp>
      <p:sp>
        <p:nvSpPr>
          <p:cNvPr id="6" name="Rectangle 5">
            <a:extLst>
              <a:ext uri="{FF2B5EF4-FFF2-40B4-BE49-F238E27FC236}">
                <a16:creationId xmlns:a16="http://schemas.microsoft.com/office/drawing/2014/main" id="{54477FE1-803F-4AE9-A316-D7C07E319254}"/>
              </a:ext>
            </a:extLst>
          </p:cNvPr>
          <p:cNvSpPr/>
          <p:nvPr/>
        </p:nvSpPr>
        <p:spPr>
          <a:xfrm>
            <a:off x="8541258" y="2561252"/>
            <a:ext cx="691487" cy="1822653"/>
          </a:xfrm>
          <a:prstGeom prst="rect">
            <a:avLst/>
          </a:prstGeom>
          <a:solidFill>
            <a:schemeClr val="accent2">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09C5B328-08C1-48D3-831B-015C75C12A63}"/>
              </a:ext>
            </a:extLst>
          </p:cNvPr>
          <p:cNvSpPr txBox="1"/>
          <p:nvPr/>
        </p:nvSpPr>
        <p:spPr>
          <a:xfrm>
            <a:off x="8204514" y="2249536"/>
            <a:ext cx="1364974" cy="307777"/>
          </a:xfrm>
          <a:prstGeom prst="rect">
            <a:avLst/>
          </a:prstGeom>
          <a:noFill/>
        </p:spPr>
        <p:txBody>
          <a:bodyPr wrap="square" rtlCol="0" anchor="ctr">
            <a:spAutoFit/>
          </a:bodyPr>
          <a:lstStyle/>
          <a:p>
            <a:pPr algn="ctr"/>
            <a:r>
              <a:rPr lang="en-GB" sz="1400">
                <a:latin typeface="Calibri" panose="020F0502020204030204" pitchFamily="34" charset="0"/>
              </a:rPr>
              <a:t>Shadow bitmap</a:t>
            </a:r>
          </a:p>
        </p:txBody>
      </p:sp>
      <p:sp>
        <p:nvSpPr>
          <p:cNvPr id="47" name="Right Brace 46">
            <a:extLst>
              <a:ext uri="{FF2B5EF4-FFF2-40B4-BE49-F238E27FC236}">
                <a16:creationId xmlns:a16="http://schemas.microsoft.com/office/drawing/2014/main" id="{BC1F7B68-9145-438F-8046-62B9413AFCFA}"/>
              </a:ext>
            </a:extLst>
          </p:cNvPr>
          <p:cNvSpPr/>
          <p:nvPr/>
        </p:nvSpPr>
        <p:spPr>
          <a:xfrm rot="5400000">
            <a:off x="2931110" y="2381870"/>
            <a:ext cx="152400" cy="57691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B1F9197A-004A-4C19-832B-69037F757882}"/>
              </a:ext>
            </a:extLst>
          </p:cNvPr>
          <p:cNvSpPr txBox="1"/>
          <p:nvPr/>
        </p:nvSpPr>
        <p:spPr>
          <a:xfrm>
            <a:off x="2718854" y="2691556"/>
            <a:ext cx="2051716" cy="307777"/>
          </a:xfrm>
          <a:prstGeom prst="rect">
            <a:avLst/>
          </a:prstGeom>
          <a:noFill/>
        </p:spPr>
        <p:txBody>
          <a:bodyPr wrap="none" rtlCol="0">
            <a:spAutoFit/>
          </a:bodyPr>
          <a:lstStyle/>
          <a:p>
            <a:r>
              <a:rPr lang="en-US" sz="1400"/>
              <a:t>Cache lines w/o tags: skip</a:t>
            </a:r>
          </a:p>
        </p:txBody>
      </p:sp>
      <p:cxnSp>
        <p:nvCxnSpPr>
          <p:cNvPr id="58" name="Connector: Elbow 57">
            <a:extLst>
              <a:ext uri="{FF2B5EF4-FFF2-40B4-BE49-F238E27FC236}">
                <a16:creationId xmlns:a16="http://schemas.microsoft.com/office/drawing/2014/main" id="{E633217D-5BB6-4598-B94E-50ED7920FE43}"/>
              </a:ext>
            </a:extLst>
          </p:cNvPr>
          <p:cNvCxnSpPr>
            <a:cxnSpLocks/>
            <a:stCxn id="94" idx="2"/>
            <a:endCxn id="51" idx="1"/>
          </p:cNvCxnSpPr>
          <p:nvPr/>
        </p:nvCxnSpPr>
        <p:spPr>
          <a:xfrm rot="16200000" flipH="1">
            <a:off x="2408186" y="1502059"/>
            <a:ext cx="794480" cy="291037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C3C08E4D-2B08-4E8F-B41B-3FDB7AFCB5CB}"/>
              </a:ext>
            </a:extLst>
          </p:cNvPr>
          <p:cNvCxnSpPr>
            <a:cxnSpLocks/>
            <a:stCxn id="51" idx="3"/>
          </p:cNvCxnSpPr>
          <p:nvPr/>
        </p:nvCxnSpPr>
        <p:spPr>
          <a:xfrm flipV="1">
            <a:off x="7133705" y="2842378"/>
            <a:ext cx="1846979" cy="5121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2062785-189E-4E50-BE26-2C6CB28ACA70}"/>
              </a:ext>
            </a:extLst>
          </p:cNvPr>
          <p:cNvSpPr txBox="1"/>
          <p:nvPr/>
        </p:nvSpPr>
        <p:spPr>
          <a:xfrm>
            <a:off x="4260611" y="3200595"/>
            <a:ext cx="2873094" cy="307777"/>
          </a:xfrm>
          <a:prstGeom prst="rect">
            <a:avLst/>
          </a:prstGeom>
          <a:noFill/>
        </p:spPr>
        <p:txBody>
          <a:bodyPr wrap="none" rtlCol="0">
            <a:spAutoFit/>
          </a:bodyPr>
          <a:lstStyle/>
          <a:p>
            <a:r>
              <a:rPr lang="en-US" sz="1400"/>
              <a:t>Load cap, get (trusted!)</a:t>
            </a:r>
            <a:r>
              <a:rPr lang="en-US" sz="1400" i="1"/>
              <a:t> base address</a:t>
            </a:r>
            <a:endParaRPr lang="en-US" sz="1400"/>
          </a:p>
        </p:txBody>
      </p:sp>
      <p:sp>
        <p:nvSpPr>
          <p:cNvPr id="59" name="TextBox 58">
            <a:extLst>
              <a:ext uri="{FF2B5EF4-FFF2-40B4-BE49-F238E27FC236}">
                <a16:creationId xmlns:a16="http://schemas.microsoft.com/office/drawing/2014/main" id="{952D747F-7598-448D-87C3-636EE5935BDF}"/>
              </a:ext>
            </a:extLst>
          </p:cNvPr>
          <p:cNvSpPr txBox="1"/>
          <p:nvPr/>
        </p:nvSpPr>
        <p:spPr>
          <a:xfrm>
            <a:off x="7387879" y="3048121"/>
            <a:ext cx="184731" cy="369332"/>
          </a:xfrm>
          <a:prstGeom prst="rect">
            <a:avLst/>
          </a:prstGeom>
          <a:noFill/>
        </p:spPr>
        <p:txBody>
          <a:bodyPr wrap="square" rtlCol="0">
            <a:spAutoFit/>
          </a:bodyPr>
          <a:lstStyle/>
          <a:p>
            <a:endParaRPr lang="en-US"/>
          </a:p>
        </p:txBody>
      </p:sp>
      <p:sp>
        <p:nvSpPr>
          <p:cNvPr id="60" name="TextBox 59">
            <a:extLst>
              <a:ext uri="{FF2B5EF4-FFF2-40B4-BE49-F238E27FC236}">
                <a16:creationId xmlns:a16="http://schemas.microsoft.com/office/drawing/2014/main" id="{DAA5483B-129A-413B-B324-70D2BBBB3046}"/>
              </a:ext>
            </a:extLst>
          </p:cNvPr>
          <p:cNvSpPr txBox="1"/>
          <p:nvPr/>
        </p:nvSpPr>
        <p:spPr>
          <a:xfrm>
            <a:off x="4346383" y="3747784"/>
            <a:ext cx="2519279" cy="307777"/>
          </a:xfrm>
          <a:prstGeom prst="rect">
            <a:avLst/>
          </a:prstGeom>
          <a:noFill/>
        </p:spPr>
        <p:txBody>
          <a:bodyPr wrap="none" rtlCol="0">
            <a:spAutoFit/>
          </a:bodyPr>
          <a:lstStyle/>
          <a:p>
            <a:r>
              <a:rPr lang="en-US" sz="1400"/>
              <a:t>Load bitmap bit, CAS NULL if set</a:t>
            </a:r>
          </a:p>
        </p:txBody>
      </p:sp>
      <p:cxnSp>
        <p:nvCxnSpPr>
          <p:cNvPr id="63" name="Connector: Elbow 62">
            <a:extLst>
              <a:ext uri="{FF2B5EF4-FFF2-40B4-BE49-F238E27FC236}">
                <a16:creationId xmlns:a16="http://schemas.microsoft.com/office/drawing/2014/main" id="{415F6C82-5E99-47C6-90CB-354D76E00EE2}"/>
              </a:ext>
            </a:extLst>
          </p:cNvPr>
          <p:cNvCxnSpPr>
            <a:cxnSpLocks/>
            <a:endCxn id="60" idx="3"/>
          </p:cNvCxnSpPr>
          <p:nvPr/>
        </p:nvCxnSpPr>
        <p:spPr>
          <a:xfrm rot="10800000" flipV="1">
            <a:off x="6865662" y="2846317"/>
            <a:ext cx="2090830" cy="1055355"/>
          </a:xfrm>
          <a:prstGeom prst="bentConnector3">
            <a:avLst>
              <a:gd name="adj1" fmla="val 129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C82A8B81-3126-4A8C-9770-EC078234BBD1}"/>
              </a:ext>
            </a:extLst>
          </p:cNvPr>
          <p:cNvCxnSpPr>
            <a:cxnSpLocks/>
            <a:endCxn id="94" idx="2"/>
          </p:cNvCxnSpPr>
          <p:nvPr/>
        </p:nvCxnSpPr>
        <p:spPr>
          <a:xfrm rot="10800000">
            <a:off x="1350241" y="2560004"/>
            <a:ext cx="2989292" cy="1341668"/>
          </a:xfrm>
          <a:prstGeom prst="bentConnector2">
            <a:avLst/>
          </a:prstGeom>
          <a:ln w="9525"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4" name="Rectangle 53">
            <a:extLst>
              <a:ext uri="{FF2B5EF4-FFF2-40B4-BE49-F238E27FC236}">
                <a16:creationId xmlns:a16="http://schemas.microsoft.com/office/drawing/2014/main" id="{155111F2-3887-4291-9573-EC26C184D88B}"/>
              </a:ext>
            </a:extLst>
          </p:cNvPr>
          <p:cNvSpPr/>
          <p:nvPr/>
        </p:nvSpPr>
        <p:spPr>
          <a:xfrm>
            <a:off x="1032707" y="2317867"/>
            <a:ext cx="69851" cy="24213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54">
            <a:extLst>
              <a:ext uri="{FF2B5EF4-FFF2-40B4-BE49-F238E27FC236}">
                <a16:creationId xmlns:a16="http://schemas.microsoft.com/office/drawing/2014/main" id="{AB8E5EA1-1F74-4E6F-95CC-AF5682451202}"/>
              </a:ext>
            </a:extLst>
          </p:cNvPr>
          <p:cNvSpPr/>
          <p:nvPr/>
        </p:nvSpPr>
        <p:spPr>
          <a:xfrm>
            <a:off x="1032707" y="2256725"/>
            <a:ext cx="69851" cy="6656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6" name="Rectangle 55">
            <a:extLst>
              <a:ext uri="{FF2B5EF4-FFF2-40B4-BE49-F238E27FC236}">
                <a16:creationId xmlns:a16="http://schemas.microsoft.com/office/drawing/2014/main" id="{D43E9227-411C-4CE3-8E53-4681DE43EB15}"/>
              </a:ext>
            </a:extLst>
          </p:cNvPr>
          <p:cNvSpPr/>
          <p:nvPr/>
        </p:nvSpPr>
        <p:spPr>
          <a:xfrm>
            <a:off x="1102558" y="2317867"/>
            <a:ext cx="69851" cy="242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Rectangle 56">
            <a:extLst>
              <a:ext uri="{FF2B5EF4-FFF2-40B4-BE49-F238E27FC236}">
                <a16:creationId xmlns:a16="http://schemas.microsoft.com/office/drawing/2014/main" id="{1390B7D7-0543-493E-B634-D7A6D05DBECC}"/>
              </a:ext>
            </a:extLst>
          </p:cNvPr>
          <p:cNvSpPr/>
          <p:nvPr/>
        </p:nvSpPr>
        <p:spPr>
          <a:xfrm>
            <a:off x="1102558" y="2256725"/>
            <a:ext cx="69851" cy="665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1" name="Rectangle 60">
            <a:extLst>
              <a:ext uri="{FF2B5EF4-FFF2-40B4-BE49-F238E27FC236}">
                <a16:creationId xmlns:a16="http://schemas.microsoft.com/office/drawing/2014/main" id="{C0AE5452-0578-46EA-BC9D-5D36B3A0D187}"/>
              </a:ext>
            </a:extLst>
          </p:cNvPr>
          <p:cNvSpPr/>
          <p:nvPr/>
        </p:nvSpPr>
        <p:spPr>
          <a:xfrm>
            <a:off x="1172409" y="2317867"/>
            <a:ext cx="69851" cy="24213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Rectangle 61">
            <a:extLst>
              <a:ext uri="{FF2B5EF4-FFF2-40B4-BE49-F238E27FC236}">
                <a16:creationId xmlns:a16="http://schemas.microsoft.com/office/drawing/2014/main" id="{388F9C20-3B83-4FED-BD96-8BE1C527C991}"/>
              </a:ext>
            </a:extLst>
          </p:cNvPr>
          <p:cNvSpPr/>
          <p:nvPr/>
        </p:nvSpPr>
        <p:spPr>
          <a:xfrm>
            <a:off x="1172409" y="2256725"/>
            <a:ext cx="69851" cy="6656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Rectangle 63">
            <a:extLst>
              <a:ext uri="{FF2B5EF4-FFF2-40B4-BE49-F238E27FC236}">
                <a16:creationId xmlns:a16="http://schemas.microsoft.com/office/drawing/2014/main" id="{E850347A-8872-4BB9-9C54-3FEA5A13BC7F}"/>
              </a:ext>
            </a:extLst>
          </p:cNvPr>
          <p:cNvSpPr/>
          <p:nvPr/>
        </p:nvSpPr>
        <p:spPr>
          <a:xfrm>
            <a:off x="1242260" y="2317867"/>
            <a:ext cx="69851" cy="242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Rectangle 64">
            <a:extLst>
              <a:ext uri="{FF2B5EF4-FFF2-40B4-BE49-F238E27FC236}">
                <a16:creationId xmlns:a16="http://schemas.microsoft.com/office/drawing/2014/main" id="{E4D4AD43-B8C2-4A5A-9474-478518BC3774}"/>
              </a:ext>
            </a:extLst>
          </p:cNvPr>
          <p:cNvSpPr/>
          <p:nvPr/>
        </p:nvSpPr>
        <p:spPr>
          <a:xfrm>
            <a:off x="1242260" y="2256725"/>
            <a:ext cx="69851" cy="665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Rectangle 66">
            <a:extLst>
              <a:ext uri="{FF2B5EF4-FFF2-40B4-BE49-F238E27FC236}">
                <a16:creationId xmlns:a16="http://schemas.microsoft.com/office/drawing/2014/main" id="{1CEB42C9-02DD-44AC-A6B0-19085E45383A}"/>
              </a:ext>
            </a:extLst>
          </p:cNvPr>
          <p:cNvSpPr/>
          <p:nvPr/>
        </p:nvSpPr>
        <p:spPr>
          <a:xfrm>
            <a:off x="1381961" y="2316374"/>
            <a:ext cx="69851" cy="24363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8" name="Rectangle 67">
            <a:extLst>
              <a:ext uri="{FF2B5EF4-FFF2-40B4-BE49-F238E27FC236}">
                <a16:creationId xmlns:a16="http://schemas.microsoft.com/office/drawing/2014/main" id="{537D1440-1F40-476F-AD0D-B47AD0FD72BF}"/>
              </a:ext>
            </a:extLst>
          </p:cNvPr>
          <p:cNvSpPr/>
          <p:nvPr/>
        </p:nvSpPr>
        <p:spPr>
          <a:xfrm>
            <a:off x="1381962" y="2256724"/>
            <a:ext cx="69851" cy="6656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9" name="Rectangle 68">
            <a:extLst>
              <a:ext uri="{FF2B5EF4-FFF2-40B4-BE49-F238E27FC236}">
                <a16:creationId xmlns:a16="http://schemas.microsoft.com/office/drawing/2014/main" id="{7277DABD-47E9-4BC9-8321-E98BB1D092B0}"/>
              </a:ext>
            </a:extLst>
          </p:cNvPr>
          <p:cNvSpPr/>
          <p:nvPr/>
        </p:nvSpPr>
        <p:spPr>
          <a:xfrm>
            <a:off x="1451813" y="2317866"/>
            <a:ext cx="69851" cy="24213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0" name="Rectangle 69">
            <a:extLst>
              <a:ext uri="{FF2B5EF4-FFF2-40B4-BE49-F238E27FC236}">
                <a16:creationId xmlns:a16="http://schemas.microsoft.com/office/drawing/2014/main" id="{81200E2A-BD9D-4174-B3E3-CD0B6E190A9C}"/>
              </a:ext>
            </a:extLst>
          </p:cNvPr>
          <p:cNvSpPr/>
          <p:nvPr/>
        </p:nvSpPr>
        <p:spPr>
          <a:xfrm>
            <a:off x="1451813" y="2256724"/>
            <a:ext cx="69851" cy="6656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Rectangle 70">
            <a:extLst>
              <a:ext uri="{FF2B5EF4-FFF2-40B4-BE49-F238E27FC236}">
                <a16:creationId xmlns:a16="http://schemas.microsoft.com/office/drawing/2014/main" id="{ACCE0E35-F44F-47E1-9A85-F2634C120CE2}"/>
              </a:ext>
            </a:extLst>
          </p:cNvPr>
          <p:cNvSpPr/>
          <p:nvPr/>
        </p:nvSpPr>
        <p:spPr>
          <a:xfrm>
            <a:off x="1521664" y="2317866"/>
            <a:ext cx="69851" cy="242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2" name="Rectangle 71">
            <a:extLst>
              <a:ext uri="{FF2B5EF4-FFF2-40B4-BE49-F238E27FC236}">
                <a16:creationId xmlns:a16="http://schemas.microsoft.com/office/drawing/2014/main" id="{550FB1AC-1E80-4F32-A6AE-FC15A547FC95}"/>
              </a:ext>
            </a:extLst>
          </p:cNvPr>
          <p:cNvSpPr/>
          <p:nvPr/>
        </p:nvSpPr>
        <p:spPr>
          <a:xfrm>
            <a:off x="1521664" y="2256724"/>
            <a:ext cx="69851" cy="665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3" name="Rectangle 72">
            <a:extLst>
              <a:ext uri="{FF2B5EF4-FFF2-40B4-BE49-F238E27FC236}">
                <a16:creationId xmlns:a16="http://schemas.microsoft.com/office/drawing/2014/main" id="{FAE85AFC-9671-4942-923A-FDCE2E8142BF}"/>
              </a:ext>
            </a:extLst>
          </p:cNvPr>
          <p:cNvSpPr/>
          <p:nvPr/>
        </p:nvSpPr>
        <p:spPr>
          <a:xfrm>
            <a:off x="2730132" y="2321800"/>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4" name="Rectangle 73">
            <a:extLst>
              <a:ext uri="{FF2B5EF4-FFF2-40B4-BE49-F238E27FC236}">
                <a16:creationId xmlns:a16="http://schemas.microsoft.com/office/drawing/2014/main" id="{B63D5F67-D2C6-478F-ADA3-175D7DDB717C}"/>
              </a:ext>
            </a:extLst>
          </p:cNvPr>
          <p:cNvSpPr/>
          <p:nvPr/>
        </p:nvSpPr>
        <p:spPr>
          <a:xfrm>
            <a:off x="2730132" y="2256724"/>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 name="Rectangle 74">
            <a:extLst>
              <a:ext uri="{FF2B5EF4-FFF2-40B4-BE49-F238E27FC236}">
                <a16:creationId xmlns:a16="http://schemas.microsoft.com/office/drawing/2014/main" id="{C19AF678-7FD1-48F3-9146-AD6F4D601CAE}"/>
              </a:ext>
            </a:extLst>
          </p:cNvPr>
          <p:cNvSpPr/>
          <p:nvPr/>
        </p:nvSpPr>
        <p:spPr>
          <a:xfrm>
            <a:off x="2799983" y="2321800"/>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6" name="Rectangle 75">
            <a:extLst>
              <a:ext uri="{FF2B5EF4-FFF2-40B4-BE49-F238E27FC236}">
                <a16:creationId xmlns:a16="http://schemas.microsoft.com/office/drawing/2014/main" id="{76F85AEE-A285-4425-976E-E5C896E4EB9D}"/>
              </a:ext>
            </a:extLst>
          </p:cNvPr>
          <p:cNvSpPr/>
          <p:nvPr/>
        </p:nvSpPr>
        <p:spPr>
          <a:xfrm>
            <a:off x="2799983" y="2256724"/>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 name="Rectangle 76">
            <a:extLst>
              <a:ext uri="{FF2B5EF4-FFF2-40B4-BE49-F238E27FC236}">
                <a16:creationId xmlns:a16="http://schemas.microsoft.com/office/drawing/2014/main" id="{27104A51-FA8A-457A-AFC7-673380583853}"/>
              </a:ext>
            </a:extLst>
          </p:cNvPr>
          <p:cNvSpPr/>
          <p:nvPr/>
        </p:nvSpPr>
        <p:spPr>
          <a:xfrm>
            <a:off x="2869834" y="2321800"/>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8" name="Rectangle 77">
            <a:extLst>
              <a:ext uri="{FF2B5EF4-FFF2-40B4-BE49-F238E27FC236}">
                <a16:creationId xmlns:a16="http://schemas.microsoft.com/office/drawing/2014/main" id="{D94456E5-329F-4E3C-A376-EECEB50C6A9B}"/>
              </a:ext>
            </a:extLst>
          </p:cNvPr>
          <p:cNvSpPr/>
          <p:nvPr/>
        </p:nvSpPr>
        <p:spPr>
          <a:xfrm>
            <a:off x="2869834" y="2256724"/>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9" name="Rectangle 78">
            <a:extLst>
              <a:ext uri="{FF2B5EF4-FFF2-40B4-BE49-F238E27FC236}">
                <a16:creationId xmlns:a16="http://schemas.microsoft.com/office/drawing/2014/main" id="{EA77C4FB-CBD7-4516-903B-6336EBB657CA}"/>
              </a:ext>
            </a:extLst>
          </p:cNvPr>
          <p:cNvSpPr/>
          <p:nvPr/>
        </p:nvSpPr>
        <p:spPr>
          <a:xfrm>
            <a:off x="2939685" y="2321800"/>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0" name="Rectangle 79">
            <a:extLst>
              <a:ext uri="{FF2B5EF4-FFF2-40B4-BE49-F238E27FC236}">
                <a16:creationId xmlns:a16="http://schemas.microsoft.com/office/drawing/2014/main" id="{70336A6C-158B-4C88-B7BB-6BAA9E10CE9D}"/>
              </a:ext>
            </a:extLst>
          </p:cNvPr>
          <p:cNvSpPr/>
          <p:nvPr/>
        </p:nvSpPr>
        <p:spPr>
          <a:xfrm>
            <a:off x="2939685" y="2256724"/>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1" name="Rectangle 80">
            <a:extLst>
              <a:ext uri="{FF2B5EF4-FFF2-40B4-BE49-F238E27FC236}">
                <a16:creationId xmlns:a16="http://schemas.microsoft.com/office/drawing/2014/main" id="{DB0E571A-9312-4BDE-B2EE-1FDD976F014F}"/>
              </a:ext>
            </a:extLst>
          </p:cNvPr>
          <p:cNvSpPr/>
          <p:nvPr/>
        </p:nvSpPr>
        <p:spPr>
          <a:xfrm>
            <a:off x="3009536" y="2321799"/>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2" name="Rectangle 81">
            <a:extLst>
              <a:ext uri="{FF2B5EF4-FFF2-40B4-BE49-F238E27FC236}">
                <a16:creationId xmlns:a16="http://schemas.microsoft.com/office/drawing/2014/main" id="{69A121B5-5837-4D1A-9B5D-FCDE17C1EDCE}"/>
              </a:ext>
            </a:extLst>
          </p:cNvPr>
          <p:cNvSpPr/>
          <p:nvPr/>
        </p:nvSpPr>
        <p:spPr>
          <a:xfrm>
            <a:off x="3009536" y="2256723"/>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3" name="Rectangle 82">
            <a:extLst>
              <a:ext uri="{FF2B5EF4-FFF2-40B4-BE49-F238E27FC236}">
                <a16:creationId xmlns:a16="http://schemas.microsoft.com/office/drawing/2014/main" id="{7B71EF25-301C-4B88-A974-A7E08FB457BB}"/>
              </a:ext>
            </a:extLst>
          </p:cNvPr>
          <p:cNvSpPr/>
          <p:nvPr/>
        </p:nvSpPr>
        <p:spPr>
          <a:xfrm>
            <a:off x="3079387" y="2321799"/>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4" name="Rectangle 83">
            <a:extLst>
              <a:ext uri="{FF2B5EF4-FFF2-40B4-BE49-F238E27FC236}">
                <a16:creationId xmlns:a16="http://schemas.microsoft.com/office/drawing/2014/main" id="{69A0C2E1-A157-4057-BF66-4D26113F1B45}"/>
              </a:ext>
            </a:extLst>
          </p:cNvPr>
          <p:cNvSpPr/>
          <p:nvPr/>
        </p:nvSpPr>
        <p:spPr>
          <a:xfrm>
            <a:off x="3079387" y="2256723"/>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 name="Rectangle 84">
            <a:extLst>
              <a:ext uri="{FF2B5EF4-FFF2-40B4-BE49-F238E27FC236}">
                <a16:creationId xmlns:a16="http://schemas.microsoft.com/office/drawing/2014/main" id="{7402CDA8-284C-436D-9756-6328A4BA9900}"/>
              </a:ext>
            </a:extLst>
          </p:cNvPr>
          <p:cNvSpPr/>
          <p:nvPr/>
        </p:nvSpPr>
        <p:spPr>
          <a:xfrm>
            <a:off x="3149238" y="2321799"/>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 name="Rectangle 85">
            <a:extLst>
              <a:ext uri="{FF2B5EF4-FFF2-40B4-BE49-F238E27FC236}">
                <a16:creationId xmlns:a16="http://schemas.microsoft.com/office/drawing/2014/main" id="{C80941E6-C7BB-4A48-ABF8-019DF571FC85}"/>
              </a:ext>
            </a:extLst>
          </p:cNvPr>
          <p:cNvSpPr/>
          <p:nvPr/>
        </p:nvSpPr>
        <p:spPr>
          <a:xfrm>
            <a:off x="3149238" y="2256723"/>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7" name="Rectangle 86">
            <a:extLst>
              <a:ext uri="{FF2B5EF4-FFF2-40B4-BE49-F238E27FC236}">
                <a16:creationId xmlns:a16="http://schemas.microsoft.com/office/drawing/2014/main" id="{656D5970-F6ED-4D84-AD5C-6BD330836C89}"/>
              </a:ext>
            </a:extLst>
          </p:cNvPr>
          <p:cNvSpPr/>
          <p:nvPr/>
        </p:nvSpPr>
        <p:spPr>
          <a:xfrm>
            <a:off x="3219089" y="2321799"/>
            <a:ext cx="6985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8" name="Rectangle 87">
            <a:extLst>
              <a:ext uri="{FF2B5EF4-FFF2-40B4-BE49-F238E27FC236}">
                <a16:creationId xmlns:a16="http://schemas.microsoft.com/office/drawing/2014/main" id="{5F7A90BC-AC5A-4B66-8016-F53DB3252E32}"/>
              </a:ext>
            </a:extLst>
          </p:cNvPr>
          <p:cNvSpPr/>
          <p:nvPr/>
        </p:nvSpPr>
        <p:spPr>
          <a:xfrm>
            <a:off x="3219089" y="2256723"/>
            <a:ext cx="69851" cy="6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9" name="Rectangle 88">
            <a:extLst>
              <a:ext uri="{FF2B5EF4-FFF2-40B4-BE49-F238E27FC236}">
                <a16:creationId xmlns:a16="http://schemas.microsoft.com/office/drawing/2014/main" id="{BB9FE3DD-ADBD-4F0F-A0E4-096994727220}"/>
              </a:ext>
            </a:extLst>
          </p:cNvPr>
          <p:cNvSpPr/>
          <p:nvPr/>
        </p:nvSpPr>
        <p:spPr>
          <a:xfrm>
            <a:off x="1591519" y="2321799"/>
            <a:ext cx="113861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t>
            </a:r>
          </a:p>
        </p:txBody>
      </p:sp>
      <p:sp>
        <p:nvSpPr>
          <p:cNvPr id="90" name="Rectangle 89">
            <a:extLst>
              <a:ext uri="{FF2B5EF4-FFF2-40B4-BE49-F238E27FC236}">
                <a16:creationId xmlns:a16="http://schemas.microsoft.com/office/drawing/2014/main" id="{22FC6F4A-F61E-4DA6-9FFA-6DC372933205}"/>
              </a:ext>
            </a:extLst>
          </p:cNvPr>
          <p:cNvSpPr/>
          <p:nvPr/>
        </p:nvSpPr>
        <p:spPr>
          <a:xfrm>
            <a:off x="1591517" y="2256723"/>
            <a:ext cx="1138613" cy="650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1" name="TextBox 90">
            <a:extLst>
              <a:ext uri="{FF2B5EF4-FFF2-40B4-BE49-F238E27FC236}">
                <a16:creationId xmlns:a16="http://schemas.microsoft.com/office/drawing/2014/main" id="{31302D78-9A1F-4673-BAA0-83C9353DC9FE}"/>
              </a:ext>
            </a:extLst>
          </p:cNvPr>
          <p:cNvSpPr txBox="1"/>
          <p:nvPr/>
        </p:nvSpPr>
        <p:spPr>
          <a:xfrm>
            <a:off x="1032707" y="1897076"/>
            <a:ext cx="3394846" cy="307777"/>
          </a:xfrm>
          <a:prstGeom prst="rect">
            <a:avLst/>
          </a:prstGeom>
          <a:noFill/>
        </p:spPr>
        <p:txBody>
          <a:bodyPr wrap="square" rtlCol="0">
            <a:spAutoFit/>
          </a:bodyPr>
          <a:lstStyle/>
          <a:p>
            <a:pPr algn="ctr"/>
            <a:r>
              <a:rPr lang="en-US" sz="1400"/>
              <a:t>4K page being swept</a:t>
            </a:r>
          </a:p>
        </p:txBody>
      </p:sp>
      <p:sp>
        <p:nvSpPr>
          <p:cNvPr id="92" name="Rectangle 91">
            <a:extLst>
              <a:ext uri="{FF2B5EF4-FFF2-40B4-BE49-F238E27FC236}">
                <a16:creationId xmlns:a16="http://schemas.microsoft.com/office/drawing/2014/main" id="{2D9AE5FD-5562-4ABE-B812-644A2EF994FB}"/>
              </a:ext>
            </a:extLst>
          </p:cNvPr>
          <p:cNvSpPr/>
          <p:nvPr/>
        </p:nvSpPr>
        <p:spPr>
          <a:xfrm>
            <a:off x="3288942" y="2321798"/>
            <a:ext cx="1138611" cy="236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t>
            </a:r>
          </a:p>
        </p:txBody>
      </p:sp>
      <p:sp>
        <p:nvSpPr>
          <p:cNvPr id="93" name="Rectangle 92">
            <a:extLst>
              <a:ext uri="{FF2B5EF4-FFF2-40B4-BE49-F238E27FC236}">
                <a16:creationId xmlns:a16="http://schemas.microsoft.com/office/drawing/2014/main" id="{C22C4CE7-E1A4-4F87-9DAD-BC8A8A87CA55}"/>
              </a:ext>
            </a:extLst>
          </p:cNvPr>
          <p:cNvSpPr/>
          <p:nvPr/>
        </p:nvSpPr>
        <p:spPr>
          <a:xfrm>
            <a:off x="3288940" y="2256722"/>
            <a:ext cx="1138613" cy="650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Rectangle 93">
            <a:extLst>
              <a:ext uri="{FF2B5EF4-FFF2-40B4-BE49-F238E27FC236}">
                <a16:creationId xmlns:a16="http://schemas.microsoft.com/office/drawing/2014/main" id="{417A42F8-0F46-4B1A-A5C1-E351D973962D}"/>
              </a:ext>
            </a:extLst>
          </p:cNvPr>
          <p:cNvSpPr/>
          <p:nvPr/>
        </p:nvSpPr>
        <p:spPr>
          <a:xfrm>
            <a:off x="1315315" y="2316374"/>
            <a:ext cx="69851" cy="24363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5" name="Rectangle 94">
            <a:extLst>
              <a:ext uri="{FF2B5EF4-FFF2-40B4-BE49-F238E27FC236}">
                <a16:creationId xmlns:a16="http://schemas.microsoft.com/office/drawing/2014/main" id="{1A4D01CC-169A-4E0E-8DA9-B437660EAC3F}"/>
              </a:ext>
            </a:extLst>
          </p:cNvPr>
          <p:cNvSpPr/>
          <p:nvPr/>
        </p:nvSpPr>
        <p:spPr>
          <a:xfrm>
            <a:off x="1315315" y="2256722"/>
            <a:ext cx="69851" cy="66566"/>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Slide Number Placeholder 8">
            <a:extLst>
              <a:ext uri="{FF2B5EF4-FFF2-40B4-BE49-F238E27FC236}">
                <a16:creationId xmlns:a16="http://schemas.microsoft.com/office/drawing/2014/main" id="{3EB07F68-F95D-46B6-A1BE-60E0C12D3ED4}"/>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67</a:t>
            </a:fld>
            <a:endParaRPr lang="en-US">
              <a:solidFill>
                <a:prstClr val="white">
                  <a:lumMod val="50000"/>
                </a:prstClr>
              </a:solidFill>
            </a:endParaRPr>
          </a:p>
        </p:txBody>
      </p:sp>
      <p:sp>
        <p:nvSpPr>
          <p:cNvPr id="2" name="TextBox 1">
            <a:extLst>
              <a:ext uri="{FF2B5EF4-FFF2-40B4-BE49-F238E27FC236}">
                <a16:creationId xmlns:a16="http://schemas.microsoft.com/office/drawing/2014/main" id="{65C1E55A-F1CA-80BE-4004-6AA594303446}"/>
              </a:ext>
            </a:extLst>
          </p:cNvPr>
          <p:cNvSpPr txBox="1"/>
          <p:nvPr/>
        </p:nvSpPr>
        <p:spPr>
          <a:xfrm>
            <a:off x="0" y="6550223"/>
            <a:ext cx="6094948" cy="307777"/>
          </a:xfrm>
          <a:prstGeom prst="rect">
            <a:avLst/>
          </a:prstGeom>
          <a:noFill/>
        </p:spPr>
        <p:txBody>
          <a:bodyPr wrap="square">
            <a:spAutoFit/>
          </a:bodyPr>
          <a:lstStyle/>
          <a:p>
            <a:r>
              <a:rPr lang="en-US" sz="1400" dirty="0">
                <a:hlinkClick r:id="rId3"/>
              </a:rPr>
              <a:t>Filardo et al.  </a:t>
            </a:r>
            <a:r>
              <a:rPr lang="en-US" sz="1400" i="1" dirty="0">
                <a:hlinkClick r:id="rId3"/>
              </a:rPr>
              <a:t>Cornucopia: Temporal Safety for CHERI Heaps</a:t>
            </a:r>
            <a:r>
              <a:rPr lang="en-US" sz="1400" dirty="0">
                <a:hlinkClick r:id="rId3"/>
              </a:rPr>
              <a:t>.  (Oakland 2020)</a:t>
            </a:r>
            <a:endParaRPr lang="en-US" sz="1400" dirty="0"/>
          </a:p>
        </p:txBody>
      </p:sp>
    </p:spTree>
    <p:extLst>
      <p:ext uri="{BB962C8B-B14F-4D97-AF65-F5344CB8AC3E}">
        <p14:creationId xmlns:p14="http://schemas.microsoft.com/office/powerpoint/2010/main" val="132047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51" grpId="0"/>
      <p:bldP spid="6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606F7-A7C9-62B1-A189-A3730A954F9D}"/>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68</a:t>
            </a:fld>
            <a:endParaRPr lang="en-US" dirty="0">
              <a:solidFill>
                <a:prstClr val="white">
                  <a:lumMod val="50000"/>
                </a:prstClr>
              </a:solidFill>
            </a:endParaRPr>
          </a:p>
        </p:txBody>
      </p:sp>
      <p:graphicFrame>
        <p:nvGraphicFramePr>
          <p:cNvPr id="7" name="Content Placeholder 6">
            <a:extLst>
              <a:ext uri="{FF2B5EF4-FFF2-40B4-BE49-F238E27FC236}">
                <a16:creationId xmlns:a16="http://schemas.microsoft.com/office/drawing/2014/main" id="{F6E467C3-4E0A-09CC-39A5-EE0A27997C5E}"/>
              </a:ext>
            </a:extLst>
          </p:cNvPr>
          <p:cNvGraphicFramePr>
            <a:graphicFrameLocks noGrp="1"/>
          </p:cNvGraphicFramePr>
          <p:nvPr>
            <p:ph sz="quarter" idx="13"/>
          </p:nvPr>
        </p:nvGraphicFramePr>
        <p:xfrm>
          <a:off x="558800" y="1030288"/>
          <a:ext cx="11074400" cy="544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2713DFD6-0459-E73D-1B60-F14290CB72BC}"/>
              </a:ext>
            </a:extLst>
          </p:cNvPr>
          <p:cNvSpPr>
            <a:spLocks noGrp="1"/>
          </p:cNvSpPr>
          <p:nvPr>
            <p:ph type="ctrTitle"/>
          </p:nvPr>
        </p:nvSpPr>
        <p:spPr/>
        <p:txBody>
          <a:bodyPr/>
          <a:lstStyle/>
          <a:p>
            <a:r>
              <a:rPr lang="en-US" dirty="0"/>
              <a:t>Architectural Acceleration for Revocation</a:t>
            </a:r>
          </a:p>
        </p:txBody>
      </p:sp>
      <p:sp>
        <p:nvSpPr>
          <p:cNvPr id="6" name="TextBox 5">
            <a:extLst>
              <a:ext uri="{FF2B5EF4-FFF2-40B4-BE49-F238E27FC236}">
                <a16:creationId xmlns:a16="http://schemas.microsoft.com/office/drawing/2014/main" id="{9C157C9D-FFA1-899B-5D43-6540692FC895}"/>
              </a:ext>
            </a:extLst>
          </p:cNvPr>
          <p:cNvSpPr txBox="1"/>
          <p:nvPr/>
        </p:nvSpPr>
        <p:spPr>
          <a:xfrm>
            <a:off x="0" y="6550223"/>
            <a:ext cx="6094948" cy="307777"/>
          </a:xfrm>
          <a:prstGeom prst="rect">
            <a:avLst/>
          </a:prstGeom>
          <a:noFill/>
        </p:spPr>
        <p:txBody>
          <a:bodyPr wrap="square">
            <a:spAutoFit/>
          </a:bodyPr>
          <a:lstStyle/>
          <a:p>
            <a:r>
              <a:rPr lang="en-US" sz="1400" dirty="0">
                <a:hlinkClick r:id="rId8"/>
              </a:rPr>
              <a:t>Filardo et al.  </a:t>
            </a:r>
            <a:r>
              <a:rPr lang="en-US" sz="1400" i="1" dirty="0">
                <a:hlinkClick r:id="rId8"/>
              </a:rPr>
              <a:t>Cornucopia: Temporal Safety for CHERI Heaps</a:t>
            </a:r>
            <a:r>
              <a:rPr lang="en-US" sz="1400" dirty="0">
                <a:hlinkClick r:id="rId8"/>
              </a:rPr>
              <a:t>.  (Oakland 2020)</a:t>
            </a:r>
            <a:endParaRPr lang="en-US" sz="1400" dirty="0"/>
          </a:p>
        </p:txBody>
      </p:sp>
    </p:spTree>
    <p:extLst>
      <p:ext uri="{BB962C8B-B14F-4D97-AF65-F5344CB8AC3E}">
        <p14:creationId xmlns:p14="http://schemas.microsoft.com/office/powerpoint/2010/main" val="11641145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Cornucopia Evaluation: SPEC Cycle Overheads</a:t>
            </a:r>
          </a:p>
        </p:txBody>
      </p:sp>
      <p:sp>
        <p:nvSpPr>
          <p:cNvPr id="4" name="Slide Number Placeholder 3"/>
          <p:cNvSpPr>
            <a:spLocks noGrp="1"/>
          </p:cNvSpPr>
          <p:nvPr>
            <p:ph type="sldNum" sz="quarter" idx="11"/>
          </p:nvPr>
        </p:nvSpPr>
        <p:spPr>
          <a:xfrm>
            <a:off x="9835657" y="6553200"/>
            <a:ext cx="762000" cy="292102"/>
          </a:xfrm>
        </p:spPr>
        <p:txBody>
          <a:bodyPr/>
          <a:lstStyle>
            <a:lvl1pPr>
              <a:defRPr b="1">
                <a:solidFill>
                  <a:schemeClr val="bg1">
                    <a:lumMod val="50000"/>
                  </a:schemeClr>
                </a:solidFill>
                <a:latin typeface="Calibr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31CC523-8BC6-4921-807A-66BD262F34AB}" type="slidenum">
              <a:rPr kumimoji="0" lang="en-US"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5394" y="1406521"/>
            <a:ext cx="8906903" cy="2783407"/>
          </a:xfrm>
          <a:prstGeom prst="rect">
            <a:avLst/>
          </a:prstGeom>
        </p:spPr>
      </p:pic>
      <p:sp>
        <p:nvSpPr>
          <p:cNvPr id="6" name="TextBox 5"/>
          <p:cNvSpPr txBox="1"/>
          <p:nvPr/>
        </p:nvSpPr>
        <p:spPr>
          <a:xfrm>
            <a:off x="1697932" y="4365939"/>
            <a:ext cx="870182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Baseline is “spatial safety” assumed (for us, CHERI)</a:t>
            </a:r>
          </a:p>
          <a:p>
            <a:pPr marL="285750" indent="-285750">
              <a:buFont typeface="Arial" panose="020B0604020202020204" pitchFamily="34" charset="0"/>
              <a:buChar char="•"/>
            </a:pPr>
            <a:r>
              <a:rPr lang="en-GB" sz="2400" dirty="0"/>
              <a:t>Initiate revocation at 25% heap in quarantine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Worst case is </a:t>
            </a:r>
            <a:r>
              <a:rPr lang="en-GB" sz="2400" dirty="0" err="1"/>
              <a:t>omnetpp</a:t>
            </a:r>
            <a:r>
              <a:rPr lang="en-GB" sz="2400" dirty="0"/>
              <a:t>: 21.2% sequential, 7.9% concurrent</a:t>
            </a:r>
          </a:p>
          <a:p>
            <a:pPr marL="285750" indent="-285750">
              <a:buFont typeface="Arial" panose="020B0604020202020204" pitchFamily="34" charset="0"/>
              <a:buChar char="•"/>
            </a:pPr>
            <a:r>
              <a:rPr lang="en-GB" sz="2400" dirty="0" err="1"/>
              <a:t>Geomean</a:t>
            </a:r>
            <a:r>
              <a:rPr lang="en-GB" sz="2400" dirty="0"/>
              <a:t>: 5.2% sequential, 2.4% concurrent</a:t>
            </a:r>
          </a:p>
        </p:txBody>
      </p:sp>
      <p:sp>
        <p:nvSpPr>
          <p:cNvPr id="7" name="TextBox 6">
            <a:extLst>
              <a:ext uri="{FF2B5EF4-FFF2-40B4-BE49-F238E27FC236}">
                <a16:creationId xmlns:a16="http://schemas.microsoft.com/office/drawing/2014/main" id="{B8BE0026-FD4B-622C-2E45-CF5A09BBEF44}"/>
              </a:ext>
            </a:extLst>
          </p:cNvPr>
          <p:cNvSpPr txBox="1"/>
          <p:nvPr/>
        </p:nvSpPr>
        <p:spPr>
          <a:xfrm>
            <a:off x="0" y="6550223"/>
            <a:ext cx="6094948" cy="307777"/>
          </a:xfrm>
          <a:prstGeom prst="rect">
            <a:avLst/>
          </a:prstGeom>
          <a:noFill/>
        </p:spPr>
        <p:txBody>
          <a:bodyPr wrap="square">
            <a:spAutoFit/>
          </a:bodyPr>
          <a:lstStyle/>
          <a:p>
            <a:r>
              <a:rPr lang="en-US" sz="1400" dirty="0">
                <a:hlinkClick r:id="rId4"/>
              </a:rPr>
              <a:t>Filardo et al.  </a:t>
            </a:r>
            <a:r>
              <a:rPr lang="en-US" sz="1400" i="1" dirty="0">
                <a:hlinkClick r:id="rId4"/>
              </a:rPr>
              <a:t>Cornucopia: Temporal Safety for CHERI Heaps</a:t>
            </a:r>
            <a:r>
              <a:rPr lang="en-US" sz="1400" dirty="0">
                <a:hlinkClick r:id="rId4"/>
              </a:rPr>
              <a:t>.  (Oakland 2020)</a:t>
            </a:r>
            <a:endParaRPr lang="en-US" sz="1400" dirty="0"/>
          </a:p>
        </p:txBody>
      </p:sp>
    </p:spTree>
    <p:extLst>
      <p:ext uri="{BB962C8B-B14F-4D97-AF65-F5344CB8AC3E}">
        <p14:creationId xmlns:p14="http://schemas.microsoft.com/office/powerpoint/2010/main" val="658725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0BA63B-3E96-4B03-88F6-799C493C5CB8}"/>
              </a:ext>
            </a:extLst>
          </p:cNvPr>
          <p:cNvSpPr>
            <a:spLocks noGrp="1"/>
          </p:cNvSpPr>
          <p:nvPr>
            <p:ph sz="quarter" idx="13"/>
          </p:nvPr>
        </p:nvSpPr>
        <p:spPr/>
        <p:txBody>
          <a:bodyPr anchor="ctr"/>
          <a:lstStyle/>
          <a:p>
            <a:r>
              <a:rPr lang="en-US" dirty="0"/>
              <a:t>Lots of people have tried lots of new things:</a:t>
            </a:r>
          </a:p>
          <a:p>
            <a:pPr lvl="1"/>
            <a:r>
              <a:rPr lang="en-US" dirty="0"/>
              <a:t>Software tricks: stack canaries, guard pages, ASLR, W^X, …</a:t>
            </a:r>
          </a:p>
          <a:p>
            <a:pPr lvl="1"/>
            <a:r>
              <a:rPr lang="en-US" dirty="0"/>
              <a:t>Static analyses: symbolic execution, fuzzing, …</a:t>
            </a:r>
          </a:p>
          <a:p>
            <a:pPr lvl="1"/>
            <a:r>
              <a:rPr lang="en-US" dirty="0"/>
              <a:t>Languages: Ada, ML, Haskell, Java, JavaScript, C#/</a:t>
            </a:r>
            <a:r>
              <a:rPr lang="en-US" dirty="0" err="1"/>
              <a:t>.Net</a:t>
            </a:r>
            <a:r>
              <a:rPr lang="en-US" dirty="0"/>
              <a:t>, Rust, …</a:t>
            </a:r>
          </a:p>
          <a:p>
            <a:pPr lvl="1"/>
            <a:r>
              <a:rPr lang="en-US" dirty="0"/>
              <a:t>Architectural features: PAC, MTE, BTI, continual excavation below ring 0, …</a:t>
            </a:r>
          </a:p>
          <a:p>
            <a:pPr lvl="1"/>
            <a:r>
              <a:rPr lang="en-US" dirty="0"/>
              <a:t>Computers: System/36, </a:t>
            </a:r>
            <a:r>
              <a:rPr lang="en-US" dirty="0" err="1"/>
              <a:t>iAPX</a:t>
            </a:r>
            <a:r>
              <a:rPr lang="en-US" dirty="0"/>
              <a:t> 432/</a:t>
            </a:r>
            <a:r>
              <a:rPr lang="en-US" dirty="0" err="1"/>
              <a:t>BiiN</a:t>
            </a:r>
            <a:r>
              <a:rPr lang="en-US" dirty="0"/>
              <a:t>, …</a:t>
            </a:r>
          </a:p>
          <a:p>
            <a:pPr marL="0" indent="0">
              <a:buNone/>
            </a:pPr>
            <a:endParaRPr lang="en-US" dirty="0"/>
          </a:p>
          <a:p>
            <a:r>
              <a:rPr lang="en-US" dirty="0"/>
              <a:t>CHERI</a:t>
            </a:r>
          </a:p>
          <a:p>
            <a:pPr lvl="1"/>
            <a:r>
              <a:rPr lang="en-US" dirty="0"/>
              <a:t>is radical, “new computer” approach: change </a:t>
            </a:r>
            <a:r>
              <a:rPr lang="en-US" i="1" dirty="0"/>
              <a:t>how pointers work</a:t>
            </a:r>
            <a:endParaRPr lang="en-US" dirty="0"/>
          </a:p>
          <a:p>
            <a:pPr lvl="2"/>
            <a:r>
              <a:rPr lang="en-US" dirty="0"/>
              <a:t>A foundational shift on the same scale as </a:t>
            </a:r>
            <a:r>
              <a:rPr lang="en-US" i="1" dirty="0"/>
              <a:t>adding virtual memory</a:t>
            </a:r>
          </a:p>
          <a:p>
            <a:pPr lvl="2"/>
            <a:endParaRPr lang="en-US" i="1" dirty="0"/>
          </a:p>
          <a:p>
            <a:pPr lvl="1"/>
            <a:r>
              <a:rPr lang="en-US" dirty="0"/>
              <a:t>is not so radical after all?</a:t>
            </a:r>
          </a:p>
          <a:p>
            <a:pPr lvl="2"/>
            <a:r>
              <a:rPr lang="en-US" dirty="0"/>
              <a:t>CHERI composes well with modern microarchitectures</a:t>
            </a:r>
          </a:p>
          <a:p>
            <a:pPr lvl="2"/>
            <a:r>
              <a:rPr lang="en-US" dirty="0"/>
              <a:t>Maybe C/C++ (and FFI) can be made safe(r)</a:t>
            </a:r>
          </a:p>
          <a:p>
            <a:pPr lvl="2"/>
            <a:endParaRPr lang="en-US" dirty="0"/>
          </a:p>
          <a:p>
            <a:pPr lvl="1"/>
            <a:r>
              <a:rPr lang="en-US" dirty="0"/>
              <a:t>has taped out; Arm’s experimental “Morello” prototype SoC: 4-core, 2.5-GHz Armv8.2-A w/ CHERI extension</a:t>
            </a:r>
          </a:p>
          <a:p>
            <a:pPr lvl="1"/>
            <a:endParaRPr lang="en-US" dirty="0"/>
          </a:p>
        </p:txBody>
      </p:sp>
      <p:sp>
        <p:nvSpPr>
          <p:cNvPr id="3" name="Title 2">
            <a:extLst>
              <a:ext uri="{FF2B5EF4-FFF2-40B4-BE49-F238E27FC236}">
                <a16:creationId xmlns:a16="http://schemas.microsoft.com/office/drawing/2014/main" id="{91005983-1A6C-48DF-82F1-A02692B09DCE}"/>
              </a:ext>
            </a:extLst>
          </p:cNvPr>
          <p:cNvSpPr>
            <a:spLocks noGrp="1"/>
          </p:cNvSpPr>
          <p:nvPr>
            <p:ph type="ctrTitle"/>
          </p:nvPr>
        </p:nvSpPr>
        <p:spPr/>
        <p:txBody>
          <a:bodyPr/>
          <a:lstStyle/>
          <a:p>
            <a:r>
              <a:rPr lang="en-US" dirty="0"/>
              <a:t>CHERI: A New Foundation for Software Security?</a:t>
            </a:r>
          </a:p>
        </p:txBody>
      </p:sp>
      <p:sp>
        <p:nvSpPr>
          <p:cNvPr id="9" name="Slide Number Placeholder 8">
            <a:extLst>
              <a:ext uri="{FF2B5EF4-FFF2-40B4-BE49-F238E27FC236}">
                <a16:creationId xmlns:a16="http://schemas.microsoft.com/office/drawing/2014/main" id="{E5848975-A036-428B-A955-2176E88F2BA1}"/>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7</a:t>
            </a:fld>
            <a:endParaRPr lang="en-US" dirty="0">
              <a:solidFill>
                <a:prstClr val="white">
                  <a:lumMod val="50000"/>
                </a:prstClr>
              </a:solidFill>
            </a:endParaRPr>
          </a:p>
        </p:txBody>
      </p:sp>
      <p:sp>
        <p:nvSpPr>
          <p:cNvPr id="6" name="TextBox 5">
            <a:extLst>
              <a:ext uri="{FF2B5EF4-FFF2-40B4-BE49-F238E27FC236}">
                <a16:creationId xmlns:a16="http://schemas.microsoft.com/office/drawing/2014/main" id="{CDFA3D10-53B6-ECF9-CCF0-EFF792B422EF}"/>
              </a:ext>
            </a:extLst>
          </p:cNvPr>
          <p:cNvSpPr txBox="1"/>
          <p:nvPr/>
        </p:nvSpPr>
        <p:spPr>
          <a:xfrm>
            <a:off x="0" y="6550352"/>
            <a:ext cx="10706362" cy="307777"/>
          </a:xfrm>
          <a:prstGeom prst="rect">
            <a:avLst/>
          </a:prstGeom>
          <a:noFill/>
        </p:spPr>
        <p:txBody>
          <a:bodyPr wrap="square">
            <a:spAutoFit/>
          </a:bodyPr>
          <a:lstStyle/>
          <a:p>
            <a:r>
              <a:rPr lang="en-US" sz="1400" dirty="0">
                <a:hlinkClick r:id="rId3"/>
              </a:rPr>
              <a:t>Chisnall et al.  </a:t>
            </a:r>
            <a:r>
              <a:rPr lang="en-US" sz="1400" i="1" dirty="0">
                <a:hlinkClick r:id="rId3"/>
              </a:rPr>
              <a:t>Beyond the PDP-11: Architectural support for a memory-safe C abstract machine</a:t>
            </a:r>
            <a:r>
              <a:rPr lang="en-US" sz="1400" dirty="0">
                <a:hlinkClick r:id="rId3"/>
              </a:rPr>
              <a:t>.  (ASPLOS 2015)</a:t>
            </a:r>
            <a:endParaRPr lang="en-US" sz="1400" dirty="0">
              <a:hlinkClick r:id="rId4"/>
            </a:endParaRPr>
          </a:p>
        </p:txBody>
      </p:sp>
    </p:spTree>
    <p:extLst>
      <p:ext uri="{BB962C8B-B14F-4D97-AF65-F5344CB8AC3E}">
        <p14:creationId xmlns:p14="http://schemas.microsoft.com/office/powerpoint/2010/main" val="200667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12" end="1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2259F88-4DA1-4361-BA34-356DAEFDF50F}"/>
              </a:ext>
            </a:extLst>
          </p:cNvPr>
          <p:cNvGraphicFramePr>
            <a:graphicFrameLocks noGrp="1"/>
          </p:cNvGraphicFramePr>
          <p:nvPr>
            <p:ph sz="quarter" idx="13"/>
          </p:nvPr>
        </p:nvGraphicFramePr>
        <p:xfrm>
          <a:off x="558800" y="1030288"/>
          <a:ext cx="11074400" cy="544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AE1D0D8-FEFA-4135-A43F-A4DC51828DC7}"/>
              </a:ext>
            </a:extLst>
          </p:cNvPr>
          <p:cNvSpPr>
            <a:spLocks noGrp="1"/>
          </p:cNvSpPr>
          <p:nvPr>
            <p:ph type="ctrTitle"/>
          </p:nvPr>
        </p:nvSpPr>
        <p:spPr/>
        <p:txBody>
          <a:bodyPr>
            <a:normAutofit fontScale="90000"/>
          </a:bodyPr>
          <a:lstStyle/>
          <a:p>
            <a:r>
              <a:rPr lang="en-US">
                <a:latin typeface="+mn-lt"/>
              </a:rPr>
              <a:t>Cornucopia Architecture</a:t>
            </a:r>
            <a:br>
              <a:rPr lang="en-US"/>
            </a:br>
            <a:r>
              <a:rPr lang="en-US"/>
              <a:t>Per-Page “Capability-Dirty” Tracking</a:t>
            </a:r>
          </a:p>
        </p:txBody>
      </p:sp>
      <p:sp>
        <p:nvSpPr>
          <p:cNvPr id="5" name="TextBox 4">
            <a:extLst>
              <a:ext uri="{FF2B5EF4-FFF2-40B4-BE49-F238E27FC236}">
                <a16:creationId xmlns:a16="http://schemas.microsoft.com/office/drawing/2014/main" id="{9293B67A-782A-4080-AE75-A6FF2239634E}"/>
              </a:ext>
            </a:extLst>
          </p:cNvPr>
          <p:cNvSpPr txBox="1"/>
          <p:nvPr/>
        </p:nvSpPr>
        <p:spPr>
          <a:xfrm>
            <a:off x="4869314" y="5085034"/>
            <a:ext cx="2899448" cy="369332"/>
          </a:xfrm>
          <a:prstGeom prst="rect">
            <a:avLst/>
          </a:prstGeom>
          <a:noFill/>
        </p:spPr>
        <p:txBody>
          <a:bodyPr wrap="none" rtlCol="0">
            <a:spAutoFit/>
          </a:bodyPr>
          <a:lstStyle/>
          <a:p>
            <a:r>
              <a:rPr lang="en-US"/>
              <a:t>Capability store to page; trap</a:t>
            </a:r>
          </a:p>
        </p:txBody>
      </p:sp>
      <p:sp>
        <p:nvSpPr>
          <p:cNvPr id="8" name="Arrow: Down 7">
            <a:extLst>
              <a:ext uri="{FF2B5EF4-FFF2-40B4-BE49-F238E27FC236}">
                <a16:creationId xmlns:a16="http://schemas.microsoft.com/office/drawing/2014/main" id="{EE7D4E67-BE1D-4DF3-941E-5ACADBDF0891}"/>
              </a:ext>
            </a:extLst>
          </p:cNvPr>
          <p:cNvSpPr/>
          <p:nvPr/>
        </p:nvSpPr>
        <p:spPr>
          <a:xfrm rot="3207918">
            <a:off x="2953841" y="1327771"/>
            <a:ext cx="860827" cy="3356288"/>
          </a:xfrm>
          <a:prstGeom prst="downArrow">
            <a:avLst/>
          </a:prstGeom>
          <a:solidFill>
            <a:srgbClr val="B0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DBE62E5-F706-4BEE-8CEA-2BDD16599651}"/>
              </a:ext>
            </a:extLst>
          </p:cNvPr>
          <p:cNvSpPr txBox="1"/>
          <p:nvPr/>
        </p:nvSpPr>
        <p:spPr>
          <a:xfrm rot="19429945">
            <a:off x="1698608" y="2771515"/>
            <a:ext cx="3444404" cy="369332"/>
          </a:xfrm>
          <a:prstGeom prst="rect">
            <a:avLst/>
          </a:prstGeom>
          <a:noFill/>
        </p:spPr>
        <p:txBody>
          <a:bodyPr wrap="none" rtlCol="0">
            <a:spAutoFit/>
          </a:bodyPr>
          <a:lstStyle/>
          <a:p>
            <a:r>
              <a:rPr lang="en-US"/>
              <a:t>Capability store to page; TLB AMO</a:t>
            </a:r>
          </a:p>
        </p:txBody>
      </p:sp>
      <p:sp>
        <p:nvSpPr>
          <p:cNvPr id="9" name="TextBox 8">
            <a:extLst>
              <a:ext uri="{FF2B5EF4-FFF2-40B4-BE49-F238E27FC236}">
                <a16:creationId xmlns:a16="http://schemas.microsoft.com/office/drawing/2014/main" id="{EDC1838C-44A1-403A-9638-70E18978374C}"/>
              </a:ext>
            </a:extLst>
          </p:cNvPr>
          <p:cNvSpPr txBox="1"/>
          <p:nvPr/>
        </p:nvSpPr>
        <p:spPr>
          <a:xfrm rot="19411067">
            <a:off x="3102591" y="3452686"/>
            <a:ext cx="1531253" cy="646331"/>
          </a:xfrm>
          <a:prstGeom prst="rect">
            <a:avLst/>
          </a:prstGeom>
          <a:noFill/>
        </p:spPr>
        <p:txBody>
          <a:bodyPr wrap="none" rtlCol="0">
            <a:spAutoFit/>
          </a:bodyPr>
          <a:lstStyle/>
          <a:p>
            <a:r>
              <a:rPr lang="en-US"/>
              <a:t>No caps found</a:t>
            </a:r>
            <a:br>
              <a:rPr lang="en-US"/>
            </a:br>
            <a:r>
              <a:rPr lang="en-US"/>
              <a:t>on this alias</a:t>
            </a:r>
          </a:p>
        </p:txBody>
      </p:sp>
      <p:sp>
        <p:nvSpPr>
          <p:cNvPr id="11" name="TextBox 10">
            <a:extLst>
              <a:ext uri="{FF2B5EF4-FFF2-40B4-BE49-F238E27FC236}">
                <a16:creationId xmlns:a16="http://schemas.microsoft.com/office/drawing/2014/main" id="{600BA1D8-A221-4BA2-B91C-3BED375FE92C}"/>
              </a:ext>
            </a:extLst>
          </p:cNvPr>
          <p:cNvSpPr txBox="1"/>
          <p:nvPr/>
        </p:nvSpPr>
        <p:spPr>
          <a:xfrm rot="2148904">
            <a:off x="7434272" y="3324100"/>
            <a:ext cx="1531253" cy="646331"/>
          </a:xfrm>
          <a:prstGeom prst="rect">
            <a:avLst/>
          </a:prstGeom>
          <a:noFill/>
        </p:spPr>
        <p:txBody>
          <a:bodyPr wrap="none" rtlCol="0">
            <a:spAutoFit/>
          </a:bodyPr>
          <a:lstStyle/>
          <a:p>
            <a:r>
              <a:rPr lang="en-US"/>
              <a:t>No caps found</a:t>
            </a:r>
            <a:br>
              <a:rPr lang="en-US"/>
            </a:br>
            <a:r>
              <a:rPr lang="en-US"/>
              <a:t>on any alias</a:t>
            </a:r>
          </a:p>
        </p:txBody>
      </p:sp>
      <p:sp>
        <p:nvSpPr>
          <p:cNvPr id="13" name="Arrow: Down 12">
            <a:extLst>
              <a:ext uri="{FF2B5EF4-FFF2-40B4-BE49-F238E27FC236}">
                <a16:creationId xmlns:a16="http://schemas.microsoft.com/office/drawing/2014/main" id="{DC8D5C8D-5C1F-4373-92B7-D1EFCAD55710}"/>
              </a:ext>
            </a:extLst>
          </p:cNvPr>
          <p:cNvSpPr/>
          <p:nvPr/>
        </p:nvSpPr>
        <p:spPr>
          <a:xfrm rot="7632888">
            <a:off x="8296932" y="1292938"/>
            <a:ext cx="860827" cy="3229456"/>
          </a:xfrm>
          <a:prstGeom prst="downArrow">
            <a:avLst/>
          </a:prstGeom>
          <a:solidFill>
            <a:srgbClr val="B0B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790D47-F50E-4D32-A39A-5010FDB5A1C3}"/>
              </a:ext>
            </a:extLst>
          </p:cNvPr>
          <p:cNvSpPr txBox="1"/>
          <p:nvPr/>
        </p:nvSpPr>
        <p:spPr>
          <a:xfrm rot="2231181">
            <a:off x="7169049" y="2731757"/>
            <a:ext cx="3257815" cy="369332"/>
          </a:xfrm>
          <a:prstGeom prst="rect">
            <a:avLst/>
          </a:prstGeom>
          <a:noFill/>
        </p:spPr>
        <p:txBody>
          <a:bodyPr wrap="none" rtlCol="0">
            <a:spAutoFit/>
          </a:bodyPr>
          <a:lstStyle/>
          <a:p>
            <a:r>
              <a:rPr lang="en-US"/>
              <a:t>Initial mapping, stores permitted</a:t>
            </a:r>
          </a:p>
        </p:txBody>
      </p:sp>
      <p:sp>
        <p:nvSpPr>
          <p:cNvPr id="10" name="Slide Number Placeholder 9">
            <a:extLst>
              <a:ext uri="{FF2B5EF4-FFF2-40B4-BE49-F238E27FC236}">
                <a16:creationId xmlns:a16="http://schemas.microsoft.com/office/drawing/2014/main" id="{45DAC22B-1C0F-4D9E-8429-D421FF5ACB90}"/>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70</a:t>
            </a:fld>
            <a:endParaRPr lang="en-US">
              <a:solidFill>
                <a:prstClr val="white">
                  <a:lumMod val="50000"/>
                </a:prstClr>
              </a:solidFill>
            </a:endParaRPr>
          </a:p>
        </p:txBody>
      </p:sp>
    </p:spTree>
    <p:extLst>
      <p:ext uri="{BB962C8B-B14F-4D97-AF65-F5344CB8AC3E}">
        <p14:creationId xmlns:p14="http://schemas.microsoft.com/office/powerpoint/2010/main" val="38459023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C7A8EA1-2E7A-40AF-B25E-20ADA73AC1AC}"/>
              </a:ext>
            </a:extLst>
          </p:cNvPr>
          <p:cNvSpPr>
            <a:spLocks noGrp="1"/>
          </p:cNvSpPr>
          <p:nvPr>
            <p:ph type="sldNum" sz="quarter" idx="11"/>
          </p:nvPr>
        </p:nvSpPr>
        <p:spPr>
          <a:xfrm>
            <a:off x="11082209" y="6553200"/>
            <a:ext cx="1016000" cy="292102"/>
          </a:xfrm>
        </p:spPr>
        <p:txBody>
          <a:bodyPr/>
          <a:lstStyle/>
          <a:p>
            <a:fld id="{17C893D6-80E9-41C1-946C-FBBEB9817EB4}" type="slidenum">
              <a:rPr lang="en-US" smtClean="0"/>
              <a:t>71</a:t>
            </a:fld>
            <a:endParaRPr lang="en-US"/>
          </a:p>
        </p:txBody>
      </p:sp>
      <p:sp>
        <p:nvSpPr>
          <p:cNvPr id="2" name="Title 1">
            <a:extLst>
              <a:ext uri="{FF2B5EF4-FFF2-40B4-BE49-F238E27FC236}">
                <a16:creationId xmlns:a16="http://schemas.microsoft.com/office/drawing/2014/main" id="{67B157C8-5F0E-4B71-8984-AC779A84B4A9}"/>
              </a:ext>
            </a:extLst>
          </p:cNvPr>
          <p:cNvSpPr>
            <a:spLocks noGrp="1"/>
          </p:cNvSpPr>
          <p:nvPr>
            <p:ph type="ctrTitle"/>
          </p:nvPr>
        </p:nvSpPr>
        <p:spPr/>
        <p:txBody>
          <a:bodyPr>
            <a:normAutofit fontScale="90000"/>
          </a:bodyPr>
          <a:lstStyle/>
          <a:p>
            <a:r>
              <a:rPr lang="en-US">
                <a:latin typeface="+mn-lt"/>
              </a:rPr>
              <a:t>Cornucopia Architecture</a:t>
            </a:r>
            <a:br>
              <a:rPr lang="en-US">
                <a:latin typeface="+mn-lt"/>
              </a:rPr>
            </a:br>
            <a:r>
              <a:rPr lang="en-US">
                <a:latin typeface="+mn-lt"/>
              </a:rPr>
              <a:t>Per-Page Capability Load Generations</a:t>
            </a:r>
          </a:p>
        </p:txBody>
      </p:sp>
      <p:pic>
        <p:nvPicPr>
          <p:cNvPr id="5" name="Graphic 4" descr="Processor outline">
            <a:extLst>
              <a:ext uri="{FF2B5EF4-FFF2-40B4-BE49-F238E27FC236}">
                <a16:creationId xmlns:a16="http://schemas.microsoft.com/office/drawing/2014/main" id="{CEE2A39C-FCC1-47AB-A9AA-E177555C8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460" y="1885346"/>
            <a:ext cx="1325563" cy="1325563"/>
          </a:xfrm>
          <a:prstGeom prst="rect">
            <a:avLst/>
          </a:prstGeom>
        </p:spPr>
      </p:pic>
      <p:sp>
        <p:nvSpPr>
          <p:cNvPr id="4" name="Rectangle 3">
            <a:extLst>
              <a:ext uri="{FF2B5EF4-FFF2-40B4-BE49-F238E27FC236}">
                <a16:creationId xmlns:a16="http://schemas.microsoft.com/office/drawing/2014/main" id="{DFB43EB0-3FA5-49FD-9811-00561FAB6650}"/>
              </a:ext>
            </a:extLst>
          </p:cNvPr>
          <p:cNvSpPr/>
          <p:nvPr/>
        </p:nvSpPr>
        <p:spPr>
          <a:xfrm>
            <a:off x="2442874" y="1598213"/>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F335A5-DD35-476E-959E-06D53A862B71}"/>
              </a:ext>
            </a:extLst>
          </p:cNvPr>
          <p:cNvSpPr/>
          <p:nvPr/>
        </p:nvSpPr>
        <p:spPr>
          <a:xfrm>
            <a:off x="2442874" y="1821237"/>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CA7B69-3927-4D57-8FAE-53D0822B6513}"/>
              </a:ext>
            </a:extLst>
          </p:cNvPr>
          <p:cNvSpPr/>
          <p:nvPr/>
        </p:nvSpPr>
        <p:spPr>
          <a:xfrm>
            <a:off x="2442873" y="2044261"/>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2B9550-15A6-41F0-962D-6C39BBE03C52}"/>
              </a:ext>
            </a:extLst>
          </p:cNvPr>
          <p:cNvSpPr/>
          <p:nvPr/>
        </p:nvSpPr>
        <p:spPr>
          <a:xfrm>
            <a:off x="2442872" y="2267285"/>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E878C78-69D9-47BC-936E-03327DB20EFA}"/>
              </a:ext>
            </a:extLst>
          </p:cNvPr>
          <p:cNvSpPr/>
          <p:nvPr/>
        </p:nvSpPr>
        <p:spPr>
          <a:xfrm>
            <a:off x="4494757" y="1593257"/>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1A65F7-8406-4FFF-9096-9C466B18D2CE}"/>
              </a:ext>
            </a:extLst>
          </p:cNvPr>
          <p:cNvSpPr/>
          <p:nvPr/>
        </p:nvSpPr>
        <p:spPr>
          <a:xfrm>
            <a:off x="4494757" y="1816281"/>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D71D8F-6B41-42D4-9870-998E38C89D8F}"/>
              </a:ext>
            </a:extLst>
          </p:cNvPr>
          <p:cNvSpPr/>
          <p:nvPr/>
        </p:nvSpPr>
        <p:spPr>
          <a:xfrm>
            <a:off x="4494756" y="2039305"/>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CE74D35-3ED0-4623-ADDE-6D59F07B1DF8}"/>
              </a:ext>
            </a:extLst>
          </p:cNvPr>
          <p:cNvSpPr/>
          <p:nvPr/>
        </p:nvSpPr>
        <p:spPr>
          <a:xfrm>
            <a:off x="4494755" y="2262329"/>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54B304-8B4C-4879-B1B9-57A2ECEDA220}"/>
              </a:ext>
            </a:extLst>
          </p:cNvPr>
          <p:cNvSpPr/>
          <p:nvPr/>
        </p:nvSpPr>
        <p:spPr>
          <a:xfrm>
            <a:off x="6546647" y="1593257"/>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916F4C-4F47-4F78-9D7C-8BD4FBA439F1}"/>
              </a:ext>
            </a:extLst>
          </p:cNvPr>
          <p:cNvSpPr/>
          <p:nvPr/>
        </p:nvSpPr>
        <p:spPr>
          <a:xfrm>
            <a:off x="6546647" y="1816281"/>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38A6C4E-5534-4ACC-8968-04736F4E7675}"/>
              </a:ext>
            </a:extLst>
          </p:cNvPr>
          <p:cNvSpPr/>
          <p:nvPr/>
        </p:nvSpPr>
        <p:spPr>
          <a:xfrm>
            <a:off x="6546646" y="2039305"/>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2503D4-EBE8-431A-AD60-2E80EFA9EE35}"/>
              </a:ext>
            </a:extLst>
          </p:cNvPr>
          <p:cNvSpPr/>
          <p:nvPr/>
        </p:nvSpPr>
        <p:spPr>
          <a:xfrm>
            <a:off x="6546645" y="2262329"/>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CC72E8-507F-41BA-B60B-E6E93AD5D8EA}"/>
              </a:ext>
            </a:extLst>
          </p:cNvPr>
          <p:cNvSpPr/>
          <p:nvPr/>
        </p:nvSpPr>
        <p:spPr>
          <a:xfrm>
            <a:off x="6546645" y="2866303"/>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C8137B-9F0F-43C5-9225-7D9AC4A4A1DA}"/>
              </a:ext>
            </a:extLst>
          </p:cNvPr>
          <p:cNvSpPr/>
          <p:nvPr/>
        </p:nvSpPr>
        <p:spPr>
          <a:xfrm>
            <a:off x="6546645" y="3089327"/>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EC2CDD0-32E1-4EDE-B36A-31A3F7C68A11}"/>
              </a:ext>
            </a:extLst>
          </p:cNvPr>
          <p:cNvSpPr/>
          <p:nvPr/>
        </p:nvSpPr>
        <p:spPr>
          <a:xfrm>
            <a:off x="6546644" y="3312351"/>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5C01E14-EEDE-4050-BA77-61141645F8DB}"/>
              </a:ext>
            </a:extLst>
          </p:cNvPr>
          <p:cNvSpPr/>
          <p:nvPr/>
        </p:nvSpPr>
        <p:spPr>
          <a:xfrm>
            <a:off x="6546643" y="3535375"/>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Connector: Elbow 48">
            <a:extLst>
              <a:ext uri="{FF2B5EF4-FFF2-40B4-BE49-F238E27FC236}">
                <a16:creationId xmlns:a16="http://schemas.microsoft.com/office/drawing/2014/main" id="{2DAC88BE-934C-4047-A0CB-3BF5C3917748}"/>
              </a:ext>
            </a:extLst>
          </p:cNvPr>
          <p:cNvCxnSpPr>
            <a:cxnSpLocks/>
          </p:cNvCxnSpPr>
          <p:nvPr/>
        </p:nvCxnSpPr>
        <p:spPr>
          <a:xfrm flipV="1">
            <a:off x="1331242" y="1588411"/>
            <a:ext cx="1110560" cy="296936"/>
          </a:xfrm>
          <a:prstGeom prst="bentConnector3">
            <a:avLst>
              <a:gd name="adj1" fmla="val 96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68CF7030-6875-4312-9C0E-D7B607656514}"/>
              </a:ext>
            </a:extLst>
          </p:cNvPr>
          <p:cNvCxnSpPr>
            <a:stCxn id="4" idx="3"/>
          </p:cNvCxnSpPr>
          <p:nvPr/>
        </p:nvCxnSpPr>
        <p:spPr>
          <a:xfrm flipV="1">
            <a:off x="3763309" y="1593257"/>
            <a:ext cx="731446" cy="11646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27944444-EF30-411C-9BE4-51EDAC4C3F2E}"/>
              </a:ext>
            </a:extLst>
          </p:cNvPr>
          <p:cNvCxnSpPr>
            <a:stCxn id="3" idx="3"/>
          </p:cNvCxnSpPr>
          <p:nvPr/>
        </p:nvCxnSpPr>
        <p:spPr>
          <a:xfrm flipV="1">
            <a:off x="5815192" y="1593257"/>
            <a:ext cx="731451" cy="10972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9272FA6-4626-422B-A6DE-123F3C1091C6}"/>
              </a:ext>
            </a:extLst>
          </p:cNvPr>
          <p:cNvSpPr txBox="1"/>
          <p:nvPr/>
        </p:nvSpPr>
        <p:spPr>
          <a:xfrm>
            <a:off x="1000092" y="1245588"/>
            <a:ext cx="662297" cy="369332"/>
          </a:xfrm>
          <a:prstGeom prst="rect">
            <a:avLst/>
          </a:prstGeom>
          <a:noFill/>
        </p:spPr>
        <p:txBody>
          <a:bodyPr wrap="none" rtlCol="0">
            <a:spAutoFit/>
          </a:bodyPr>
          <a:lstStyle/>
          <a:p>
            <a:r>
              <a:rPr lang="en-US"/>
              <a:t>TTBR</a:t>
            </a:r>
          </a:p>
        </p:txBody>
      </p:sp>
      <p:sp>
        <p:nvSpPr>
          <p:cNvPr id="61" name="TextBox 60">
            <a:extLst>
              <a:ext uri="{FF2B5EF4-FFF2-40B4-BE49-F238E27FC236}">
                <a16:creationId xmlns:a16="http://schemas.microsoft.com/office/drawing/2014/main" id="{0533E892-5D76-4A5D-9880-E5FC7437CF6D}"/>
              </a:ext>
            </a:extLst>
          </p:cNvPr>
          <p:cNvSpPr txBox="1"/>
          <p:nvPr/>
        </p:nvSpPr>
        <p:spPr>
          <a:xfrm>
            <a:off x="2891722" y="1247220"/>
            <a:ext cx="445956" cy="369332"/>
          </a:xfrm>
          <a:prstGeom prst="rect">
            <a:avLst/>
          </a:prstGeom>
          <a:noFill/>
        </p:spPr>
        <p:txBody>
          <a:bodyPr wrap="none" rtlCol="0">
            <a:spAutoFit/>
          </a:bodyPr>
          <a:lstStyle/>
          <a:p>
            <a:r>
              <a:rPr lang="en-US"/>
              <a:t>PD</a:t>
            </a:r>
          </a:p>
        </p:txBody>
      </p:sp>
      <p:sp>
        <p:nvSpPr>
          <p:cNvPr id="63" name="TextBox 62">
            <a:extLst>
              <a:ext uri="{FF2B5EF4-FFF2-40B4-BE49-F238E27FC236}">
                <a16:creationId xmlns:a16="http://schemas.microsoft.com/office/drawing/2014/main" id="{FE9B0044-6DAD-4CC5-82FF-EB968301A5C1}"/>
              </a:ext>
            </a:extLst>
          </p:cNvPr>
          <p:cNvSpPr txBox="1"/>
          <p:nvPr/>
        </p:nvSpPr>
        <p:spPr>
          <a:xfrm>
            <a:off x="4947736" y="1241821"/>
            <a:ext cx="414472" cy="369332"/>
          </a:xfrm>
          <a:prstGeom prst="rect">
            <a:avLst/>
          </a:prstGeom>
          <a:noFill/>
        </p:spPr>
        <p:txBody>
          <a:bodyPr wrap="none" rtlCol="0">
            <a:spAutoFit/>
          </a:bodyPr>
          <a:lstStyle/>
          <a:p>
            <a:r>
              <a:rPr lang="en-US"/>
              <a:t>PT</a:t>
            </a:r>
          </a:p>
        </p:txBody>
      </p:sp>
      <p:sp>
        <p:nvSpPr>
          <p:cNvPr id="65" name="TextBox 64">
            <a:extLst>
              <a:ext uri="{FF2B5EF4-FFF2-40B4-BE49-F238E27FC236}">
                <a16:creationId xmlns:a16="http://schemas.microsoft.com/office/drawing/2014/main" id="{4AA65FF1-952C-4004-822A-04393E08A23B}"/>
              </a:ext>
            </a:extLst>
          </p:cNvPr>
          <p:cNvSpPr txBox="1"/>
          <p:nvPr/>
        </p:nvSpPr>
        <p:spPr>
          <a:xfrm>
            <a:off x="6632023" y="1238982"/>
            <a:ext cx="1149674" cy="369332"/>
          </a:xfrm>
          <a:prstGeom prst="rect">
            <a:avLst/>
          </a:prstGeom>
          <a:noFill/>
        </p:spPr>
        <p:txBody>
          <a:bodyPr wrap="none" rtlCol="0">
            <a:spAutoFit/>
          </a:bodyPr>
          <a:lstStyle/>
          <a:p>
            <a:r>
              <a:rPr lang="en-US"/>
              <a:t>Phys mem</a:t>
            </a:r>
          </a:p>
        </p:txBody>
      </p:sp>
      <p:sp>
        <p:nvSpPr>
          <p:cNvPr id="66" name="Rectangle 65">
            <a:extLst>
              <a:ext uri="{FF2B5EF4-FFF2-40B4-BE49-F238E27FC236}">
                <a16:creationId xmlns:a16="http://schemas.microsoft.com/office/drawing/2014/main" id="{E8AC04B0-B15A-4585-92B1-02D02B034735}"/>
              </a:ext>
            </a:extLst>
          </p:cNvPr>
          <p:cNvSpPr/>
          <p:nvPr/>
        </p:nvSpPr>
        <p:spPr>
          <a:xfrm>
            <a:off x="7696543" y="1593257"/>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C4991C4-9F0A-4F54-82BC-751935BAFA73}"/>
              </a:ext>
            </a:extLst>
          </p:cNvPr>
          <p:cNvSpPr/>
          <p:nvPr/>
        </p:nvSpPr>
        <p:spPr>
          <a:xfrm>
            <a:off x="7696762" y="1812735"/>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C99E47D-9044-4378-A837-65ABA11682B9}"/>
              </a:ext>
            </a:extLst>
          </p:cNvPr>
          <p:cNvSpPr/>
          <p:nvPr/>
        </p:nvSpPr>
        <p:spPr>
          <a:xfrm>
            <a:off x="7696199" y="2039305"/>
            <a:ext cx="168784"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0713506-361B-4862-B0DE-B06B7BD33858}"/>
              </a:ext>
            </a:extLst>
          </p:cNvPr>
          <p:cNvSpPr/>
          <p:nvPr/>
        </p:nvSpPr>
        <p:spPr>
          <a:xfrm>
            <a:off x="7696763" y="2265593"/>
            <a:ext cx="168220"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CA102A6-A7DF-4239-8403-CAEEC105EEA8}"/>
              </a:ext>
            </a:extLst>
          </p:cNvPr>
          <p:cNvSpPr/>
          <p:nvPr/>
        </p:nvSpPr>
        <p:spPr>
          <a:xfrm>
            <a:off x="7699248" y="2866303"/>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D5C411A-D2CF-46FE-86B2-EEED9CCB3F65}"/>
              </a:ext>
            </a:extLst>
          </p:cNvPr>
          <p:cNvSpPr/>
          <p:nvPr/>
        </p:nvSpPr>
        <p:spPr>
          <a:xfrm>
            <a:off x="7699248" y="3091738"/>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D1A59ED-6D3E-4FBA-BFCF-5441150522C3}"/>
              </a:ext>
            </a:extLst>
          </p:cNvPr>
          <p:cNvSpPr/>
          <p:nvPr/>
        </p:nvSpPr>
        <p:spPr>
          <a:xfrm>
            <a:off x="7699248" y="3314762"/>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017C2C9-67F3-4B5C-9807-C4A4AD8FA5F4}"/>
              </a:ext>
            </a:extLst>
          </p:cNvPr>
          <p:cNvSpPr/>
          <p:nvPr/>
        </p:nvSpPr>
        <p:spPr>
          <a:xfrm>
            <a:off x="7699248" y="3535426"/>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3134D2BC-D198-4668-8353-01C1A6C640C1}"/>
              </a:ext>
            </a:extLst>
          </p:cNvPr>
          <p:cNvSpPr/>
          <p:nvPr/>
        </p:nvSpPr>
        <p:spPr>
          <a:xfrm>
            <a:off x="5645658" y="181640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86" name="Rectangle 85">
            <a:extLst>
              <a:ext uri="{FF2B5EF4-FFF2-40B4-BE49-F238E27FC236}">
                <a16:creationId xmlns:a16="http://schemas.microsoft.com/office/drawing/2014/main" id="{D9B771AB-F45C-4164-AE15-A4DA0AD1459B}"/>
              </a:ext>
            </a:extLst>
          </p:cNvPr>
          <p:cNvSpPr/>
          <p:nvPr/>
        </p:nvSpPr>
        <p:spPr>
          <a:xfrm>
            <a:off x="5645658" y="1592082"/>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88" name="Rectangle 87">
            <a:extLst>
              <a:ext uri="{FF2B5EF4-FFF2-40B4-BE49-F238E27FC236}">
                <a16:creationId xmlns:a16="http://schemas.microsoft.com/office/drawing/2014/main" id="{73045B01-32F0-46EF-B1DC-D25ECAD0D01C}"/>
              </a:ext>
            </a:extLst>
          </p:cNvPr>
          <p:cNvSpPr/>
          <p:nvPr/>
        </p:nvSpPr>
        <p:spPr>
          <a:xfrm>
            <a:off x="5645658" y="2038752"/>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90" name="Rectangle 89">
            <a:extLst>
              <a:ext uri="{FF2B5EF4-FFF2-40B4-BE49-F238E27FC236}">
                <a16:creationId xmlns:a16="http://schemas.microsoft.com/office/drawing/2014/main" id="{760118A0-2FE3-4DB9-9172-7520D53D88CE}"/>
              </a:ext>
            </a:extLst>
          </p:cNvPr>
          <p:cNvSpPr/>
          <p:nvPr/>
        </p:nvSpPr>
        <p:spPr>
          <a:xfrm>
            <a:off x="5645658" y="2262113"/>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91" name="Rectangle 90">
            <a:extLst>
              <a:ext uri="{FF2B5EF4-FFF2-40B4-BE49-F238E27FC236}">
                <a16:creationId xmlns:a16="http://schemas.microsoft.com/office/drawing/2014/main" id="{B52B3256-9420-4974-A4E1-2324B3EADCBA}"/>
              </a:ext>
            </a:extLst>
          </p:cNvPr>
          <p:cNvSpPr/>
          <p:nvPr/>
        </p:nvSpPr>
        <p:spPr>
          <a:xfrm>
            <a:off x="1331341" y="2487277"/>
            <a:ext cx="170761" cy="2227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92" name="Callout: Bent Line 91">
            <a:extLst>
              <a:ext uri="{FF2B5EF4-FFF2-40B4-BE49-F238E27FC236}">
                <a16:creationId xmlns:a16="http://schemas.microsoft.com/office/drawing/2014/main" id="{D2B26D60-9C6C-4ADE-B23B-36A5BBE1535E}"/>
              </a:ext>
            </a:extLst>
          </p:cNvPr>
          <p:cNvSpPr/>
          <p:nvPr/>
        </p:nvSpPr>
        <p:spPr>
          <a:xfrm>
            <a:off x="1986031" y="3252651"/>
            <a:ext cx="2577916" cy="384205"/>
          </a:xfrm>
          <a:prstGeom prst="borderCallout2">
            <a:avLst>
              <a:gd name="adj1" fmla="val 18750"/>
              <a:gd name="adj2" fmla="val -8333"/>
              <a:gd name="adj3" fmla="val 18750"/>
              <a:gd name="adj4" fmla="val -16667"/>
              <a:gd name="adj5" fmla="val -143787"/>
              <a:gd name="adj6" fmla="val -21545"/>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FDF2BAA1-BECD-492F-8475-DAD7B1E32356}"/>
              </a:ext>
            </a:extLst>
          </p:cNvPr>
          <p:cNvSpPr txBox="1"/>
          <p:nvPr/>
        </p:nvSpPr>
        <p:spPr>
          <a:xfrm>
            <a:off x="1946425" y="3279410"/>
            <a:ext cx="2548330" cy="307777"/>
          </a:xfrm>
          <a:prstGeom prst="rect">
            <a:avLst/>
          </a:prstGeom>
          <a:noFill/>
        </p:spPr>
        <p:txBody>
          <a:bodyPr wrap="square" rtlCol="0">
            <a:spAutoFit/>
          </a:bodyPr>
          <a:lstStyle/>
          <a:p>
            <a:r>
              <a:rPr lang="en-US" sz="1400"/>
              <a:t>1-bit generation counter in core</a:t>
            </a:r>
          </a:p>
        </p:txBody>
      </p:sp>
      <p:sp>
        <p:nvSpPr>
          <p:cNvPr id="102" name="Callout: Bent Line 101">
            <a:extLst>
              <a:ext uri="{FF2B5EF4-FFF2-40B4-BE49-F238E27FC236}">
                <a16:creationId xmlns:a16="http://schemas.microsoft.com/office/drawing/2014/main" id="{891A102D-6D7A-4D7E-8DCD-65BE5BAC4ED5}"/>
              </a:ext>
            </a:extLst>
          </p:cNvPr>
          <p:cNvSpPr/>
          <p:nvPr/>
        </p:nvSpPr>
        <p:spPr>
          <a:xfrm flipH="1">
            <a:off x="1986031" y="3763513"/>
            <a:ext cx="2577916" cy="384205"/>
          </a:xfrm>
          <a:prstGeom prst="borderCallout2">
            <a:avLst>
              <a:gd name="adj1" fmla="val 18750"/>
              <a:gd name="adj2" fmla="val -8333"/>
              <a:gd name="adj3" fmla="val 18750"/>
              <a:gd name="adj4" fmla="val -16667"/>
              <a:gd name="adj5" fmla="val -282619"/>
              <a:gd name="adj6" fmla="val -44601"/>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12ABA4E5-9108-4CFB-9EF1-1511F2F7A1F9}"/>
              </a:ext>
            </a:extLst>
          </p:cNvPr>
          <p:cNvSpPr txBox="1"/>
          <p:nvPr/>
        </p:nvSpPr>
        <p:spPr>
          <a:xfrm>
            <a:off x="2306589" y="3794959"/>
            <a:ext cx="2548330" cy="307777"/>
          </a:xfrm>
          <a:prstGeom prst="rect">
            <a:avLst/>
          </a:prstGeom>
          <a:noFill/>
        </p:spPr>
        <p:txBody>
          <a:bodyPr wrap="square" rtlCol="0">
            <a:spAutoFit/>
          </a:bodyPr>
          <a:lstStyle/>
          <a:p>
            <a:r>
              <a:rPr lang="en-US" sz="1400"/>
              <a:t>… and in each PTE</a:t>
            </a:r>
          </a:p>
        </p:txBody>
      </p:sp>
      <p:sp>
        <p:nvSpPr>
          <p:cNvPr id="105" name="TextBox 104">
            <a:extLst>
              <a:ext uri="{FF2B5EF4-FFF2-40B4-BE49-F238E27FC236}">
                <a16:creationId xmlns:a16="http://schemas.microsoft.com/office/drawing/2014/main" id="{1416A99D-79DF-4221-8D67-3F8F78E8E040}"/>
              </a:ext>
            </a:extLst>
          </p:cNvPr>
          <p:cNvSpPr txBox="1"/>
          <p:nvPr/>
        </p:nvSpPr>
        <p:spPr>
          <a:xfrm>
            <a:off x="8846217" y="3248423"/>
            <a:ext cx="1956626" cy="369332"/>
          </a:xfrm>
          <a:prstGeom prst="rect">
            <a:avLst/>
          </a:prstGeom>
          <a:noFill/>
        </p:spPr>
        <p:txBody>
          <a:bodyPr wrap="none" rtlCol="0">
            <a:spAutoFit/>
          </a:bodyPr>
          <a:lstStyle/>
          <a:p>
            <a:r>
              <a:rPr lang="en-US">
                <a:solidFill>
                  <a:schemeClr val="accent2"/>
                </a:solidFill>
              </a:rPr>
              <a:t>Trap: tag set, gen ≠</a:t>
            </a:r>
          </a:p>
        </p:txBody>
      </p:sp>
      <p:sp>
        <p:nvSpPr>
          <p:cNvPr id="106" name="TextBox 105">
            <a:extLst>
              <a:ext uri="{FF2B5EF4-FFF2-40B4-BE49-F238E27FC236}">
                <a16:creationId xmlns:a16="http://schemas.microsoft.com/office/drawing/2014/main" id="{6BDBCE86-CC19-41AF-A2F7-69003229C774}"/>
              </a:ext>
            </a:extLst>
          </p:cNvPr>
          <p:cNvSpPr txBox="1"/>
          <p:nvPr/>
        </p:nvSpPr>
        <p:spPr>
          <a:xfrm>
            <a:off x="8839966" y="2358983"/>
            <a:ext cx="1812163" cy="369332"/>
          </a:xfrm>
          <a:prstGeom prst="rect">
            <a:avLst/>
          </a:prstGeom>
          <a:noFill/>
        </p:spPr>
        <p:txBody>
          <a:bodyPr wrap="none" rtlCol="0">
            <a:spAutoFit/>
          </a:bodyPr>
          <a:lstStyle/>
          <a:p>
            <a:r>
              <a:rPr lang="en-US">
                <a:solidFill>
                  <a:schemeClr val="accent2"/>
                </a:solidFill>
              </a:rPr>
              <a:t>No trap: tag clear</a:t>
            </a:r>
          </a:p>
        </p:txBody>
      </p:sp>
      <p:sp>
        <p:nvSpPr>
          <p:cNvPr id="108" name="TextBox 107">
            <a:extLst>
              <a:ext uri="{FF2B5EF4-FFF2-40B4-BE49-F238E27FC236}">
                <a16:creationId xmlns:a16="http://schemas.microsoft.com/office/drawing/2014/main" id="{6F9B13B0-4019-40F6-9610-261F95A92B84}"/>
              </a:ext>
            </a:extLst>
          </p:cNvPr>
          <p:cNvSpPr txBox="1"/>
          <p:nvPr/>
        </p:nvSpPr>
        <p:spPr>
          <a:xfrm>
            <a:off x="8846217" y="1518791"/>
            <a:ext cx="2259465" cy="369332"/>
          </a:xfrm>
          <a:prstGeom prst="rect">
            <a:avLst/>
          </a:prstGeom>
          <a:noFill/>
        </p:spPr>
        <p:txBody>
          <a:bodyPr wrap="none" rtlCol="0">
            <a:spAutoFit/>
          </a:bodyPr>
          <a:lstStyle/>
          <a:p>
            <a:r>
              <a:rPr lang="en-US">
                <a:solidFill>
                  <a:schemeClr val="accent2"/>
                </a:solidFill>
              </a:rPr>
              <a:t>No trap: tag set, gen =</a:t>
            </a:r>
          </a:p>
        </p:txBody>
      </p:sp>
      <p:cxnSp>
        <p:nvCxnSpPr>
          <p:cNvPr id="110" name="Straight Arrow Connector 109">
            <a:extLst>
              <a:ext uri="{FF2B5EF4-FFF2-40B4-BE49-F238E27FC236}">
                <a16:creationId xmlns:a16="http://schemas.microsoft.com/office/drawing/2014/main" id="{474FF49E-4B7B-419C-9768-CA80FE56EE6C}"/>
              </a:ext>
            </a:extLst>
          </p:cNvPr>
          <p:cNvCxnSpPr>
            <a:cxnSpLocks/>
            <a:stCxn id="105" idx="1"/>
            <a:endCxn id="78" idx="3"/>
          </p:cNvCxnSpPr>
          <p:nvPr/>
        </p:nvCxnSpPr>
        <p:spPr>
          <a:xfrm flipH="1" flipV="1">
            <a:off x="7870009" y="3426274"/>
            <a:ext cx="976208" cy="68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2" name="Straight Arrow Connector 111">
            <a:extLst>
              <a:ext uri="{FF2B5EF4-FFF2-40B4-BE49-F238E27FC236}">
                <a16:creationId xmlns:a16="http://schemas.microsoft.com/office/drawing/2014/main" id="{56336799-7A83-4444-AAB9-F14A12327BCB}"/>
              </a:ext>
            </a:extLst>
          </p:cNvPr>
          <p:cNvCxnSpPr>
            <a:cxnSpLocks/>
            <a:endCxn id="70" idx="3"/>
          </p:cNvCxnSpPr>
          <p:nvPr/>
        </p:nvCxnSpPr>
        <p:spPr>
          <a:xfrm flipH="1" flipV="1">
            <a:off x="7864983" y="2150817"/>
            <a:ext cx="981234" cy="39553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3" name="Straight Arrow Connector 112">
            <a:extLst>
              <a:ext uri="{FF2B5EF4-FFF2-40B4-BE49-F238E27FC236}">
                <a16:creationId xmlns:a16="http://schemas.microsoft.com/office/drawing/2014/main" id="{A39A80C1-B51E-4952-A690-A1E20F6AA1C5}"/>
              </a:ext>
            </a:extLst>
          </p:cNvPr>
          <p:cNvCxnSpPr>
            <a:cxnSpLocks/>
            <a:endCxn id="76" idx="3"/>
          </p:cNvCxnSpPr>
          <p:nvPr/>
        </p:nvCxnSpPr>
        <p:spPr>
          <a:xfrm flipH="1">
            <a:off x="7870009" y="2546351"/>
            <a:ext cx="981232" cy="65689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3" name="Straight Arrow Connector 122">
            <a:extLst>
              <a:ext uri="{FF2B5EF4-FFF2-40B4-BE49-F238E27FC236}">
                <a16:creationId xmlns:a16="http://schemas.microsoft.com/office/drawing/2014/main" id="{9293C87F-BBB7-45A2-A423-41CA0053C619}"/>
              </a:ext>
            </a:extLst>
          </p:cNvPr>
          <p:cNvCxnSpPr>
            <a:cxnSpLocks/>
            <a:stCxn id="108" idx="1"/>
            <a:endCxn id="66" idx="3"/>
          </p:cNvCxnSpPr>
          <p:nvPr/>
        </p:nvCxnSpPr>
        <p:spPr>
          <a:xfrm flipH="1">
            <a:off x="7867304" y="1703457"/>
            <a:ext cx="978913" cy="13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31" name="TextBox 130">
            <a:extLst>
              <a:ext uri="{FF2B5EF4-FFF2-40B4-BE49-F238E27FC236}">
                <a16:creationId xmlns:a16="http://schemas.microsoft.com/office/drawing/2014/main" id="{C485A741-4547-432B-B6A5-685D1E53713B}"/>
              </a:ext>
            </a:extLst>
          </p:cNvPr>
          <p:cNvSpPr txBox="1"/>
          <p:nvPr/>
        </p:nvSpPr>
        <p:spPr>
          <a:xfrm>
            <a:off x="1502102" y="4781610"/>
            <a:ext cx="7426745" cy="369332"/>
          </a:xfrm>
          <a:prstGeom prst="rect">
            <a:avLst/>
          </a:prstGeom>
          <a:noFill/>
        </p:spPr>
        <p:txBody>
          <a:bodyPr wrap="square" rtlCol="0">
            <a:spAutoFit/>
          </a:bodyPr>
          <a:lstStyle/>
          <a:p>
            <a:r>
              <a:rPr lang="en-US">
                <a:solidFill>
                  <a:schemeClr val="accent2"/>
                </a:solidFill>
              </a:rPr>
              <a:t>Loads trap if (loaded CHERI tag set) and (core gen ≠ source page PTE gen)</a:t>
            </a:r>
          </a:p>
        </p:txBody>
      </p:sp>
      <p:cxnSp>
        <p:nvCxnSpPr>
          <p:cNvPr id="28" name="Connector: Elbow 27">
            <a:extLst>
              <a:ext uri="{FF2B5EF4-FFF2-40B4-BE49-F238E27FC236}">
                <a16:creationId xmlns:a16="http://schemas.microsoft.com/office/drawing/2014/main" id="{3A56BF7E-062E-4815-8C45-0D59D4E8FC83}"/>
              </a:ext>
            </a:extLst>
          </p:cNvPr>
          <p:cNvCxnSpPr>
            <a:cxnSpLocks/>
          </p:cNvCxnSpPr>
          <p:nvPr/>
        </p:nvCxnSpPr>
        <p:spPr>
          <a:xfrm>
            <a:off x="5813094" y="1922837"/>
            <a:ext cx="731453" cy="94787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72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6" grpId="0" animBg="1"/>
      <p:bldP spid="88" grpId="0" animBg="1"/>
      <p:bldP spid="90" grpId="0" animBg="1"/>
      <p:bldP spid="91" grpId="0" animBg="1"/>
      <p:bldP spid="92" grpId="0" animBg="1"/>
      <p:bldP spid="93" grpId="0"/>
      <p:bldP spid="102" grpId="0" animBg="1"/>
      <p:bldP spid="104" grpId="0"/>
      <p:bldP spid="105" grpId="0"/>
      <p:bldP spid="106" grpId="0"/>
      <p:bldP spid="108" grpId="0"/>
      <p:bldP spid="13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C7A8EA1-2E7A-40AF-B25E-20ADA73AC1AC}"/>
              </a:ext>
            </a:extLst>
          </p:cNvPr>
          <p:cNvSpPr>
            <a:spLocks noGrp="1"/>
          </p:cNvSpPr>
          <p:nvPr>
            <p:ph type="sldNum" sz="quarter" idx="11"/>
          </p:nvPr>
        </p:nvSpPr>
        <p:spPr>
          <a:xfrm>
            <a:off x="11082209" y="6553200"/>
            <a:ext cx="1016000" cy="292102"/>
          </a:xfrm>
        </p:spPr>
        <p:txBody>
          <a:bodyPr/>
          <a:lstStyle/>
          <a:p>
            <a:fld id="{17C893D6-80E9-41C1-946C-FBBEB9817EB4}" type="slidenum">
              <a:rPr lang="en-US" smtClean="0"/>
              <a:t>72</a:t>
            </a:fld>
            <a:endParaRPr lang="en-US"/>
          </a:p>
        </p:txBody>
      </p:sp>
      <p:sp>
        <p:nvSpPr>
          <p:cNvPr id="2" name="Title 1">
            <a:extLst>
              <a:ext uri="{FF2B5EF4-FFF2-40B4-BE49-F238E27FC236}">
                <a16:creationId xmlns:a16="http://schemas.microsoft.com/office/drawing/2014/main" id="{67B157C8-5F0E-4B71-8984-AC779A84B4A9}"/>
              </a:ext>
            </a:extLst>
          </p:cNvPr>
          <p:cNvSpPr>
            <a:spLocks noGrp="1"/>
          </p:cNvSpPr>
          <p:nvPr>
            <p:ph type="ctrTitle"/>
          </p:nvPr>
        </p:nvSpPr>
        <p:spPr/>
        <p:txBody>
          <a:bodyPr>
            <a:normAutofit fontScale="90000"/>
          </a:bodyPr>
          <a:lstStyle/>
          <a:p>
            <a:r>
              <a:rPr lang="en-US">
                <a:latin typeface="+mn-lt"/>
              </a:rPr>
              <a:t>Cornucopia Architecture</a:t>
            </a:r>
            <a:br>
              <a:rPr lang="en-US">
                <a:latin typeface="+mn-lt"/>
              </a:rPr>
            </a:br>
            <a:r>
              <a:rPr lang="en-US">
                <a:latin typeface="+mn-lt"/>
              </a:rPr>
              <a:t>Revoking With Capability Load Generations</a:t>
            </a:r>
          </a:p>
        </p:txBody>
      </p:sp>
      <p:pic>
        <p:nvPicPr>
          <p:cNvPr id="5" name="Graphic 4" descr="Processor outline">
            <a:extLst>
              <a:ext uri="{FF2B5EF4-FFF2-40B4-BE49-F238E27FC236}">
                <a16:creationId xmlns:a16="http://schemas.microsoft.com/office/drawing/2014/main" id="{CEE2A39C-FCC1-47AB-A9AA-E177555C8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460" y="1885346"/>
            <a:ext cx="1325563" cy="1325563"/>
          </a:xfrm>
          <a:prstGeom prst="rect">
            <a:avLst/>
          </a:prstGeom>
        </p:spPr>
      </p:pic>
      <p:sp>
        <p:nvSpPr>
          <p:cNvPr id="3" name="Rectangle 2">
            <a:extLst>
              <a:ext uri="{FF2B5EF4-FFF2-40B4-BE49-F238E27FC236}">
                <a16:creationId xmlns:a16="http://schemas.microsoft.com/office/drawing/2014/main" id="{8E878C78-69D9-47BC-936E-03327DB20EFA}"/>
              </a:ext>
            </a:extLst>
          </p:cNvPr>
          <p:cNvSpPr/>
          <p:nvPr/>
        </p:nvSpPr>
        <p:spPr>
          <a:xfrm>
            <a:off x="4494591" y="1593075"/>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1A65F7-8406-4FFF-9096-9C466B18D2CE}"/>
              </a:ext>
            </a:extLst>
          </p:cNvPr>
          <p:cNvSpPr/>
          <p:nvPr/>
        </p:nvSpPr>
        <p:spPr>
          <a:xfrm>
            <a:off x="4494591" y="1814194"/>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D71D8F-6B41-42D4-9870-998E38C89D8F}"/>
              </a:ext>
            </a:extLst>
          </p:cNvPr>
          <p:cNvSpPr/>
          <p:nvPr/>
        </p:nvSpPr>
        <p:spPr>
          <a:xfrm>
            <a:off x="4494590" y="2037218"/>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CE74D35-3ED0-4623-ADDE-6D59F07B1DF8}"/>
              </a:ext>
            </a:extLst>
          </p:cNvPr>
          <p:cNvSpPr/>
          <p:nvPr/>
        </p:nvSpPr>
        <p:spPr>
          <a:xfrm>
            <a:off x="4494589" y="2260242"/>
            <a:ext cx="1320435"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54B304-8B4C-4879-B1B9-57A2ECEDA220}"/>
              </a:ext>
            </a:extLst>
          </p:cNvPr>
          <p:cNvSpPr/>
          <p:nvPr/>
        </p:nvSpPr>
        <p:spPr>
          <a:xfrm>
            <a:off x="6546481" y="1593075"/>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916F4C-4F47-4F78-9D7C-8BD4FBA439F1}"/>
              </a:ext>
            </a:extLst>
          </p:cNvPr>
          <p:cNvSpPr/>
          <p:nvPr/>
        </p:nvSpPr>
        <p:spPr>
          <a:xfrm>
            <a:off x="6546481" y="1816099"/>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38A6C4E-5534-4ACC-8968-04736F4E7675}"/>
              </a:ext>
            </a:extLst>
          </p:cNvPr>
          <p:cNvSpPr/>
          <p:nvPr/>
        </p:nvSpPr>
        <p:spPr>
          <a:xfrm>
            <a:off x="6546480" y="2039123"/>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2503D4-EBE8-431A-AD60-2E80EFA9EE35}"/>
              </a:ext>
            </a:extLst>
          </p:cNvPr>
          <p:cNvSpPr/>
          <p:nvPr/>
        </p:nvSpPr>
        <p:spPr>
          <a:xfrm>
            <a:off x="6546479" y="2262147"/>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CC72E8-507F-41BA-B60B-E6E93AD5D8EA}"/>
              </a:ext>
            </a:extLst>
          </p:cNvPr>
          <p:cNvSpPr/>
          <p:nvPr/>
        </p:nvSpPr>
        <p:spPr>
          <a:xfrm>
            <a:off x="6546479" y="2866121"/>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C8137B-9F0F-43C5-9225-7D9AC4A4A1DA}"/>
              </a:ext>
            </a:extLst>
          </p:cNvPr>
          <p:cNvSpPr/>
          <p:nvPr/>
        </p:nvSpPr>
        <p:spPr>
          <a:xfrm>
            <a:off x="6546479" y="3089145"/>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EC2CDD0-32E1-4EDE-B36A-31A3F7C68A11}"/>
              </a:ext>
            </a:extLst>
          </p:cNvPr>
          <p:cNvSpPr/>
          <p:nvPr/>
        </p:nvSpPr>
        <p:spPr>
          <a:xfrm>
            <a:off x="6546478" y="3312169"/>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5C01E14-EEDE-4050-BA77-61141645F8DB}"/>
              </a:ext>
            </a:extLst>
          </p:cNvPr>
          <p:cNvSpPr/>
          <p:nvPr/>
        </p:nvSpPr>
        <p:spPr>
          <a:xfrm>
            <a:off x="6546477" y="3535193"/>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Connector: Elbow 52">
            <a:extLst>
              <a:ext uri="{FF2B5EF4-FFF2-40B4-BE49-F238E27FC236}">
                <a16:creationId xmlns:a16="http://schemas.microsoft.com/office/drawing/2014/main" id="{27944444-EF30-411C-9BE4-51EDAC4C3F2E}"/>
              </a:ext>
            </a:extLst>
          </p:cNvPr>
          <p:cNvCxnSpPr>
            <a:stCxn id="3" idx="3"/>
          </p:cNvCxnSpPr>
          <p:nvPr/>
        </p:nvCxnSpPr>
        <p:spPr>
          <a:xfrm flipV="1">
            <a:off x="5815026" y="1593075"/>
            <a:ext cx="731451" cy="10972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AA0B74D7-1C25-43E7-823F-D8F41255F8C1}"/>
              </a:ext>
            </a:extLst>
          </p:cNvPr>
          <p:cNvCxnSpPr>
            <a:cxnSpLocks/>
          </p:cNvCxnSpPr>
          <p:nvPr/>
        </p:nvCxnSpPr>
        <p:spPr>
          <a:xfrm>
            <a:off x="5815024" y="1922929"/>
            <a:ext cx="731453" cy="94787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8AC04B0-B15A-4585-92B1-02D02B034735}"/>
              </a:ext>
            </a:extLst>
          </p:cNvPr>
          <p:cNvSpPr/>
          <p:nvPr/>
        </p:nvSpPr>
        <p:spPr>
          <a:xfrm>
            <a:off x="7696377" y="1593075"/>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C4991C4-9F0A-4F54-82BC-751935BAFA73}"/>
              </a:ext>
            </a:extLst>
          </p:cNvPr>
          <p:cNvSpPr/>
          <p:nvPr/>
        </p:nvSpPr>
        <p:spPr>
          <a:xfrm>
            <a:off x="7696596" y="1812553"/>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C99E47D-9044-4378-A837-65ABA11682B9}"/>
              </a:ext>
            </a:extLst>
          </p:cNvPr>
          <p:cNvSpPr/>
          <p:nvPr/>
        </p:nvSpPr>
        <p:spPr>
          <a:xfrm>
            <a:off x="7696033" y="2039123"/>
            <a:ext cx="168784"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0713506-361B-4862-B0DE-B06B7BD33858}"/>
              </a:ext>
            </a:extLst>
          </p:cNvPr>
          <p:cNvSpPr/>
          <p:nvPr/>
        </p:nvSpPr>
        <p:spPr>
          <a:xfrm>
            <a:off x="7696597" y="2259658"/>
            <a:ext cx="168220"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CA102A6-A7DF-4239-8403-CAEEC105EEA8}"/>
              </a:ext>
            </a:extLst>
          </p:cNvPr>
          <p:cNvSpPr/>
          <p:nvPr/>
        </p:nvSpPr>
        <p:spPr>
          <a:xfrm>
            <a:off x="7699248" y="2866121"/>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D5C411A-D2CF-46FE-86B2-EEED9CCB3F65}"/>
              </a:ext>
            </a:extLst>
          </p:cNvPr>
          <p:cNvSpPr/>
          <p:nvPr/>
        </p:nvSpPr>
        <p:spPr>
          <a:xfrm>
            <a:off x="7699248" y="3091556"/>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D1A59ED-6D3E-4FBA-BFCF-5441150522C3}"/>
              </a:ext>
            </a:extLst>
          </p:cNvPr>
          <p:cNvSpPr/>
          <p:nvPr/>
        </p:nvSpPr>
        <p:spPr>
          <a:xfrm>
            <a:off x="7699248" y="3314580"/>
            <a:ext cx="170761" cy="2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017C2C9-67F3-4B5C-9807-C4A4AD8FA5F4}"/>
              </a:ext>
            </a:extLst>
          </p:cNvPr>
          <p:cNvSpPr/>
          <p:nvPr/>
        </p:nvSpPr>
        <p:spPr>
          <a:xfrm>
            <a:off x="7699248" y="3535244"/>
            <a:ext cx="170761" cy="223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3134D2BC-D198-4668-8353-01C1A6C640C1}"/>
              </a:ext>
            </a:extLst>
          </p:cNvPr>
          <p:cNvSpPr/>
          <p:nvPr/>
        </p:nvSpPr>
        <p:spPr>
          <a:xfrm>
            <a:off x="5645658" y="1816218"/>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86" name="Rectangle 85">
            <a:extLst>
              <a:ext uri="{FF2B5EF4-FFF2-40B4-BE49-F238E27FC236}">
                <a16:creationId xmlns:a16="http://schemas.microsoft.com/office/drawing/2014/main" id="{D9B771AB-F45C-4164-AE15-A4DA0AD1459B}"/>
              </a:ext>
            </a:extLst>
          </p:cNvPr>
          <p:cNvSpPr/>
          <p:nvPr/>
        </p:nvSpPr>
        <p:spPr>
          <a:xfrm>
            <a:off x="5645658" y="159190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88" name="Rectangle 87">
            <a:extLst>
              <a:ext uri="{FF2B5EF4-FFF2-40B4-BE49-F238E27FC236}">
                <a16:creationId xmlns:a16="http://schemas.microsoft.com/office/drawing/2014/main" id="{73045B01-32F0-46EF-B1DC-D25ECAD0D01C}"/>
              </a:ext>
            </a:extLst>
          </p:cNvPr>
          <p:cNvSpPr/>
          <p:nvPr/>
        </p:nvSpPr>
        <p:spPr>
          <a:xfrm>
            <a:off x="5645658" y="203857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90" name="Rectangle 89">
            <a:extLst>
              <a:ext uri="{FF2B5EF4-FFF2-40B4-BE49-F238E27FC236}">
                <a16:creationId xmlns:a16="http://schemas.microsoft.com/office/drawing/2014/main" id="{760118A0-2FE3-4DB9-9172-7520D53D88CE}"/>
              </a:ext>
            </a:extLst>
          </p:cNvPr>
          <p:cNvSpPr/>
          <p:nvPr/>
        </p:nvSpPr>
        <p:spPr>
          <a:xfrm>
            <a:off x="5645658" y="226246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91" name="Rectangle 90">
            <a:extLst>
              <a:ext uri="{FF2B5EF4-FFF2-40B4-BE49-F238E27FC236}">
                <a16:creationId xmlns:a16="http://schemas.microsoft.com/office/drawing/2014/main" id="{B52B3256-9420-4974-A4E1-2324B3EADCBA}"/>
              </a:ext>
            </a:extLst>
          </p:cNvPr>
          <p:cNvSpPr/>
          <p:nvPr/>
        </p:nvSpPr>
        <p:spPr>
          <a:xfrm>
            <a:off x="1331341" y="2487277"/>
            <a:ext cx="170761" cy="2227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8" name="Rectangle 7">
            <a:extLst>
              <a:ext uri="{FF2B5EF4-FFF2-40B4-BE49-F238E27FC236}">
                <a16:creationId xmlns:a16="http://schemas.microsoft.com/office/drawing/2014/main" id="{6D165980-FF6E-48C8-BBC6-62CF3E0C740E}"/>
              </a:ext>
            </a:extLst>
          </p:cNvPr>
          <p:cNvSpPr/>
          <p:nvPr/>
        </p:nvSpPr>
        <p:spPr>
          <a:xfrm>
            <a:off x="5645658" y="159466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56" name="Rectangle 55">
            <a:extLst>
              <a:ext uri="{FF2B5EF4-FFF2-40B4-BE49-F238E27FC236}">
                <a16:creationId xmlns:a16="http://schemas.microsoft.com/office/drawing/2014/main" id="{1A676C36-1252-4A14-8943-582938DBA8B3}"/>
              </a:ext>
            </a:extLst>
          </p:cNvPr>
          <p:cNvSpPr/>
          <p:nvPr/>
        </p:nvSpPr>
        <p:spPr>
          <a:xfrm>
            <a:off x="1331341" y="2491284"/>
            <a:ext cx="170761" cy="216637"/>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0</a:t>
            </a:r>
          </a:p>
        </p:txBody>
      </p:sp>
      <p:sp>
        <p:nvSpPr>
          <p:cNvPr id="58" name="Rectangle 57">
            <a:extLst>
              <a:ext uri="{FF2B5EF4-FFF2-40B4-BE49-F238E27FC236}">
                <a16:creationId xmlns:a16="http://schemas.microsoft.com/office/drawing/2014/main" id="{55E93A97-3922-486B-A9B6-D8AF3130237D}"/>
              </a:ext>
            </a:extLst>
          </p:cNvPr>
          <p:cNvSpPr/>
          <p:nvPr/>
        </p:nvSpPr>
        <p:spPr>
          <a:xfrm>
            <a:off x="1331341" y="2485171"/>
            <a:ext cx="170761" cy="2227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10" name="Lightning Bolt 9">
            <a:extLst>
              <a:ext uri="{FF2B5EF4-FFF2-40B4-BE49-F238E27FC236}">
                <a16:creationId xmlns:a16="http://schemas.microsoft.com/office/drawing/2014/main" id="{F0C6D62A-5A0C-403F-8A1E-B2CAF1EA4F97}"/>
              </a:ext>
            </a:extLst>
          </p:cNvPr>
          <p:cNvSpPr/>
          <p:nvPr/>
        </p:nvSpPr>
        <p:spPr>
          <a:xfrm>
            <a:off x="8116658" y="2848873"/>
            <a:ext cx="377952" cy="463296"/>
          </a:xfrm>
          <a:prstGeom prst="lightningBol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2A832D3-637D-425B-9E92-DD41B55C1E61}"/>
              </a:ext>
            </a:extLst>
          </p:cNvPr>
          <p:cNvSpPr/>
          <p:nvPr/>
        </p:nvSpPr>
        <p:spPr>
          <a:xfrm>
            <a:off x="5645658" y="1813399"/>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14" name="Arrow: Down 13">
            <a:extLst>
              <a:ext uri="{FF2B5EF4-FFF2-40B4-BE49-F238E27FC236}">
                <a16:creationId xmlns:a16="http://schemas.microsoft.com/office/drawing/2014/main" id="{BBBDBB53-F695-4CBA-BC91-C6791F7713D7}"/>
              </a:ext>
            </a:extLst>
          </p:cNvPr>
          <p:cNvSpPr/>
          <p:nvPr/>
        </p:nvSpPr>
        <p:spPr>
          <a:xfrm>
            <a:off x="8116658" y="1811298"/>
            <a:ext cx="188976" cy="46329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97D3E8F-DBA2-4128-B4E7-81C1D657B49D}"/>
              </a:ext>
            </a:extLst>
          </p:cNvPr>
          <p:cNvSpPr/>
          <p:nvPr/>
        </p:nvSpPr>
        <p:spPr>
          <a:xfrm>
            <a:off x="5645658" y="1593142"/>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64" name="Rectangle 63">
            <a:extLst>
              <a:ext uri="{FF2B5EF4-FFF2-40B4-BE49-F238E27FC236}">
                <a16:creationId xmlns:a16="http://schemas.microsoft.com/office/drawing/2014/main" id="{6D43A2A4-08E6-4905-B423-B9A6FEB44A4E}"/>
              </a:ext>
            </a:extLst>
          </p:cNvPr>
          <p:cNvSpPr/>
          <p:nvPr/>
        </p:nvSpPr>
        <p:spPr>
          <a:xfrm>
            <a:off x="5645658" y="203560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67" name="Rectangle 66">
            <a:extLst>
              <a:ext uri="{FF2B5EF4-FFF2-40B4-BE49-F238E27FC236}">
                <a16:creationId xmlns:a16="http://schemas.microsoft.com/office/drawing/2014/main" id="{05D1E5FE-FEB9-4F51-9285-2421339A54C8}"/>
              </a:ext>
            </a:extLst>
          </p:cNvPr>
          <p:cNvSpPr/>
          <p:nvPr/>
        </p:nvSpPr>
        <p:spPr>
          <a:xfrm>
            <a:off x="5645658" y="2258580"/>
            <a:ext cx="170761" cy="21945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4" name="Callout: Bent Line 3">
            <a:extLst>
              <a:ext uri="{FF2B5EF4-FFF2-40B4-BE49-F238E27FC236}">
                <a16:creationId xmlns:a16="http://schemas.microsoft.com/office/drawing/2014/main" id="{D880EE2B-F081-43F8-BBCE-D8FD5FA551DA}"/>
              </a:ext>
            </a:extLst>
          </p:cNvPr>
          <p:cNvSpPr/>
          <p:nvPr/>
        </p:nvSpPr>
        <p:spPr>
          <a:xfrm>
            <a:off x="2400299" y="3260912"/>
            <a:ext cx="2326683" cy="612648"/>
          </a:xfrm>
          <a:prstGeom prst="borderCallout2">
            <a:avLst>
              <a:gd name="adj1" fmla="val 18750"/>
              <a:gd name="adj2" fmla="val -8333"/>
              <a:gd name="adj3" fmla="val 18750"/>
              <a:gd name="adj4" fmla="val -16667"/>
              <a:gd name="adj5" fmla="val -90529"/>
              <a:gd name="adj6" fmla="val -43649"/>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tx1"/>
                </a:solidFill>
              </a:rPr>
              <a:t>Revocation begins by stepping global load generation on all cores</a:t>
            </a:r>
          </a:p>
        </p:txBody>
      </p:sp>
      <p:sp>
        <p:nvSpPr>
          <p:cNvPr id="44" name="Callout: Bent Line 43">
            <a:extLst>
              <a:ext uri="{FF2B5EF4-FFF2-40B4-BE49-F238E27FC236}">
                <a16:creationId xmlns:a16="http://schemas.microsoft.com/office/drawing/2014/main" id="{934FA406-7DCE-4A06-9A24-48815F1D9458}"/>
              </a:ext>
            </a:extLst>
          </p:cNvPr>
          <p:cNvSpPr/>
          <p:nvPr/>
        </p:nvSpPr>
        <p:spPr>
          <a:xfrm>
            <a:off x="9383806" y="3872690"/>
            <a:ext cx="2714401" cy="612648"/>
          </a:xfrm>
          <a:prstGeom prst="borderCallout2">
            <a:avLst>
              <a:gd name="adj1" fmla="val 18750"/>
              <a:gd name="adj2" fmla="val -8333"/>
              <a:gd name="adj3" fmla="val 18750"/>
              <a:gd name="adj4" fmla="val -16667"/>
              <a:gd name="adj5" fmla="val -91794"/>
              <a:gd name="adj6" fmla="val -41651"/>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tx1"/>
                </a:solidFill>
              </a:rPr>
              <a:t>As loads cause traps, sweep per page and update PTE generation</a:t>
            </a:r>
          </a:p>
        </p:txBody>
      </p:sp>
      <p:sp>
        <p:nvSpPr>
          <p:cNvPr id="45" name="Callout: Bent Line 44">
            <a:extLst>
              <a:ext uri="{FF2B5EF4-FFF2-40B4-BE49-F238E27FC236}">
                <a16:creationId xmlns:a16="http://schemas.microsoft.com/office/drawing/2014/main" id="{50322C02-DBA5-4A37-A256-5995B4FFACF8}"/>
              </a:ext>
            </a:extLst>
          </p:cNvPr>
          <p:cNvSpPr/>
          <p:nvPr/>
        </p:nvSpPr>
        <p:spPr>
          <a:xfrm>
            <a:off x="9383807" y="2811033"/>
            <a:ext cx="2714402" cy="612648"/>
          </a:xfrm>
          <a:prstGeom prst="borderCallout2">
            <a:avLst>
              <a:gd name="adj1" fmla="val 18750"/>
              <a:gd name="adj2" fmla="val -8333"/>
              <a:gd name="adj3" fmla="val 18750"/>
              <a:gd name="adj4" fmla="val -16667"/>
              <a:gd name="adj5" fmla="val -82940"/>
              <a:gd name="adj6" fmla="val -40223"/>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a:solidFill>
                  <a:schemeClr val="tx1"/>
                </a:solidFill>
              </a:rPr>
              <a:t>Background scan visits all pages w/ caps, updates PTE generation</a:t>
            </a:r>
          </a:p>
        </p:txBody>
      </p:sp>
      <p:sp>
        <p:nvSpPr>
          <p:cNvPr id="46" name="Rectangle 45">
            <a:extLst>
              <a:ext uri="{FF2B5EF4-FFF2-40B4-BE49-F238E27FC236}">
                <a16:creationId xmlns:a16="http://schemas.microsoft.com/office/drawing/2014/main" id="{2D5ABAF8-8466-41B1-8253-C358F54D0C82}"/>
              </a:ext>
            </a:extLst>
          </p:cNvPr>
          <p:cNvSpPr/>
          <p:nvPr/>
        </p:nvSpPr>
        <p:spPr>
          <a:xfrm>
            <a:off x="2446240" y="1599640"/>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4412D5B-C7A0-4890-84CB-D88C14C8C268}"/>
              </a:ext>
            </a:extLst>
          </p:cNvPr>
          <p:cNvSpPr/>
          <p:nvPr/>
        </p:nvSpPr>
        <p:spPr>
          <a:xfrm>
            <a:off x="2446240" y="1822664"/>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89A58EB-9E15-4BFC-BB4C-68E02CE26E78}"/>
              </a:ext>
            </a:extLst>
          </p:cNvPr>
          <p:cNvSpPr/>
          <p:nvPr/>
        </p:nvSpPr>
        <p:spPr>
          <a:xfrm>
            <a:off x="2446239" y="2045688"/>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5CDDDD2-DF1E-4E3C-A453-54789F4A8978}"/>
              </a:ext>
            </a:extLst>
          </p:cNvPr>
          <p:cNvSpPr/>
          <p:nvPr/>
        </p:nvSpPr>
        <p:spPr>
          <a:xfrm>
            <a:off x="2446238" y="2268712"/>
            <a:ext cx="1320435" cy="223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Connector: Elbow 49">
            <a:extLst>
              <a:ext uri="{FF2B5EF4-FFF2-40B4-BE49-F238E27FC236}">
                <a16:creationId xmlns:a16="http://schemas.microsoft.com/office/drawing/2014/main" id="{F173920C-AE3B-4E35-BC2B-B076F5E9F03F}"/>
              </a:ext>
            </a:extLst>
          </p:cNvPr>
          <p:cNvCxnSpPr>
            <a:cxnSpLocks/>
          </p:cNvCxnSpPr>
          <p:nvPr/>
        </p:nvCxnSpPr>
        <p:spPr>
          <a:xfrm flipV="1">
            <a:off x="1334608" y="1589838"/>
            <a:ext cx="1110560" cy="296936"/>
          </a:xfrm>
          <a:prstGeom prst="bentConnector3">
            <a:avLst>
              <a:gd name="adj1" fmla="val 96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1048C2E4-CA4B-4297-A099-8079F1480714}"/>
              </a:ext>
            </a:extLst>
          </p:cNvPr>
          <p:cNvCxnSpPr>
            <a:cxnSpLocks/>
          </p:cNvCxnSpPr>
          <p:nvPr/>
        </p:nvCxnSpPr>
        <p:spPr>
          <a:xfrm flipV="1">
            <a:off x="3766675" y="1594684"/>
            <a:ext cx="724722" cy="11646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B4EBA4AF-8578-4246-95BE-349101744127}"/>
              </a:ext>
            </a:extLst>
          </p:cNvPr>
          <p:cNvSpPr/>
          <p:nvPr/>
        </p:nvSpPr>
        <p:spPr>
          <a:xfrm>
            <a:off x="1327983" y="2488704"/>
            <a:ext cx="170761" cy="22275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accent2"/>
                </a:solidFill>
              </a:rPr>
              <a:t>1</a:t>
            </a:r>
          </a:p>
        </p:txBody>
      </p:sp>
      <p:sp>
        <p:nvSpPr>
          <p:cNvPr id="6" name="TextBox 5">
            <a:extLst>
              <a:ext uri="{FF2B5EF4-FFF2-40B4-BE49-F238E27FC236}">
                <a16:creationId xmlns:a16="http://schemas.microsoft.com/office/drawing/2014/main" id="{3EE613DB-BB33-49A0-8A84-C2311AC24C8D}"/>
              </a:ext>
            </a:extLst>
          </p:cNvPr>
          <p:cNvSpPr txBox="1"/>
          <p:nvPr/>
        </p:nvSpPr>
        <p:spPr>
          <a:xfrm>
            <a:off x="1000092" y="1245588"/>
            <a:ext cx="662297" cy="369332"/>
          </a:xfrm>
          <a:prstGeom prst="rect">
            <a:avLst/>
          </a:prstGeom>
          <a:noFill/>
        </p:spPr>
        <p:txBody>
          <a:bodyPr wrap="none" rtlCol="0">
            <a:spAutoFit/>
          </a:bodyPr>
          <a:lstStyle/>
          <a:p>
            <a:r>
              <a:rPr lang="en-US"/>
              <a:t>TTBR</a:t>
            </a:r>
          </a:p>
        </p:txBody>
      </p:sp>
      <p:sp>
        <p:nvSpPr>
          <p:cNvPr id="9" name="TextBox 8">
            <a:extLst>
              <a:ext uri="{FF2B5EF4-FFF2-40B4-BE49-F238E27FC236}">
                <a16:creationId xmlns:a16="http://schemas.microsoft.com/office/drawing/2014/main" id="{D3569F06-3248-41A8-8655-C2CE95A98684}"/>
              </a:ext>
            </a:extLst>
          </p:cNvPr>
          <p:cNvSpPr txBox="1"/>
          <p:nvPr/>
        </p:nvSpPr>
        <p:spPr>
          <a:xfrm>
            <a:off x="2891722" y="1247220"/>
            <a:ext cx="445956" cy="369332"/>
          </a:xfrm>
          <a:prstGeom prst="rect">
            <a:avLst/>
          </a:prstGeom>
          <a:noFill/>
        </p:spPr>
        <p:txBody>
          <a:bodyPr wrap="none" rtlCol="0">
            <a:spAutoFit/>
          </a:bodyPr>
          <a:lstStyle/>
          <a:p>
            <a:r>
              <a:rPr lang="en-US"/>
              <a:t>PD</a:t>
            </a:r>
          </a:p>
        </p:txBody>
      </p:sp>
      <p:sp>
        <p:nvSpPr>
          <p:cNvPr id="11" name="TextBox 10">
            <a:extLst>
              <a:ext uri="{FF2B5EF4-FFF2-40B4-BE49-F238E27FC236}">
                <a16:creationId xmlns:a16="http://schemas.microsoft.com/office/drawing/2014/main" id="{2875446D-0D32-4416-9CD7-23512283F33F}"/>
              </a:ext>
            </a:extLst>
          </p:cNvPr>
          <p:cNvSpPr txBox="1"/>
          <p:nvPr/>
        </p:nvSpPr>
        <p:spPr>
          <a:xfrm>
            <a:off x="4947736" y="1241821"/>
            <a:ext cx="414472" cy="369332"/>
          </a:xfrm>
          <a:prstGeom prst="rect">
            <a:avLst/>
          </a:prstGeom>
          <a:noFill/>
        </p:spPr>
        <p:txBody>
          <a:bodyPr wrap="none" rtlCol="0">
            <a:spAutoFit/>
          </a:bodyPr>
          <a:lstStyle/>
          <a:p>
            <a:r>
              <a:rPr lang="en-US"/>
              <a:t>PT</a:t>
            </a:r>
          </a:p>
        </p:txBody>
      </p:sp>
      <p:sp>
        <p:nvSpPr>
          <p:cNvPr id="16" name="TextBox 15">
            <a:extLst>
              <a:ext uri="{FF2B5EF4-FFF2-40B4-BE49-F238E27FC236}">
                <a16:creationId xmlns:a16="http://schemas.microsoft.com/office/drawing/2014/main" id="{A949EB46-F59D-494D-8A63-63BAD51F0EF8}"/>
              </a:ext>
            </a:extLst>
          </p:cNvPr>
          <p:cNvSpPr txBox="1"/>
          <p:nvPr/>
        </p:nvSpPr>
        <p:spPr>
          <a:xfrm>
            <a:off x="6632023" y="1238982"/>
            <a:ext cx="1149674" cy="369332"/>
          </a:xfrm>
          <a:prstGeom prst="rect">
            <a:avLst/>
          </a:prstGeom>
          <a:noFill/>
        </p:spPr>
        <p:txBody>
          <a:bodyPr wrap="none" rtlCol="0">
            <a:spAutoFit/>
          </a:bodyPr>
          <a:lstStyle/>
          <a:p>
            <a:r>
              <a:rPr lang="en-US"/>
              <a:t>Phys mem</a:t>
            </a:r>
          </a:p>
        </p:txBody>
      </p:sp>
    </p:spTree>
    <p:extLst>
      <p:ext uri="{BB962C8B-B14F-4D97-AF65-F5344CB8AC3E}">
        <p14:creationId xmlns:p14="http://schemas.microsoft.com/office/powerpoint/2010/main" val="79636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2000"/>
                                        <p:tgtEl>
                                          <p:spTgt spid="58"/>
                                        </p:tgtEl>
                                      </p:cBhvr>
                                    </p:animEffect>
                                    <p:anim calcmode="lin" valueType="num">
                                      <p:cBhvr>
                                        <p:cTn id="16" dur="2000" fill="hold"/>
                                        <p:tgtEl>
                                          <p:spTgt spid="58"/>
                                        </p:tgtEl>
                                        <p:attrNameLst>
                                          <p:attrName>ppt_w</p:attrName>
                                        </p:attrNameLst>
                                      </p:cBhvr>
                                      <p:tavLst>
                                        <p:tav tm="0" fmla="#ppt_w*sin(2.5*pi*$)">
                                          <p:val>
                                            <p:fltVal val="0"/>
                                          </p:val>
                                        </p:tav>
                                        <p:tav tm="100000">
                                          <p:val>
                                            <p:fltVal val="1"/>
                                          </p:val>
                                        </p:tav>
                                      </p:tavLst>
                                    </p:anim>
                                    <p:anim calcmode="lin" valueType="num">
                                      <p:cBhvr>
                                        <p:cTn id="17" dur="2000" fill="hold"/>
                                        <p:tgtEl>
                                          <p:spTgt spid="58"/>
                                        </p:tgtEl>
                                        <p:attrNameLst>
                                          <p:attrName>ppt_h</p:attrName>
                                        </p:attrNameLst>
                                      </p:cBhvr>
                                      <p:tavLst>
                                        <p:tav tm="0">
                                          <p:val>
                                            <p:strVal val="#ppt_h"/>
                                          </p:val>
                                        </p:tav>
                                        <p:tav tm="100000">
                                          <p:val>
                                            <p:strVal val="#ppt_h"/>
                                          </p:val>
                                        </p:tav>
                                      </p:tavLst>
                                    </p:anim>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par>
                                <p:cTn id="26" presetID="45"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2000"/>
                                        <p:tgtEl>
                                          <p:spTgt spid="59"/>
                                        </p:tgtEl>
                                      </p:cBhvr>
                                    </p:animEffect>
                                    <p:anim calcmode="lin" valueType="num">
                                      <p:cBhvr>
                                        <p:cTn id="29" dur="2000" fill="hold"/>
                                        <p:tgtEl>
                                          <p:spTgt spid="59"/>
                                        </p:tgtEl>
                                        <p:attrNameLst>
                                          <p:attrName>ppt_w</p:attrName>
                                        </p:attrNameLst>
                                      </p:cBhvr>
                                      <p:tavLst>
                                        <p:tav tm="0" fmla="#ppt_w*sin(2.5*pi*$)">
                                          <p:val>
                                            <p:fltVal val="0"/>
                                          </p:val>
                                        </p:tav>
                                        <p:tav tm="100000">
                                          <p:val>
                                            <p:fltVal val="1"/>
                                          </p:val>
                                        </p:tav>
                                      </p:tavLst>
                                    </p:anim>
                                    <p:anim calcmode="lin" valueType="num">
                                      <p:cBhvr>
                                        <p:cTn id="30"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45"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2000"/>
                                        <p:tgtEl>
                                          <p:spTgt spid="62"/>
                                        </p:tgtEl>
                                      </p:cBhvr>
                                    </p:animEffect>
                                    <p:anim calcmode="lin" valueType="num">
                                      <p:cBhvr>
                                        <p:cTn id="40" dur="2000" fill="hold"/>
                                        <p:tgtEl>
                                          <p:spTgt spid="62"/>
                                        </p:tgtEl>
                                        <p:attrNameLst>
                                          <p:attrName>ppt_w</p:attrName>
                                        </p:attrNameLst>
                                      </p:cBhvr>
                                      <p:tavLst>
                                        <p:tav tm="0" fmla="#ppt_w*sin(2.5*pi*$)">
                                          <p:val>
                                            <p:fltVal val="0"/>
                                          </p:val>
                                        </p:tav>
                                        <p:tav tm="100000">
                                          <p:val>
                                            <p:fltVal val="1"/>
                                          </p:val>
                                        </p:tav>
                                      </p:tavLst>
                                    </p:anim>
                                    <p:anim calcmode="lin" valueType="num">
                                      <p:cBhvr>
                                        <p:cTn id="41" dur="20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animBg="1"/>
      <p:bldP spid="58" grpId="0" animBg="1"/>
      <p:bldP spid="10" grpId="0" animBg="1"/>
      <p:bldP spid="59" grpId="0" animBg="1"/>
      <p:bldP spid="14" grpId="0" animBg="1"/>
      <p:bldP spid="62" grpId="0" animBg="1"/>
      <p:bldP spid="64" grpId="0" animBg="1"/>
      <p:bldP spid="67" grpId="0" animBg="1"/>
      <p:bldP spid="4" grpId="0" animBg="1"/>
      <p:bldP spid="44" grpId="0" animBg="1"/>
      <p:bldP spid="45" grpId="0" animBg="1"/>
      <p:bldP spid="5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34">
            <a:extLst>
              <a:ext uri="{FF2B5EF4-FFF2-40B4-BE49-F238E27FC236}">
                <a16:creationId xmlns:a16="http://schemas.microsoft.com/office/drawing/2014/main" id="{21E7D26D-B115-4920-BFA6-45C2B875C0A7}"/>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73</a:t>
            </a:fld>
            <a:endParaRPr lang="en-US">
              <a:solidFill>
                <a:prstClr val="white">
                  <a:lumMod val="50000"/>
                </a:prstClr>
              </a:solidFill>
            </a:endParaRPr>
          </a:p>
        </p:txBody>
      </p:sp>
      <p:sp>
        <p:nvSpPr>
          <p:cNvPr id="3" name="Title 2">
            <a:extLst>
              <a:ext uri="{FF2B5EF4-FFF2-40B4-BE49-F238E27FC236}">
                <a16:creationId xmlns:a16="http://schemas.microsoft.com/office/drawing/2014/main" id="{CF8C8110-8406-4EF5-953D-5229ED8664AA}"/>
              </a:ext>
            </a:extLst>
          </p:cNvPr>
          <p:cNvSpPr>
            <a:spLocks noGrp="1"/>
          </p:cNvSpPr>
          <p:nvPr>
            <p:ph type="ctrTitle"/>
          </p:nvPr>
        </p:nvSpPr>
        <p:spPr/>
        <p:txBody>
          <a:bodyPr>
            <a:normAutofit fontScale="90000"/>
          </a:bodyPr>
          <a:lstStyle/>
          <a:p>
            <a:r>
              <a:rPr lang="en-US" dirty="0"/>
              <a:t>Research: Hybridizing CHERI and MTE</a:t>
            </a:r>
            <a:br>
              <a:rPr lang="en-US" dirty="0"/>
            </a:br>
            <a:r>
              <a:rPr lang="en-US" dirty="0"/>
              <a:t>Heap Allocator Use</a:t>
            </a:r>
          </a:p>
        </p:txBody>
      </p:sp>
      <p:sp>
        <p:nvSpPr>
          <p:cNvPr id="53" name="Rectangle 52">
            <a:extLst>
              <a:ext uri="{FF2B5EF4-FFF2-40B4-BE49-F238E27FC236}">
                <a16:creationId xmlns:a16="http://schemas.microsoft.com/office/drawing/2014/main" id="{DB87E9E4-11D9-423B-97E2-991E48BEFE26}"/>
              </a:ext>
            </a:extLst>
          </p:cNvPr>
          <p:cNvSpPr/>
          <p:nvPr/>
        </p:nvSpPr>
        <p:spPr>
          <a:xfrm>
            <a:off x="9774936" y="297164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30C25B15-BB08-4360-AC13-951B7ED640F2}"/>
              </a:ext>
            </a:extLst>
          </p:cNvPr>
          <p:cNvSpPr/>
          <p:nvPr/>
        </p:nvSpPr>
        <p:spPr>
          <a:xfrm>
            <a:off x="8202168" y="297164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Left Brace 81">
            <a:extLst>
              <a:ext uri="{FF2B5EF4-FFF2-40B4-BE49-F238E27FC236}">
                <a16:creationId xmlns:a16="http://schemas.microsoft.com/office/drawing/2014/main" id="{EF72332F-97D4-4532-A00E-530FBA0CEF10}"/>
              </a:ext>
            </a:extLst>
          </p:cNvPr>
          <p:cNvSpPr/>
          <p:nvPr/>
        </p:nvSpPr>
        <p:spPr>
          <a:xfrm>
            <a:off x="7805151" y="2966589"/>
            <a:ext cx="223146" cy="1473150"/>
          </a:xfrm>
          <a:prstGeom prst="leftBrace">
            <a:avLst/>
          </a:prstGeom>
          <a:ln w="158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83" name="Group 82">
            <a:extLst>
              <a:ext uri="{FF2B5EF4-FFF2-40B4-BE49-F238E27FC236}">
                <a16:creationId xmlns:a16="http://schemas.microsoft.com/office/drawing/2014/main" id="{B4B94A02-EF47-4076-9847-525AE1DB7E8F}"/>
              </a:ext>
            </a:extLst>
          </p:cNvPr>
          <p:cNvGrpSpPr/>
          <p:nvPr/>
        </p:nvGrpSpPr>
        <p:grpSpPr>
          <a:xfrm>
            <a:off x="718173" y="2213352"/>
            <a:ext cx="3397783" cy="466659"/>
            <a:chOff x="1350789" y="3055998"/>
            <a:chExt cx="3397783" cy="466659"/>
          </a:xfrm>
        </p:grpSpPr>
        <p:sp>
          <p:nvSpPr>
            <p:cNvPr id="84" name="Rectangle 83">
              <a:extLst>
                <a:ext uri="{FF2B5EF4-FFF2-40B4-BE49-F238E27FC236}">
                  <a16:creationId xmlns:a16="http://schemas.microsoft.com/office/drawing/2014/main" id="{D0B8A0B8-2C85-43B4-A1EE-ECFE121E96D3}"/>
                </a:ext>
              </a:extLst>
            </p:cNvPr>
            <p:cNvSpPr/>
            <p:nvPr/>
          </p:nvSpPr>
          <p:spPr>
            <a:xfrm>
              <a:off x="1808512" y="3055998"/>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(allocator-owned)</a:t>
              </a:r>
            </a:p>
          </p:txBody>
        </p:sp>
        <p:sp>
          <p:nvSpPr>
            <p:cNvPr id="85" name="Rectangle 84">
              <a:extLst>
                <a:ext uri="{FF2B5EF4-FFF2-40B4-BE49-F238E27FC236}">
                  <a16:creationId xmlns:a16="http://schemas.microsoft.com/office/drawing/2014/main" id="{E3A3B251-F30D-40FD-BA68-70B6BF7E2357}"/>
                </a:ext>
              </a:extLst>
            </p:cNvPr>
            <p:cNvSpPr/>
            <p:nvPr/>
          </p:nvSpPr>
          <p:spPr>
            <a:xfrm>
              <a:off x="1350789" y="3055998"/>
              <a:ext cx="457723" cy="466659"/>
            </a:xfrm>
            <a:prstGeom prst="rect">
              <a:avLst/>
            </a:prstGeom>
            <a:gradFill flip="none" rotWithShape="1">
              <a:gsLst>
                <a:gs pos="0">
                  <a:srgbClr val="C00000"/>
                </a:gs>
                <a:gs pos="50000">
                  <a:srgbClr val="00B050"/>
                </a:gs>
                <a:gs pos="100000">
                  <a:srgbClr val="7030A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9" name="Straight Arrow Connector 88">
            <a:extLst>
              <a:ext uri="{FF2B5EF4-FFF2-40B4-BE49-F238E27FC236}">
                <a16:creationId xmlns:a16="http://schemas.microsoft.com/office/drawing/2014/main" id="{2A57FAFF-BEB7-4CE2-990E-BDE26C8D6FD5}"/>
              </a:ext>
            </a:extLst>
          </p:cNvPr>
          <p:cNvCxnSpPr>
            <a:stCxn id="84" idx="3"/>
            <a:endCxn id="82" idx="1"/>
          </p:cNvCxnSpPr>
          <p:nvPr/>
        </p:nvCxnSpPr>
        <p:spPr>
          <a:xfrm>
            <a:off x="4115956" y="2446682"/>
            <a:ext cx="3689195" cy="1256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921C2B1-FF53-4066-8B59-D23EE9F5E87E}"/>
              </a:ext>
            </a:extLst>
          </p:cNvPr>
          <p:cNvSpPr txBox="1"/>
          <p:nvPr/>
        </p:nvSpPr>
        <p:spPr>
          <a:xfrm>
            <a:off x="6259425" y="1622687"/>
            <a:ext cx="1382301" cy="369332"/>
          </a:xfrm>
          <a:prstGeom prst="rect">
            <a:avLst/>
          </a:prstGeom>
          <a:noFill/>
        </p:spPr>
        <p:txBody>
          <a:bodyPr wrap="none" rtlCol="0">
            <a:spAutoFit/>
          </a:bodyPr>
          <a:lstStyle/>
          <a:p>
            <a:r>
              <a:rPr lang="en-US"/>
              <a:t>Shared Heap</a:t>
            </a:r>
          </a:p>
        </p:txBody>
      </p:sp>
      <p:sp>
        <p:nvSpPr>
          <p:cNvPr id="7" name="TextBox 6">
            <a:extLst>
              <a:ext uri="{FF2B5EF4-FFF2-40B4-BE49-F238E27FC236}">
                <a16:creationId xmlns:a16="http://schemas.microsoft.com/office/drawing/2014/main" id="{617FCFD0-166A-47AA-9EF5-CB827D821D59}"/>
              </a:ext>
            </a:extLst>
          </p:cNvPr>
          <p:cNvSpPr txBox="1"/>
          <p:nvPr/>
        </p:nvSpPr>
        <p:spPr>
          <a:xfrm>
            <a:off x="947034" y="1628286"/>
            <a:ext cx="1638269" cy="369332"/>
          </a:xfrm>
          <a:prstGeom prst="rect">
            <a:avLst/>
          </a:prstGeom>
          <a:noFill/>
        </p:spPr>
        <p:txBody>
          <a:bodyPr wrap="none" rtlCol="0">
            <a:spAutoFit/>
          </a:bodyPr>
          <a:lstStyle/>
          <a:p>
            <a:r>
              <a:rPr lang="en-US"/>
              <a:t>Capability color</a:t>
            </a:r>
          </a:p>
        </p:txBody>
      </p:sp>
      <p:sp>
        <p:nvSpPr>
          <p:cNvPr id="8" name="TextBox 7">
            <a:extLst>
              <a:ext uri="{FF2B5EF4-FFF2-40B4-BE49-F238E27FC236}">
                <a16:creationId xmlns:a16="http://schemas.microsoft.com/office/drawing/2014/main" id="{C0EDDE61-AE55-486C-B68D-143E23FC97AB}"/>
              </a:ext>
            </a:extLst>
          </p:cNvPr>
          <p:cNvSpPr txBox="1"/>
          <p:nvPr/>
        </p:nvSpPr>
        <p:spPr>
          <a:xfrm>
            <a:off x="9770906" y="2330557"/>
            <a:ext cx="2274277" cy="369332"/>
          </a:xfrm>
          <a:prstGeom prst="rect">
            <a:avLst/>
          </a:prstGeom>
          <a:noFill/>
        </p:spPr>
        <p:txBody>
          <a:bodyPr wrap="none" rtlCol="0">
            <a:spAutoFit/>
          </a:bodyPr>
          <a:lstStyle/>
          <a:p>
            <a:r>
              <a:rPr lang="en-US"/>
              <a:t>Memory granule color</a:t>
            </a:r>
          </a:p>
        </p:txBody>
      </p:sp>
      <p:cxnSp>
        <p:nvCxnSpPr>
          <p:cNvPr id="10" name="Connector: Elbow 9">
            <a:extLst>
              <a:ext uri="{FF2B5EF4-FFF2-40B4-BE49-F238E27FC236}">
                <a16:creationId xmlns:a16="http://schemas.microsoft.com/office/drawing/2014/main" id="{C5801A10-C690-405D-82D2-51F784D32CCE}"/>
              </a:ext>
            </a:extLst>
          </p:cNvPr>
          <p:cNvCxnSpPr>
            <a:cxnSpLocks/>
            <a:stCxn id="7" idx="2"/>
            <a:endCxn id="85" idx="0"/>
          </p:cNvCxnSpPr>
          <p:nvPr/>
        </p:nvCxnSpPr>
        <p:spPr>
          <a:xfrm rot="5400000">
            <a:off x="1248735" y="1695918"/>
            <a:ext cx="215734" cy="819134"/>
          </a:xfrm>
          <a:prstGeom prst="bentConnector3">
            <a:avLst>
              <a:gd name="adj1" fmla="val 50000"/>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Connector: Elbow 11">
            <a:extLst>
              <a:ext uri="{FF2B5EF4-FFF2-40B4-BE49-F238E27FC236}">
                <a16:creationId xmlns:a16="http://schemas.microsoft.com/office/drawing/2014/main" id="{9F26BFCE-FC99-466B-B8B1-07FBECDA8E4E}"/>
              </a:ext>
            </a:extLst>
          </p:cNvPr>
          <p:cNvCxnSpPr>
            <a:cxnSpLocks/>
            <a:stCxn id="8" idx="2"/>
            <a:endCxn id="24" idx="0"/>
          </p:cNvCxnSpPr>
          <p:nvPr/>
        </p:nvCxnSpPr>
        <p:spPr>
          <a:xfrm rot="5400000">
            <a:off x="10320045" y="2383643"/>
            <a:ext cx="271755" cy="904247"/>
          </a:xfrm>
          <a:prstGeom prst="bentConnector3">
            <a:avLst>
              <a:gd name="adj1" fmla="val 50000"/>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Rectangle 23">
            <a:extLst>
              <a:ext uri="{FF2B5EF4-FFF2-40B4-BE49-F238E27FC236}">
                <a16:creationId xmlns:a16="http://schemas.microsoft.com/office/drawing/2014/main" id="{F6257080-406B-4627-8AE4-0F28E5E9C7A2}"/>
              </a:ext>
            </a:extLst>
          </p:cNvPr>
          <p:cNvSpPr/>
          <p:nvPr/>
        </p:nvSpPr>
        <p:spPr>
          <a:xfrm>
            <a:off x="9774936" y="2971644"/>
            <a:ext cx="457723" cy="1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5C1220C6-55A7-4981-BDBD-6865FC59D3A4}"/>
              </a:ext>
            </a:extLst>
          </p:cNvPr>
          <p:cNvCxnSpPr>
            <a:cxnSpLocks/>
          </p:cNvCxnSpPr>
          <p:nvPr/>
        </p:nvCxnSpPr>
        <p:spPr>
          <a:xfrm>
            <a:off x="6096000" y="1800645"/>
            <a:ext cx="0" cy="4624937"/>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2CB8F00E-5504-475F-91A4-E0812A6C6D39}"/>
              </a:ext>
            </a:extLst>
          </p:cNvPr>
          <p:cNvCxnSpPr>
            <a:cxnSpLocks/>
          </p:cNvCxnSpPr>
          <p:nvPr/>
        </p:nvCxnSpPr>
        <p:spPr>
          <a:xfrm flipH="1" flipV="1">
            <a:off x="436418" y="3703164"/>
            <a:ext cx="5659582" cy="16868"/>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TextBox 35">
            <a:extLst>
              <a:ext uri="{FF2B5EF4-FFF2-40B4-BE49-F238E27FC236}">
                <a16:creationId xmlns:a16="http://schemas.microsoft.com/office/drawing/2014/main" id="{732651A6-2D82-44B7-8230-958ADD8BBB35}"/>
              </a:ext>
            </a:extLst>
          </p:cNvPr>
          <p:cNvSpPr txBox="1"/>
          <p:nvPr/>
        </p:nvSpPr>
        <p:spPr>
          <a:xfrm>
            <a:off x="3595255" y="3343769"/>
            <a:ext cx="1576265" cy="369332"/>
          </a:xfrm>
          <a:prstGeom prst="rect">
            <a:avLst/>
          </a:prstGeom>
          <a:noFill/>
        </p:spPr>
        <p:txBody>
          <a:bodyPr wrap="none" rtlCol="0">
            <a:spAutoFit/>
          </a:bodyPr>
          <a:lstStyle/>
          <a:p>
            <a:r>
              <a:rPr lang="en-US"/>
              <a:t>Allocator (TCB)</a:t>
            </a:r>
          </a:p>
        </p:txBody>
      </p:sp>
      <p:sp>
        <p:nvSpPr>
          <p:cNvPr id="37" name="TextBox 36">
            <a:extLst>
              <a:ext uri="{FF2B5EF4-FFF2-40B4-BE49-F238E27FC236}">
                <a16:creationId xmlns:a16="http://schemas.microsoft.com/office/drawing/2014/main" id="{F714374C-D6FD-4DCC-9FF4-0ED4F0174BDF}"/>
              </a:ext>
            </a:extLst>
          </p:cNvPr>
          <p:cNvSpPr txBox="1"/>
          <p:nvPr/>
        </p:nvSpPr>
        <p:spPr>
          <a:xfrm>
            <a:off x="3471591" y="3711598"/>
            <a:ext cx="1839286" cy="369332"/>
          </a:xfrm>
          <a:prstGeom prst="rect">
            <a:avLst/>
          </a:prstGeom>
          <a:noFill/>
        </p:spPr>
        <p:txBody>
          <a:bodyPr wrap="none" rtlCol="0">
            <a:spAutoFit/>
          </a:bodyPr>
          <a:lstStyle/>
          <a:p>
            <a:r>
              <a:rPr lang="en-US"/>
              <a:t>Client (untrusted)</a:t>
            </a:r>
          </a:p>
        </p:txBody>
      </p:sp>
      <p:sp>
        <p:nvSpPr>
          <p:cNvPr id="38" name="Left Brace 37">
            <a:extLst>
              <a:ext uri="{FF2B5EF4-FFF2-40B4-BE49-F238E27FC236}">
                <a16:creationId xmlns:a16="http://schemas.microsoft.com/office/drawing/2014/main" id="{196CC986-9605-49F0-A26B-F6F0D76A8769}"/>
              </a:ext>
            </a:extLst>
          </p:cNvPr>
          <p:cNvSpPr/>
          <p:nvPr/>
        </p:nvSpPr>
        <p:spPr>
          <a:xfrm>
            <a:off x="8008629" y="3916004"/>
            <a:ext cx="45719" cy="369819"/>
          </a:xfrm>
          <a:prstGeom prst="leftBrace">
            <a:avLst/>
          </a:prstGeom>
          <a:ln w="158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39" name="Group 38">
            <a:extLst>
              <a:ext uri="{FF2B5EF4-FFF2-40B4-BE49-F238E27FC236}">
                <a16:creationId xmlns:a16="http://schemas.microsoft.com/office/drawing/2014/main" id="{5C5579E2-0FFA-4620-B8C3-AD3C3EC7EF45}"/>
              </a:ext>
            </a:extLst>
          </p:cNvPr>
          <p:cNvGrpSpPr/>
          <p:nvPr/>
        </p:nvGrpSpPr>
        <p:grpSpPr>
          <a:xfrm>
            <a:off x="2078891" y="4623834"/>
            <a:ext cx="3397783" cy="466659"/>
            <a:chOff x="2212690" y="1919436"/>
            <a:chExt cx="3397783" cy="466659"/>
          </a:xfrm>
        </p:grpSpPr>
        <p:sp>
          <p:nvSpPr>
            <p:cNvPr id="40" name="Rectangle 39">
              <a:extLst>
                <a:ext uri="{FF2B5EF4-FFF2-40B4-BE49-F238E27FC236}">
                  <a16:creationId xmlns:a16="http://schemas.microsoft.com/office/drawing/2014/main" id="{3711584A-199B-4A74-8142-FDFB96864731}"/>
                </a:ext>
              </a:extLst>
            </p:cNvPr>
            <p:cNvSpPr/>
            <p:nvPr/>
          </p:nvSpPr>
          <p:spPr>
            <a:xfrm>
              <a:off x="2670413" y="1919436"/>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(allocated object)</a:t>
              </a:r>
            </a:p>
          </p:txBody>
        </p:sp>
        <p:sp>
          <p:nvSpPr>
            <p:cNvPr id="41" name="Rectangle 40">
              <a:extLst>
                <a:ext uri="{FF2B5EF4-FFF2-40B4-BE49-F238E27FC236}">
                  <a16:creationId xmlns:a16="http://schemas.microsoft.com/office/drawing/2014/main" id="{1DC8222A-E122-48E3-8EEE-73CC37310862}"/>
                </a:ext>
              </a:extLst>
            </p:cNvPr>
            <p:cNvSpPr/>
            <p:nvPr/>
          </p:nvSpPr>
          <p:spPr>
            <a:xfrm>
              <a:off x="2212690" y="1919436"/>
              <a:ext cx="457723" cy="4666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2" name="Connector: Elbow 41">
            <a:extLst>
              <a:ext uri="{FF2B5EF4-FFF2-40B4-BE49-F238E27FC236}">
                <a16:creationId xmlns:a16="http://schemas.microsoft.com/office/drawing/2014/main" id="{85B01189-CE1D-40B7-95D2-F7B6A185D900}"/>
              </a:ext>
            </a:extLst>
          </p:cNvPr>
          <p:cNvCxnSpPr>
            <a:cxnSpLocks/>
            <a:stCxn id="85" idx="2"/>
            <a:endCxn id="41" idx="1"/>
          </p:cNvCxnSpPr>
          <p:nvPr/>
        </p:nvCxnSpPr>
        <p:spPr>
          <a:xfrm rot="16200000" flipH="1">
            <a:off x="424387" y="3202659"/>
            <a:ext cx="2177153" cy="1131856"/>
          </a:xfrm>
          <a:prstGeom prst="bentConnector2">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33C7FED5-61A6-4118-A291-B4DBC1EB3997}"/>
              </a:ext>
            </a:extLst>
          </p:cNvPr>
          <p:cNvCxnSpPr>
            <a:cxnSpLocks/>
            <a:stCxn id="40" idx="3"/>
            <a:endCxn id="38" idx="1"/>
          </p:cNvCxnSpPr>
          <p:nvPr/>
        </p:nvCxnSpPr>
        <p:spPr>
          <a:xfrm flipV="1">
            <a:off x="5476674" y="4100914"/>
            <a:ext cx="2531955" cy="75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quot;Not Allowed&quot; Symbol 1">
            <a:extLst>
              <a:ext uri="{FF2B5EF4-FFF2-40B4-BE49-F238E27FC236}">
                <a16:creationId xmlns:a16="http://schemas.microsoft.com/office/drawing/2014/main" id="{6BDC5C40-3399-4297-A75A-FF9D0FD7B9E2}"/>
              </a:ext>
            </a:extLst>
          </p:cNvPr>
          <p:cNvSpPr/>
          <p:nvPr/>
        </p:nvSpPr>
        <p:spPr>
          <a:xfrm>
            <a:off x="6571389" y="4398400"/>
            <a:ext cx="223146" cy="225434"/>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Straight Arrow Connector 45">
            <a:extLst>
              <a:ext uri="{FF2B5EF4-FFF2-40B4-BE49-F238E27FC236}">
                <a16:creationId xmlns:a16="http://schemas.microsoft.com/office/drawing/2014/main" id="{BA259D7D-4787-4258-9817-6D2E7A19DE41}"/>
              </a:ext>
            </a:extLst>
          </p:cNvPr>
          <p:cNvCxnSpPr>
            <a:cxnSpLocks/>
            <a:stCxn id="59" idx="3"/>
          </p:cNvCxnSpPr>
          <p:nvPr/>
        </p:nvCxnSpPr>
        <p:spPr>
          <a:xfrm flipV="1">
            <a:off x="5476674" y="4094030"/>
            <a:ext cx="2528763" cy="2105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7885C434-9097-4D77-B3B5-0E58DB0840BA}"/>
              </a:ext>
            </a:extLst>
          </p:cNvPr>
          <p:cNvCxnSpPr>
            <a:cxnSpLocks/>
            <a:stCxn id="85" idx="2"/>
            <a:endCxn id="60" idx="1"/>
          </p:cNvCxnSpPr>
          <p:nvPr/>
        </p:nvCxnSpPr>
        <p:spPr>
          <a:xfrm rot="16200000" flipH="1">
            <a:off x="-246787" y="3873833"/>
            <a:ext cx="3519501" cy="1131856"/>
          </a:xfrm>
          <a:prstGeom prst="bentConnector2">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01BFF580-5173-4011-9C87-D1747EB491C7}"/>
              </a:ext>
            </a:extLst>
          </p:cNvPr>
          <p:cNvCxnSpPr>
            <a:cxnSpLocks/>
          </p:cNvCxnSpPr>
          <p:nvPr/>
        </p:nvCxnSpPr>
        <p:spPr>
          <a:xfrm flipV="1">
            <a:off x="2107752" y="5090494"/>
            <a:ext cx="1" cy="87568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A7FA0667-930D-420A-9D55-45F90A30E63C}"/>
              </a:ext>
            </a:extLst>
          </p:cNvPr>
          <p:cNvCxnSpPr>
            <a:cxnSpLocks/>
          </p:cNvCxnSpPr>
          <p:nvPr/>
        </p:nvCxnSpPr>
        <p:spPr>
          <a:xfrm flipH="1">
            <a:off x="2488322" y="5090493"/>
            <a:ext cx="1" cy="87568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2" name="&quot;Not Allowed&quot; Symbol 51">
            <a:extLst>
              <a:ext uri="{FF2B5EF4-FFF2-40B4-BE49-F238E27FC236}">
                <a16:creationId xmlns:a16="http://schemas.microsoft.com/office/drawing/2014/main" id="{52A19D2D-4FD7-4A4A-96E4-F41E789A89A4}"/>
              </a:ext>
            </a:extLst>
          </p:cNvPr>
          <p:cNvSpPr/>
          <p:nvPr/>
        </p:nvSpPr>
        <p:spPr>
          <a:xfrm>
            <a:off x="2006428" y="5415558"/>
            <a:ext cx="212313" cy="229443"/>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quot;Not Allowed&quot; Symbol 54">
            <a:extLst>
              <a:ext uri="{FF2B5EF4-FFF2-40B4-BE49-F238E27FC236}">
                <a16:creationId xmlns:a16="http://schemas.microsoft.com/office/drawing/2014/main" id="{A0F1B6C5-465B-4E4A-871E-8D03F93AA805}"/>
              </a:ext>
            </a:extLst>
          </p:cNvPr>
          <p:cNvSpPr/>
          <p:nvPr/>
        </p:nvSpPr>
        <p:spPr>
          <a:xfrm>
            <a:off x="2382165" y="5408212"/>
            <a:ext cx="212313" cy="229443"/>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7" name="Group 56">
            <a:extLst>
              <a:ext uri="{FF2B5EF4-FFF2-40B4-BE49-F238E27FC236}">
                <a16:creationId xmlns:a16="http://schemas.microsoft.com/office/drawing/2014/main" id="{D8B8392D-7083-4827-AAB3-5620A9790AF1}"/>
              </a:ext>
            </a:extLst>
          </p:cNvPr>
          <p:cNvGrpSpPr/>
          <p:nvPr/>
        </p:nvGrpSpPr>
        <p:grpSpPr>
          <a:xfrm>
            <a:off x="2078891" y="5966182"/>
            <a:ext cx="3397783" cy="466659"/>
            <a:chOff x="1309927" y="5024758"/>
            <a:chExt cx="3397783" cy="466659"/>
          </a:xfrm>
        </p:grpSpPr>
        <p:sp>
          <p:nvSpPr>
            <p:cNvPr id="59" name="Rectangle 58">
              <a:extLst>
                <a:ext uri="{FF2B5EF4-FFF2-40B4-BE49-F238E27FC236}">
                  <a16:creationId xmlns:a16="http://schemas.microsoft.com/office/drawing/2014/main" id="{07AF997F-10EF-49EB-A760-EED3DE04E3DC}"/>
                </a:ext>
              </a:extLst>
            </p:cNvPr>
            <p:cNvSpPr/>
            <p:nvPr/>
          </p:nvSpPr>
          <p:spPr>
            <a:xfrm>
              <a:off x="1767650" y="5024758"/>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(allocated object)</a:t>
              </a:r>
            </a:p>
          </p:txBody>
        </p:sp>
        <p:sp>
          <p:nvSpPr>
            <p:cNvPr id="60" name="Rectangle 59">
              <a:extLst>
                <a:ext uri="{FF2B5EF4-FFF2-40B4-BE49-F238E27FC236}">
                  <a16:creationId xmlns:a16="http://schemas.microsoft.com/office/drawing/2014/main" id="{7B5DAD0E-65E5-4CCF-9080-E4F64F9A3F36}"/>
                </a:ext>
              </a:extLst>
            </p:cNvPr>
            <p:cNvSpPr/>
            <p:nvPr/>
          </p:nvSpPr>
          <p:spPr>
            <a:xfrm>
              <a:off x="1309927" y="5024758"/>
              <a:ext cx="457723" cy="46665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5594D361-D67C-428D-B2B3-779F03C9D86D}"/>
              </a:ext>
            </a:extLst>
          </p:cNvPr>
          <p:cNvSpPr/>
          <p:nvPr/>
        </p:nvSpPr>
        <p:spPr>
          <a:xfrm>
            <a:off x="8202168" y="315452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FC958A0-FC05-4E9F-BD6B-99BAF7B2EF63}"/>
              </a:ext>
            </a:extLst>
          </p:cNvPr>
          <p:cNvSpPr/>
          <p:nvPr/>
        </p:nvSpPr>
        <p:spPr>
          <a:xfrm>
            <a:off x="8202168" y="333740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10CD6C3-F2BE-467F-AA80-57D419040B7D}"/>
              </a:ext>
            </a:extLst>
          </p:cNvPr>
          <p:cNvSpPr/>
          <p:nvPr/>
        </p:nvSpPr>
        <p:spPr>
          <a:xfrm>
            <a:off x="8202168" y="352028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30D695E-D42A-4120-AB91-41E43AB07BA5}"/>
              </a:ext>
            </a:extLst>
          </p:cNvPr>
          <p:cNvSpPr/>
          <p:nvPr/>
        </p:nvSpPr>
        <p:spPr>
          <a:xfrm>
            <a:off x="8202168" y="370316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0A214AC-82A4-4CB1-8B4D-FBE266601377}"/>
              </a:ext>
            </a:extLst>
          </p:cNvPr>
          <p:cNvSpPr/>
          <p:nvPr/>
        </p:nvSpPr>
        <p:spPr>
          <a:xfrm>
            <a:off x="8202168" y="388604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B5EDF92-FE14-45AF-80E9-EA1D0BDCFB05}"/>
              </a:ext>
            </a:extLst>
          </p:cNvPr>
          <p:cNvSpPr/>
          <p:nvPr/>
        </p:nvSpPr>
        <p:spPr>
          <a:xfrm>
            <a:off x="8202168" y="406892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0E0056B-DAEA-4A8C-A571-4ADEAB6FBAA1}"/>
              </a:ext>
            </a:extLst>
          </p:cNvPr>
          <p:cNvSpPr/>
          <p:nvPr/>
        </p:nvSpPr>
        <p:spPr>
          <a:xfrm>
            <a:off x="8202168" y="4251804"/>
            <a:ext cx="157024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1A6F1B-7F71-4A58-A1CB-A6CF4719AB22}"/>
              </a:ext>
            </a:extLst>
          </p:cNvPr>
          <p:cNvSpPr/>
          <p:nvPr/>
        </p:nvSpPr>
        <p:spPr>
          <a:xfrm>
            <a:off x="9774936" y="315452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1A79E4A-C6BB-435A-A65C-0C2160673609}"/>
              </a:ext>
            </a:extLst>
          </p:cNvPr>
          <p:cNvSpPr/>
          <p:nvPr/>
        </p:nvSpPr>
        <p:spPr>
          <a:xfrm>
            <a:off x="9774936" y="333740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E48C794-11BD-4348-84A2-6D636D248009}"/>
              </a:ext>
            </a:extLst>
          </p:cNvPr>
          <p:cNvSpPr/>
          <p:nvPr/>
        </p:nvSpPr>
        <p:spPr>
          <a:xfrm>
            <a:off x="9774936" y="352028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BD5A49E-94B9-4AA0-A67F-DD1A5467D04E}"/>
              </a:ext>
            </a:extLst>
          </p:cNvPr>
          <p:cNvSpPr/>
          <p:nvPr/>
        </p:nvSpPr>
        <p:spPr>
          <a:xfrm>
            <a:off x="9774936" y="370316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7340536-DFBC-4197-93D0-2E6C852E3C8E}"/>
              </a:ext>
            </a:extLst>
          </p:cNvPr>
          <p:cNvSpPr/>
          <p:nvPr/>
        </p:nvSpPr>
        <p:spPr>
          <a:xfrm>
            <a:off x="9774936" y="388604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0241FB7-BD74-4DD3-AFE5-28266EEC48F1}"/>
              </a:ext>
            </a:extLst>
          </p:cNvPr>
          <p:cNvSpPr/>
          <p:nvPr/>
        </p:nvSpPr>
        <p:spPr>
          <a:xfrm>
            <a:off x="9774936" y="406892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E62ECC55-013B-467E-839F-CCAEB78B25E0}"/>
              </a:ext>
            </a:extLst>
          </p:cNvPr>
          <p:cNvSpPr/>
          <p:nvPr/>
        </p:nvSpPr>
        <p:spPr>
          <a:xfrm>
            <a:off x="9774936" y="4251804"/>
            <a:ext cx="457723" cy="182880"/>
          </a:xfrm>
          <a:prstGeom prst="rect">
            <a:avLst/>
          </a:prstGeom>
          <a:gradFill>
            <a:gsLst>
              <a:gs pos="0">
                <a:srgbClr val="FF0000"/>
              </a:gs>
              <a:gs pos="50000">
                <a:srgbClr val="00B050"/>
              </a:gs>
              <a:gs pos="100000">
                <a:srgbClr val="7030A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2EDC999-0408-471C-836B-2C9F9789F6C1}"/>
              </a:ext>
            </a:extLst>
          </p:cNvPr>
          <p:cNvSpPr/>
          <p:nvPr/>
        </p:nvSpPr>
        <p:spPr>
          <a:xfrm>
            <a:off x="9774936" y="4251804"/>
            <a:ext cx="457723"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46A9C42-C5CC-4432-9009-9F81AE889FBA}"/>
              </a:ext>
            </a:extLst>
          </p:cNvPr>
          <p:cNvSpPr/>
          <p:nvPr/>
        </p:nvSpPr>
        <p:spPr>
          <a:xfrm>
            <a:off x="9774936" y="4068924"/>
            <a:ext cx="457723" cy="1828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991C871-4813-4B3A-A7FF-1E94FDDB5F05}"/>
              </a:ext>
            </a:extLst>
          </p:cNvPr>
          <p:cNvSpPr/>
          <p:nvPr/>
        </p:nvSpPr>
        <p:spPr>
          <a:xfrm>
            <a:off x="9774936" y="3886044"/>
            <a:ext cx="457723" cy="1828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E89FC4E-BC33-41F3-BD5E-FA4C2EB69679}"/>
              </a:ext>
            </a:extLst>
          </p:cNvPr>
          <p:cNvSpPr/>
          <p:nvPr/>
        </p:nvSpPr>
        <p:spPr>
          <a:xfrm>
            <a:off x="9774936" y="4068924"/>
            <a:ext cx="457723"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3ABCBFA-2D85-4BF6-9FCB-FFF760AD326E}"/>
              </a:ext>
            </a:extLst>
          </p:cNvPr>
          <p:cNvSpPr/>
          <p:nvPr/>
        </p:nvSpPr>
        <p:spPr>
          <a:xfrm>
            <a:off x="9774936" y="3886044"/>
            <a:ext cx="457723" cy="1867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Garbage outline">
            <a:extLst>
              <a:ext uri="{FF2B5EF4-FFF2-40B4-BE49-F238E27FC236}">
                <a16:creationId xmlns:a16="http://schemas.microsoft.com/office/drawing/2014/main" id="{2E1D837B-082B-4A4B-B080-2EFBC0128B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33572" y="3082809"/>
            <a:ext cx="528196" cy="528196"/>
          </a:xfrm>
          <a:prstGeom prst="rect">
            <a:avLst/>
          </a:prstGeom>
        </p:spPr>
      </p:pic>
      <p:cxnSp>
        <p:nvCxnSpPr>
          <p:cNvPr id="56" name="Straight Arrow Connector 55">
            <a:extLst>
              <a:ext uri="{FF2B5EF4-FFF2-40B4-BE49-F238E27FC236}">
                <a16:creationId xmlns:a16="http://schemas.microsoft.com/office/drawing/2014/main" id="{2785C717-814A-4E14-93F4-45962BFC0630}"/>
              </a:ext>
            </a:extLst>
          </p:cNvPr>
          <p:cNvCxnSpPr>
            <a:cxnSpLocks/>
            <a:endCxn id="25" idx="2"/>
          </p:cNvCxnSpPr>
          <p:nvPr/>
        </p:nvCxnSpPr>
        <p:spPr>
          <a:xfrm flipV="1">
            <a:off x="2797670" y="3611005"/>
            <a:ext cx="0" cy="1012829"/>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sp>
        <p:nvSpPr>
          <p:cNvPr id="63" name="Arrow: Right 62">
            <a:extLst>
              <a:ext uri="{FF2B5EF4-FFF2-40B4-BE49-F238E27FC236}">
                <a16:creationId xmlns:a16="http://schemas.microsoft.com/office/drawing/2014/main" id="{7E9A346C-AB92-42CC-AB59-8CD1C77123CD}"/>
              </a:ext>
            </a:extLst>
          </p:cNvPr>
          <p:cNvSpPr/>
          <p:nvPr/>
        </p:nvSpPr>
        <p:spPr>
          <a:xfrm flipH="1">
            <a:off x="10366374" y="4109685"/>
            <a:ext cx="318066" cy="271755"/>
          </a:xfrm>
          <a:prstGeom prst="rightArrow">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0" name="Arrow: Right 69">
            <a:extLst>
              <a:ext uri="{FF2B5EF4-FFF2-40B4-BE49-F238E27FC236}">
                <a16:creationId xmlns:a16="http://schemas.microsoft.com/office/drawing/2014/main" id="{5BBA69C1-6FD3-40D5-9298-8495257BB390}"/>
              </a:ext>
            </a:extLst>
          </p:cNvPr>
          <p:cNvSpPr/>
          <p:nvPr/>
        </p:nvSpPr>
        <p:spPr>
          <a:xfrm flipH="1">
            <a:off x="10366374" y="3945052"/>
            <a:ext cx="318066" cy="271755"/>
          </a:xfrm>
          <a:prstGeom prst="rightArrow">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5895822B-3134-484B-AD52-EC73C8C27613}"/>
              </a:ext>
            </a:extLst>
          </p:cNvPr>
          <p:cNvGrpSpPr/>
          <p:nvPr/>
        </p:nvGrpSpPr>
        <p:grpSpPr>
          <a:xfrm>
            <a:off x="2071581" y="4623833"/>
            <a:ext cx="3397783" cy="466659"/>
            <a:chOff x="2212690" y="1919436"/>
            <a:chExt cx="3397783" cy="466659"/>
          </a:xfrm>
        </p:grpSpPr>
        <p:sp>
          <p:nvSpPr>
            <p:cNvPr id="67" name="Rectangle 66">
              <a:extLst>
                <a:ext uri="{FF2B5EF4-FFF2-40B4-BE49-F238E27FC236}">
                  <a16:creationId xmlns:a16="http://schemas.microsoft.com/office/drawing/2014/main" id="{D9C170C0-3D27-4AAB-AE6E-B82CB1964CC6}"/>
                </a:ext>
              </a:extLst>
            </p:cNvPr>
            <p:cNvSpPr/>
            <p:nvPr/>
          </p:nvSpPr>
          <p:spPr>
            <a:xfrm>
              <a:off x="2670413" y="1919436"/>
              <a:ext cx="2940060" cy="46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Capability (freed object)</a:t>
              </a:r>
            </a:p>
          </p:txBody>
        </p:sp>
        <p:sp>
          <p:nvSpPr>
            <p:cNvPr id="68" name="Rectangle 67">
              <a:extLst>
                <a:ext uri="{FF2B5EF4-FFF2-40B4-BE49-F238E27FC236}">
                  <a16:creationId xmlns:a16="http://schemas.microsoft.com/office/drawing/2014/main" id="{47F620B2-058C-4756-B23A-01827EBAFE4F}"/>
                </a:ext>
              </a:extLst>
            </p:cNvPr>
            <p:cNvSpPr/>
            <p:nvPr/>
          </p:nvSpPr>
          <p:spPr>
            <a:xfrm>
              <a:off x="2212690" y="1919436"/>
              <a:ext cx="457723" cy="4666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133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6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 grpId="0" animBg="1"/>
      <p:bldP spid="52" grpId="0" animBg="1"/>
      <p:bldP spid="55" grpId="0" animBg="1"/>
      <p:bldP spid="4" grpId="0" animBg="1"/>
      <p:bldP spid="5" grpId="0" animBg="1"/>
      <p:bldP spid="63" grpId="0" animBg="1"/>
      <p:bldP spid="63" grpId="1" animBg="1"/>
      <p:bldP spid="70" grpId="0" animBg="1"/>
      <p:bldP spid="70"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6A377-E5BB-00CA-D92E-802CA679B1C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0D344-02FE-48EA-80FD-49052292896E}" type="slidenum">
              <a:rPr kumimoji="0" lang="en-GB" sz="1200" b="1" i="0" u="none" strike="noStrike" kern="1200" cap="none" spc="0" normalizeH="0" baseline="0" noProof="0" smtClean="0">
                <a:ln>
                  <a:noFill/>
                </a:ln>
                <a:solidFill>
                  <a:prstClr val="white">
                    <a:lumMod val="50000"/>
                  </a:prstClr>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1" i="0" u="none" strike="noStrike" kern="1200" cap="none" spc="0" normalizeH="0" baseline="0" noProof="0">
              <a:ln>
                <a:noFill/>
              </a:ln>
              <a:solidFill>
                <a:prstClr val="white">
                  <a:lumMod val="50000"/>
                </a:prstClr>
              </a:solidFill>
              <a:effectLst/>
              <a:uLnTx/>
              <a:uFillTx/>
              <a:latin typeface="Calibri" pitchFamily="34" charset="0"/>
              <a:ea typeface="+mn-ea"/>
              <a:cs typeface="+mn-cs"/>
            </a:endParaRPr>
          </a:p>
        </p:txBody>
      </p:sp>
      <p:graphicFrame>
        <p:nvGraphicFramePr>
          <p:cNvPr id="4" name="Content Placeholder 3">
            <a:extLst>
              <a:ext uri="{FF2B5EF4-FFF2-40B4-BE49-F238E27FC236}">
                <a16:creationId xmlns:a16="http://schemas.microsoft.com/office/drawing/2014/main" id="{4EC6DE4B-0F29-4EE6-944D-C2133D6B6A87}"/>
              </a:ext>
            </a:extLst>
          </p:cNvPr>
          <p:cNvGraphicFramePr>
            <a:graphicFrameLocks noGrp="1"/>
          </p:cNvGraphicFramePr>
          <p:nvPr>
            <p:ph sz="quarter" idx="13"/>
          </p:nvPr>
        </p:nvGraphicFramePr>
        <p:xfrm>
          <a:off x="473596" y="2444111"/>
          <a:ext cx="11074400" cy="2533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AFD84E4-7910-406A-9FC8-A015D5ACF49E}"/>
              </a:ext>
            </a:extLst>
          </p:cNvPr>
          <p:cNvSpPr>
            <a:spLocks noGrp="1"/>
          </p:cNvSpPr>
          <p:nvPr>
            <p:ph type="ctrTitle"/>
          </p:nvPr>
        </p:nvSpPr>
        <p:spPr/>
        <p:txBody>
          <a:bodyPr/>
          <a:lstStyle/>
          <a:p>
            <a:r>
              <a:rPr lang="en-GB" dirty="0"/>
              <a:t>What is safety, anyway?</a:t>
            </a:r>
          </a:p>
        </p:txBody>
      </p:sp>
      <p:sp>
        <p:nvSpPr>
          <p:cNvPr id="8" name="Callout: Bent Line 7">
            <a:extLst>
              <a:ext uri="{FF2B5EF4-FFF2-40B4-BE49-F238E27FC236}">
                <a16:creationId xmlns:a16="http://schemas.microsoft.com/office/drawing/2014/main" id="{BD4EDE7A-86E5-4845-A596-C34806FC1785}"/>
              </a:ext>
            </a:extLst>
          </p:cNvPr>
          <p:cNvSpPr/>
          <p:nvPr/>
        </p:nvSpPr>
        <p:spPr>
          <a:xfrm>
            <a:off x="1842317" y="2034173"/>
            <a:ext cx="1101012" cy="634482"/>
          </a:xfrm>
          <a:prstGeom prst="borderCallout2">
            <a:avLst>
              <a:gd name="adj1" fmla="val 18750"/>
              <a:gd name="adj2" fmla="val -8333"/>
              <a:gd name="adj3" fmla="val 18750"/>
              <a:gd name="adj4" fmla="val -16667"/>
              <a:gd name="adj5" fmla="val 182474"/>
              <a:gd name="adj6" fmla="val -59031"/>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C/C++ today</a:t>
            </a:r>
          </a:p>
        </p:txBody>
      </p:sp>
      <p:sp>
        <p:nvSpPr>
          <p:cNvPr id="12" name="Callout: Bent Line 11">
            <a:extLst>
              <a:ext uri="{FF2B5EF4-FFF2-40B4-BE49-F238E27FC236}">
                <a16:creationId xmlns:a16="http://schemas.microsoft.com/office/drawing/2014/main" id="{D8E01BD3-15BE-4105-8E26-01D87B171C19}"/>
              </a:ext>
            </a:extLst>
          </p:cNvPr>
          <p:cNvSpPr/>
          <p:nvPr/>
        </p:nvSpPr>
        <p:spPr>
          <a:xfrm>
            <a:off x="7182666" y="2034173"/>
            <a:ext cx="1309398" cy="634482"/>
          </a:xfrm>
          <a:prstGeom prst="borderCallout2">
            <a:avLst>
              <a:gd name="adj1" fmla="val 18750"/>
              <a:gd name="adj2" fmla="val -8333"/>
              <a:gd name="adj3" fmla="val 18750"/>
              <a:gd name="adj4" fmla="val -16667"/>
              <a:gd name="adj5" fmla="val 179941"/>
              <a:gd name="adj6" fmla="val -54280"/>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dirty="0">
                <a:solidFill>
                  <a:prstClr val="white"/>
                </a:solidFill>
                <a:latin typeface="Calibri" panose="020F0502020204030204"/>
              </a:rPr>
              <a:t>Java</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.NET,</a:t>
            </a:r>
            <a:b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JavaScript</a:t>
            </a:r>
          </a:p>
        </p:txBody>
      </p:sp>
      <p:sp>
        <p:nvSpPr>
          <p:cNvPr id="14" name="Callout: Bent Line 13">
            <a:extLst>
              <a:ext uri="{FF2B5EF4-FFF2-40B4-BE49-F238E27FC236}">
                <a16:creationId xmlns:a16="http://schemas.microsoft.com/office/drawing/2014/main" id="{C995AB0C-2115-4EDB-A605-C24A37326236}"/>
              </a:ext>
            </a:extLst>
          </p:cNvPr>
          <p:cNvSpPr/>
          <p:nvPr/>
        </p:nvSpPr>
        <p:spPr>
          <a:xfrm>
            <a:off x="9603348" y="2034173"/>
            <a:ext cx="1807290" cy="634482"/>
          </a:xfrm>
          <a:prstGeom prst="borderCallout2">
            <a:avLst>
              <a:gd name="adj1" fmla="val 18750"/>
              <a:gd name="adj2" fmla="val -8333"/>
              <a:gd name="adj3" fmla="val 18750"/>
              <a:gd name="adj4" fmla="val -16667"/>
              <a:gd name="adj5" fmla="val 177105"/>
              <a:gd name="adj6" fmla="val -39427"/>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Pony, safe Rust, Erlang, Verona</a:t>
            </a:r>
          </a:p>
        </p:txBody>
      </p:sp>
      <p:sp>
        <p:nvSpPr>
          <p:cNvPr id="6" name="Callout: Bent Line 5">
            <a:extLst>
              <a:ext uri="{FF2B5EF4-FFF2-40B4-BE49-F238E27FC236}">
                <a16:creationId xmlns:a16="http://schemas.microsoft.com/office/drawing/2014/main" id="{48969C40-A787-2E52-0608-3885A4C3D00A}"/>
              </a:ext>
            </a:extLst>
          </p:cNvPr>
          <p:cNvSpPr/>
          <p:nvPr/>
        </p:nvSpPr>
        <p:spPr>
          <a:xfrm>
            <a:off x="3929950" y="4977977"/>
            <a:ext cx="2020725" cy="634482"/>
          </a:xfrm>
          <a:prstGeom prst="borderCallout2">
            <a:avLst>
              <a:gd name="adj1" fmla="val 18750"/>
              <a:gd name="adj2" fmla="val -8333"/>
              <a:gd name="adj3" fmla="val 18750"/>
              <a:gd name="adj4" fmla="val -16667"/>
              <a:gd name="adj5" fmla="val -121965"/>
              <a:gd name="adj6" fmla="val -47857"/>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CHERI C/C++ Environment</a:t>
            </a:r>
          </a:p>
        </p:txBody>
      </p:sp>
      <p:sp>
        <p:nvSpPr>
          <p:cNvPr id="7" name="Callout: Bent Line 6">
            <a:extLst>
              <a:ext uri="{FF2B5EF4-FFF2-40B4-BE49-F238E27FC236}">
                <a16:creationId xmlns:a16="http://schemas.microsoft.com/office/drawing/2014/main" id="{B3631A24-CCB7-A9AD-37FF-B9D760A474FA}"/>
              </a:ext>
            </a:extLst>
          </p:cNvPr>
          <p:cNvSpPr/>
          <p:nvPr/>
        </p:nvSpPr>
        <p:spPr>
          <a:xfrm>
            <a:off x="1476855" y="5295218"/>
            <a:ext cx="2092391" cy="864539"/>
          </a:xfrm>
          <a:prstGeom prst="borderCallout2">
            <a:avLst>
              <a:gd name="adj1" fmla="val 18750"/>
              <a:gd name="adj2" fmla="val -8333"/>
              <a:gd name="adj3" fmla="val 18750"/>
              <a:gd name="adj4" fmla="val -16667"/>
              <a:gd name="adj5" fmla="val -123219"/>
              <a:gd name="adj6" fmla="val -34666"/>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.NET, JVM, JavaScript, Pony, Erlang, Rust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with FFI</a:t>
            </a:r>
          </a:p>
        </p:txBody>
      </p:sp>
      <p:sp>
        <p:nvSpPr>
          <p:cNvPr id="9" name="Callout: Bent Line 8">
            <a:extLst>
              <a:ext uri="{FF2B5EF4-FFF2-40B4-BE49-F238E27FC236}">
                <a16:creationId xmlns:a16="http://schemas.microsoft.com/office/drawing/2014/main" id="{B72872D0-589E-94E1-0E38-92985DAA3367}"/>
              </a:ext>
            </a:extLst>
          </p:cNvPr>
          <p:cNvSpPr/>
          <p:nvPr/>
        </p:nvSpPr>
        <p:spPr>
          <a:xfrm>
            <a:off x="6564905" y="4977977"/>
            <a:ext cx="2020725" cy="634482"/>
          </a:xfrm>
          <a:prstGeom prst="borderCallout2">
            <a:avLst>
              <a:gd name="adj1" fmla="val 18750"/>
              <a:gd name="adj2" fmla="val -8333"/>
              <a:gd name="adj3" fmla="val 18750"/>
              <a:gd name="adj4" fmla="val -16667"/>
              <a:gd name="adj5" fmla="val -129710"/>
              <a:gd name="adj6" fmla="val -59106"/>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Ongoing Research for CHERI C/C++</a:t>
            </a:r>
          </a:p>
        </p:txBody>
      </p:sp>
    </p:spTree>
    <p:extLst>
      <p:ext uri="{BB962C8B-B14F-4D97-AF65-F5344CB8AC3E}">
        <p14:creationId xmlns:p14="http://schemas.microsoft.com/office/powerpoint/2010/main" val="171013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6" grpId="0" animBg="1"/>
      <p:bldP spid="7"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949A7-7817-6222-71F2-41D5F9757812}"/>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75</a:t>
            </a:fld>
            <a:endParaRPr lang="en-US" dirty="0">
              <a:solidFill>
                <a:prstClr val="white">
                  <a:lumMod val="50000"/>
                </a:prstClr>
              </a:solidFill>
            </a:endParaRPr>
          </a:p>
        </p:txBody>
      </p:sp>
      <p:graphicFrame>
        <p:nvGraphicFramePr>
          <p:cNvPr id="5" name="Content Placeholder 4">
            <a:extLst>
              <a:ext uri="{FF2B5EF4-FFF2-40B4-BE49-F238E27FC236}">
                <a16:creationId xmlns:a16="http://schemas.microsoft.com/office/drawing/2014/main" id="{6C1B298D-FA3B-2E0B-CDB3-3D9FC87B04E4}"/>
              </a:ext>
            </a:extLst>
          </p:cNvPr>
          <p:cNvGraphicFramePr>
            <a:graphicFrameLocks noGrp="1"/>
          </p:cNvGraphicFramePr>
          <p:nvPr>
            <p:ph sz="quarter" idx="13"/>
          </p:nvPr>
        </p:nvGraphicFramePr>
        <p:xfrm>
          <a:off x="558800" y="1030288"/>
          <a:ext cx="11074400" cy="544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D4343A8-E948-C354-50D3-07E57CF5973D}"/>
              </a:ext>
            </a:extLst>
          </p:cNvPr>
          <p:cNvSpPr>
            <a:spLocks noGrp="1"/>
          </p:cNvSpPr>
          <p:nvPr>
            <p:ph type="ctrTitle"/>
          </p:nvPr>
        </p:nvSpPr>
        <p:spPr/>
        <p:txBody>
          <a:bodyPr/>
          <a:lstStyle/>
          <a:p>
            <a:r>
              <a:rPr lang="en-US" dirty="0"/>
              <a:t>Safe Languages?</a:t>
            </a:r>
          </a:p>
        </p:txBody>
      </p:sp>
    </p:spTree>
    <p:extLst>
      <p:ext uri="{BB962C8B-B14F-4D97-AF65-F5344CB8AC3E}">
        <p14:creationId xmlns:p14="http://schemas.microsoft.com/office/powerpoint/2010/main" val="33579185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6C935D-5990-27AD-F3C6-8B048153B2D7}"/>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76</a:t>
            </a:fld>
            <a:endParaRPr lang="en-US" dirty="0">
              <a:solidFill>
                <a:prstClr val="white">
                  <a:lumMod val="50000"/>
                </a:prstClr>
              </a:solidFill>
            </a:endParaRPr>
          </a:p>
        </p:txBody>
      </p:sp>
      <p:sp>
        <p:nvSpPr>
          <p:cNvPr id="3" name="Content Placeholder 2">
            <a:extLst>
              <a:ext uri="{FF2B5EF4-FFF2-40B4-BE49-F238E27FC236}">
                <a16:creationId xmlns:a16="http://schemas.microsoft.com/office/drawing/2014/main" id="{319DEC96-B8BA-F1BA-1A7B-471828FFE536}"/>
              </a:ext>
            </a:extLst>
          </p:cNvPr>
          <p:cNvSpPr>
            <a:spLocks noGrp="1"/>
          </p:cNvSpPr>
          <p:nvPr>
            <p:ph sz="quarter" idx="13"/>
          </p:nvPr>
        </p:nvSpPr>
        <p:spPr/>
        <p:txBody>
          <a:bodyPr anchor="ctr"/>
          <a:lstStyle/>
          <a:p>
            <a:r>
              <a:rPr lang="en-US" dirty="0"/>
              <a:t>On modern architectures, safe languages </a:t>
            </a:r>
            <a:r>
              <a:rPr lang="en-US" i="1" dirty="0"/>
              <a:t>cannot safely interoperate</a:t>
            </a:r>
            <a:endParaRPr lang="en-US" dirty="0"/>
          </a:p>
          <a:p>
            <a:pPr lvl="1"/>
            <a:r>
              <a:rPr lang="en-US" dirty="0"/>
              <a:t>With unsafe languages or among each other</a:t>
            </a:r>
          </a:p>
          <a:p>
            <a:pPr lvl="1"/>
            <a:endParaRPr lang="en-US" dirty="0"/>
          </a:p>
          <a:p>
            <a:r>
              <a:rPr lang="en-US" dirty="0"/>
              <a:t>CHERI brings a new common denominator, especially useful at </a:t>
            </a:r>
            <a:r>
              <a:rPr lang="en-US" i="1" dirty="0"/>
              <a:t>boundary</a:t>
            </a:r>
            <a:endParaRPr lang="en-US" dirty="0"/>
          </a:p>
          <a:p>
            <a:pPr lvl="1"/>
            <a:r>
              <a:rPr lang="en-US" dirty="0"/>
              <a:t>1-bit tag system distinguishes references from data, prevents reference forgery</a:t>
            </a:r>
          </a:p>
          <a:p>
            <a:pPr lvl="1"/>
            <a:r>
              <a:rPr lang="en-US" dirty="0"/>
              <a:t>Spatial safety prevents cross-environment damage (lang A cannot access lang B’s heap)</a:t>
            </a:r>
          </a:p>
          <a:p>
            <a:pPr lvl="1"/>
            <a:r>
              <a:rPr lang="en-US" dirty="0"/>
              <a:t>Sealing allows safe exchange of references w/ callbacks for invariant enforcement</a:t>
            </a:r>
          </a:p>
          <a:p>
            <a:pPr lvl="1"/>
            <a:endParaRPr lang="en-US" dirty="0"/>
          </a:p>
          <a:p>
            <a:r>
              <a:rPr lang="en-US" dirty="0"/>
              <a:t>“CHERI JNI” work demonstrated extending Java object model into native code</a:t>
            </a:r>
          </a:p>
          <a:p>
            <a:pPr lvl="1"/>
            <a:r>
              <a:rPr lang="en-US" dirty="0"/>
              <a:t>C code </a:t>
            </a:r>
            <a:r>
              <a:rPr lang="en-US" i="1" dirty="0"/>
              <a:t>had to</a:t>
            </a:r>
            <a:r>
              <a:rPr lang="en-US" dirty="0"/>
              <a:t> call back to the VM to manipulate objects; forced to play by the JVM’s rules!</a:t>
            </a:r>
          </a:p>
        </p:txBody>
      </p:sp>
      <p:sp>
        <p:nvSpPr>
          <p:cNvPr id="4" name="Title 3">
            <a:extLst>
              <a:ext uri="{FF2B5EF4-FFF2-40B4-BE49-F238E27FC236}">
                <a16:creationId xmlns:a16="http://schemas.microsoft.com/office/drawing/2014/main" id="{E0A2831E-A4E1-7BDC-5099-5FE61C1ECA5F}"/>
              </a:ext>
            </a:extLst>
          </p:cNvPr>
          <p:cNvSpPr>
            <a:spLocks noGrp="1"/>
          </p:cNvSpPr>
          <p:nvPr>
            <p:ph type="ctrTitle"/>
          </p:nvPr>
        </p:nvSpPr>
        <p:spPr/>
        <p:txBody>
          <a:bodyPr/>
          <a:lstStyle/>
          <a:p>
            <a:r>
              <a:rPr lang="en-US" dirty="0"/>
              <a:t>Safe Architecture </a:t>
            </a:r>
            <a:r>
              <a:rPr lang="en-US" i="1" dirty="0"/>
              <a:t>and</a:t>
            </a:r>
            <a:r>
              <a:rPr lang="en-US" dirty="0"/>
              <a:t> Safe Languages?</a:t>
            </a:r>
          </a:p>
        </p:txBody>
      </p:sp>
      <p:sp>
        <p:nvSpPr>
          <p:cNvPr id="7" name="TextBox 6">
            <a:extLst>
              <a:ext uri="{FF2B5EF4-FFF2-40B4-BE49-F238E27FC236}">
                <a16:creationId xmlns:a16="http://schemas.microsoft.com/office/drawing/2014/main" id="{E16A5EE1-289D-759C-ECD5-73D41DEE94EE}"/>
              </a:ext>
            </a:extLst>
          </p:cNvPr>
          <p:cNvSpPr txBox="1"/>
          <p:nvPr/>
        </p:nvSpPr>
        <p:spPr>
          <a:xfrm>
            <a:off x="0" y="6550223"/>
            <a:ext cx="6521450" cy="307777"/>
          </a:xfrm>
          <a:prstGeom prst="rect">
            <a:avLst/>
          </a:prstGeom>
          <a:noFill/>
        </p:spPr>
        <p:txBody>
          <a:bodyPr wrap="square">
            <a:spAutoFit/>
          </a:bodyPr>
          <a:lstStyle/>
          <a:p>
            <a:r>
              <a:rPr lang="en-US" sz="1400" dirty="0">
                <a:hlinkClick r:id="rId2"/>
              </a:rPr>
              <a:t>Chisnall et al. CHERI JNI: Sinking the Java security model into the C. (ASPLOS 2017)</a:t>
            </a:r>
            <a:endParaRPr lang="en-US" sz="1400" dirty="0"/>
          </a:p>
        </p:txBody>
      </p:sp>
    </p:spTree>
    <p:extLst>
      <p:ext uri="{BB962C8B-B14F-4D97-AF65-F5344CB8AC3E}">
        <p14:creationId xmlns:p14="http://schemas.microsoft.com/office/powerpoint/2010/main" val="212190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6B4F75E2-C9FA-87D1-00D2-A80B4DA1D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2817202"/>
            <a:ext cx="12191999" cy="3162146"/>
          </a:xfrm>
          <a:prstGeom prst="rect">
            <a:avLst/>
          </a:prstGeom>
          <a:gradFill flip="none" rotWithShape="1">
            <a:gsLst>
              <a:gs pos="0">
                <a:srgbClr val="000000">
                  <a:alpha val="0"/>
                </a:srgbClr>
              </a:gs>
              <a:gs pos="25000">
                <a:srgbClr val="000000">
                  <a:alpha val="25000"/>
                </a:srgbClr>
              </a:gs>
              <a:gs pos="75000">
                <a:srgbClr val="000000">
                  <a:alpha val="25000"/>
                </a:srgbClr>
              </a:gs>
              <a:gs pos="50000">
                <a:srgbClr val="000000">
                  <a:alpha val="4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6B5E2AD-C93D-A9DE-9AAD-62490610AF0D}"/>
              </a:ext>
            </a:extLst>
          </p:cNvPr>
          <p:cNvSpPr>
            <a:spLocks noGrp="1"/>
          </p:cNvSpPr>
          <p:nvPr>
            <p:ph type="title"/>
          </p:nvPr>
        </p:nvSpPr>
        <p:spPr/>
        <p:txBody>
          <a:bodyPr/>
          <a:lstStyle/>
          <a:p>
            <a:pPr algn="ctr"/>
            <a:r>
              <a:rPr lang="en-US" dirty="0">
                <a:solidFill>
                  <a:schemeClr val="bg1"/>
                </a:solidFill>
                <a:effectLst>
                  <a:outerShdw blurRad="50800" dist="38100" dir="2700000" algn="tl" rotWithShape="0">
                    <a:prstClr val="black">
                      <a:alpha val="40000"/>
                    </a:prstClr>
                  </a:outerShdw>
                </a:effectLst>
              </a:rPr>
              <a:t>Modern Architecture Unsafety</a:t>
            </a:r>
          </a:p>
        </p:txBody>
      </p:sp>
      <p:sp>
        <p:nvSpPr>
          <p:cNvPr id="6" name="Text Placeholder 5">
            <a:extLst>
              <a:ext uri="{FF2B5EF4-FFF2-40B4-BE49-F238E27FC236}">
                <a16:creationId xmlns:a16="http://schemas.microsoft.com/office/drawing/2014/main" id="{6A7A3034-81CB-2262-1398-1B47BEA6C429}"/>
              </a:ext>
            </a:extLst>
          </p:cNvPr>
          <p:cNvSpPr>
            <a:spLocks noGrp="1"/>
          </p:cNvSpPr>
          <p:nvPr>
            <p:ph type="body" idx="1"/>
          </p:nvPr>
        </p:nvSpPr>
        <p:spPr/>
        <p:txBody>
          <a:bodyPr>
            <a:normAutofit/>
          </a:bodyPr>
          <a:lstStyle/>
          <a:p>
            <a:pPr algn="ctr"/>
            <a:r>
              <a:rPr lang="en-US" sz="3200" dirty="0">
                <a:solidFill>
                  <a:schemeClr val="bg1">
                    <a:lumMod val="85000"/>
                  </a:schemeClr>
                </a:solidFill>
                <a:effectLst>
                  <a:outerShdw blurRad="50800" dist="38100" dir="2700000" algn="tl" rotWithShape="0">
                    <a:prstClr val="black">
                      <a:alpha val="40000"/>
                    </a:prstClr>
                  </a:outerShdw>
                </a:effectLst>
              </a:rPr>
              <a:t>A Very Short, Not At All Comprehensive, Example</a:t>
            </a:r>
          </a:p>
        </p:txBody>
      </p:sp>
      <p:sp>
        <p:nvSpPr>
          <p:cNvPr id="2" name="Slide Number Placeholder 1">
            <a:extLst>
              <a:ext uri="{FF2B5EF4-FFF2-40B4-BE49-F238E27FC236}">
                <a16:creationId xmlns:a16="http://schemas.microsoft.com/office/drawing/2014/main" id="{B96985F1-236C-80BB-DA5B-6A61196EC33D}"/>
              </a:ext>
            </a:extLst>
          </p:cNvPr>
          <p:cNvSpPr>
            <a:spLocks noGrp="1"/>
          </p:cNvSpPr>
          <p:nvPr>
            <p:ph type="sldNum" sz="quarter" idx="12"/>
          </p:nvPr>
        </p:nvSpPr>
        <p:spPr/>
        <p:txBody>
          <a:bodyPr/>
          <a:lstStyle/>
          <a:p>
            <a:pPr>
              <a:defRPr/>
            </a:pPr>
            <a:fld id="{231CC523-8BC6-4921-807A-66BD262F34AB}" type="slidenum">
              <a:rPr lang="en-US" smtClean="0">
                <a:solidFill>
                  <a:prstClr val="white">
                    <a:lumMod val="50000"/>
                  </a:prstClr>
                </a:solidFill>
              </a:rPr>
              <a:pPr>
                <a:defRPr/>
              </a:pPr>
              <a:t>8</a:t>
            </a:fld>
            <a:endParaRPr lang="en-US" dirty="0">
              <a:solidFill>
                <a:prstClr val="white">
                  <a:lumMod val="50000"/>
                </a:prstClr>
              </a:solidFill>
            </a:endParaRPr>
          </a:p>
        </p:txBody>
      </p:sp>
    </p:spTree>
    <p:extLst>
      <p:ext uri="{BB962C8B-B14F-4D97-AF65-F5344CB8AC3E}">
        <p14:creationId xmlns:p14="http://schemas.microsoft.com/office/powerpoint/2010/main" val="2136984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A9F69-15A9-4B4F-AE26-224AD1A11A97}"/>
              </a:ext>
            </a:extLst>
          </p:cNvPr>
          <p:cNvSpPr>
            <a:spLocks noGrp="1"/>
          </p:cNvSpPr>
          <p:nvPr>
            <p:ph sz="quarter" idx="13"/>
          </p:nvPr>
        </p:nvSpPr>
        <p:spPr>
          <a:xfrm>
            <a:off x="161102" y="1577492"/>
            <a:ext cx="2926080" cy="2620991"/>
          </a:xfrm>
          <a:ln>
            <a:solidFill>
              <a:schemeClr val="bg2">
                <a:lumMod val="50000"/>
              </a:schemeClr>
            </a:solidFill>
          </a:ln>
        </p:spPr>
        <p:txBody>
          <a:bodyPr anchor="ctr">
            <a:noAutofit/>
          </a:bodyPr>
          <a:lstStyle/>
          <a:p>
            <a:pPr marL="0" indent="0">
              <a:spcBef>
                <a:spcPts val="100"/>
              </a:spcBef>
              <a:buNone/>
            </a:pPr>
            <a:r>
              <a:rPr lang="en-US" sz="1600" dirty="0">
                <a:latin typeface="Consolas" panose="020B0609020204030204" pitchFamily="49" charset="0"/>
              </a:rPr>
              <a:t>void foo(char *</a:t>
            </a:r>
            <a:r>
              <a:rPr lang="en-US" sz="1600" dirty="0" err="1">
                <a:latin typeface="Consolas" panose="020B0609020204030204" pitchFamily="49" charset="0"/>
              </a:rPr>
              <a:t>buf</a:t>
            </a:r>
            <a:r>
              <a:rPr lang="en-US" sz="1600" dirty="0">
                <a:latin typeface="Consolas" panose="020B0609020204030204" pitchFamily="49" charset="0"/>
              </a:rPr>
              <a:t>) {</a:t>
            </a:r>
          </a:p>
          <a:p>
            <a:pPr marL="0" indent="0">
              <a:spcBef>
                <a:spcPts val="100"/>
              </a:spcBef>
              <a:buNone/>
            </a:pPr>
            <a:r>
              <a:rPr lang="en-US" sz="1600" dirty="0">
                <a:latin typeface="Consolas" panose="020B0609020204030204" pitchFamily="49" charset="0"/>
              </a:rPr>
              <a:t>  </a:t>
            </a:r>
            <a:r>
              <a:rPr lang="en-US" sz="1600" dirty="0" err="1">
                <a:latin typeface="Consolas" panose="020B0609020204030204" pitchFamily="49" charset="0"/>
              </a:rPr>
              <a:t>buf</a:t>
            </a:r>
            <a:r>
              <a:rPr lang="en-US" sz="1600" dirty="0">
                <a:latin typeface="Consolas" panose="020B0609020204030204" pitchFamily="49" charset="0"/>
              </a:rPr>
              <a:t>[16] = ‘A‘;</a:t>
            </a:r>
          </a:p>
          <a:p>
            <a:pPr marL="0" indent="0">
              <a:spcBef>
                <a:spcPts val="100"/>
              </a:spcBef>
              <a:buNone/>
            </a:pPr>
            <a:r>
              <a:rPr lang="en-US" sz="1600" dirty="0">
                <a:latin typeface="Consolas" panose="020B0609020204030204" pitchFamily="49" charset="0"/>
              </a:rPr>
              <a:t>  </a:t>
            </a:r>
            <a:r>
              <a:rPr lang="en-US" sz="1600" dirty="0" err="1">
                <a:latin typeface="Consolas" panose="020B0609020204030204" pitchFamily="49" charset="0"/>
              </a:rPr>
              <a:t>buf</a:t>
            </a:r>
            <a:r>
              <a:rPr lang="en-US" sz="1600" dirty="0">
                <a:latin typeface="Consolas" panose="020B0609020204030204" pitchFamily="49" charset="0"/>
              </a:rPr>
              <a:t>[32] = ‘A‘;</a:t>
            </a:r>
          </a:p>
          <a:p>
            <a:pPr marL="0" indent="0">
              <a:spcBef>
                <a:spcPts val="100"/>
              </a:spcBef>
              <a:buNone/>
            </a:pPr>
            <a:r>
              <a:rPr lang="en-US" sz="1600" dirty="0">
                <a:latin typeface="Consolas" panose="020B0609020204030204" pitchFamily="49" charset="0"/>
              </a:rPr>
              <a:t>}</a:t>
            </a:r>
          </a:p>
          <a:p>
            <a:pPr marL="0" indent="0">
              <a:spcBef>
                <a:spcPts val="100"/>
              </a:spcBef>
              <a:buNone/>
            </a:pPr>
            <a:endParaRPr lang="en-US" sz="1600" dirty="0">
              <a:latin typeface="Consolas" panose="020B0609020204030204" pitchFamily="49" charset="0"/>
            </a:endParaRPr>
          </a:p>
          <a:p>
            <a:pPr marL="0" indent="0">
              <a:spcBef>
                <a:spcPts val="100"/>
              </a:spcBef>
              <a:buNone/>
            </a:pPr>
            <a:r>
              <a:rPr lang="en-US" sz="1600" dirty="0">
                <a:latin typeface="Consolas" panose="020B0609020204030204" pitchFamily="49" charset="0"/>
              </a:rPr>
              <a:t>int main(void) {</a:t>
            </a:r>
          </a:p>
          <a:p>
            <a:pPr marL="0" indent="0">
              <a:spcBef>
                <a:spcPts val="100"/>
              </a:spcBef>
              <a:buNone/>
            </a:pPr>
            <a:r>
              <a:rPr lang="en-US" sz="1600" dirty="0">
                <a:latin typeface="Consolas" panose="020B0609020204030204" pitchFamily="49" charset="0"/>
              </a:rPr>
              <a:t>  char pad[16], </a:t>
            </a:r>
            <a:r>
              <a:rPr lang="en-US" sz="1600" dirty="0" err="1">
                <a:latin typeface="Consolas" panose="020B0609020204030204" pitchFamily="49" charset="0"/>
              </a:rPr>
              <a:t>buf</a:t>
            </a:r>
            <a:r>
              <a:rPr lang="en-US" sz="1600" dirty="0">
                <a:latin typeface="Consolas" panose="020B0609020204030204" pitchFamily="49" charset="0"/>
              </a:rPr>
              <a:t>[16];</a:t>
            </a:r>
          </a:p>
          <a:p>
            <a:pPr marL="0" indent="0">
              <a:spcBef>
                <a:spcPts val="100"/>
              </a:spcBef>
              <a:buNone/>
            </a:pPr>
            <a:endParaRPr lang="en-US" sz="1600" dirty="0">
              <a:latin typeface="Consolas" panose="020B0609020204030204" pitchFamily="49" charset="0"/>
            </a:endParaRPr>
          </a:p>
          <a:p>
            <a:pPr marL="0" indent="0">
              <a:spcBef>
                <a:spcPts val="100"/>
              </a:spcBef>
              <a:buNone/>
            </a:pPr>
            <a:r>
              <a:rPr lang="en-US" sz="1600" dirty="0">
                <a:latin typeface="Consolas" panose="020B0609020204030204" pitchFamily="49" charset="0"/>
              </a:rPr>
              <a:t>  foo(</a:t>
            </a:r>
            <a:r>
              <a:rPr lang="en-US" sz="1600" dirty="0" err="1">
                <a:latin typeface="Consolas" panose="020B0609020204030204" pitchFamily="49" charset="0"/>
              </a:rPr>
              <a:t>buf</a:t>
            </a:r>
            <a:r>
              <a:rPr lang="en-US" sz="1600" dirty="0">
                <a:latin typeface="Consolas" panose="020B0609020204030204" pitchFamily="49" charset="0"/>
              </a:rPr>
              <a:t>);</a:t>
            </a:r>
          </a:p>
          <a:p>
            <a:pPr marL="0" indent="0">
              <a:spcBef>
                <a:spcPts val="100"/>
              </a:spcBef>
              <a:buNone/>
            </a:pPr>
            <a:r>
              <a:rPr lang="en-US" sz="1600" dirty="0">
                <a:latin typeface="Consolas" panose="020B0609020204030204" pitchFamily="49" charset="0"/>
              </a:rPr>
              <a:t>  return 0;</a:t>
            </a:r>
          </a:p>
          <a:p>
            <a:pPr marL="0" indent="0">
              <a:spcBef>
                <a:spcPts val="100"/>
              </a:spcBef>
              <a:buNone/>
            </a:pPr>
            <a:r>
              <a:rPr lang="en-US" sz="1600" dirty="0">
                <a:latin typeface="Consolas" panose="020B0609020204030204" pitchFamily="49" charset="0"/>
              </a:rPr>
              <a:t>}</a:t>
            </a:r>
          </a:p>
        </p:txBody>
      </p:sp>
      <p:sp>
        <p:nvSpPr>
          <p:cNvPr id="3" name="Title 2">
            <a:extLst>
              <a:ext uri="{FF2B5EF4-FFF2-40B4-BE49-F238E27FC236}">
                <a16:creationId xmlns:a16="http://schemas.microsoft.com/office/drawing/2014/main" id="{6D8619F1-8E71-4B3C-89B9-A710BBDFC4B7}"/>
              </a:ext>
            </a:extLst>
          </p:cNvPr>
          <p:cNvSpPr>
            <a:spLocks noGrp="1"/>
          </p:cNvSpPr>
          <p:nvPr>
            <p:ph type="ctrTitle"/>
          </p:nvPr>
        </p:nvSpPr>
        <p:spPr/>
        <p:txBody>
          <a:bodyPr>
            <a:normAutofit/>
          </a:bodyPr>
          <a:lstStyle/>
          <a:p>
            <a:r>
              <a:rPr lang="en-US"/>
              <a:t>Misbehaving C Program</a:t>
            </a:r>
          </a:p>
        </p:txBody>
      </p:sp>
      <p:sp>
        <p:nvSpPr>
          <p:cNvPr id="7" name="Content Placeholder 1">
            <a:extLst>
              <a:ext uri="{FF2B5EF4-FFF2-40B4-BE49-F238E27FC236}">
                <a16:creationId xmlns:a16="http://schemas.microsoft.com/office/drawing/2014/main" id="{1BA800C7-04CA-462E-BB81-C17457B52AEF}"/>
              </a:ext>
            </a:extLst>
          </p:cNvPr>
          <p:cNvSpPr txBox="1">
            <a:spLocks/>
          </p:cNvSpPr>
          <p:nvPr/>
        </p:nvSpPr>
        <p:spPr>
          <a:xfrm>
            <a:off x="6406507" y="905663"/>
            <a:ext cx="5682016" cy="3964648"/>
          </a:xfrm>
          <a:prstGeom prst="rect">
            <a:avLst/>
          </a:prstGeom>
          <a:ln>
            <a:solidFill>
              <a:schemeClr val="bg2">
                <a:lumMod val="50000"/>
              </a:schemeClr>
            </a:solidFill>
          </a:ln>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Calibri" pitchFamily="34" charset="0"/>
                <a:ea typeface="Tahoma" pitchFamily="34" charset="0"/>
                <a:cs typeface="Tahoma" pitchFamily="34" charset="0"/>
              </a:defRPr>
            </a:lvl1pPr>
            <a:lvl2pPr marL="742950" indent="-285750" algn="l" defTabSz="914400" rtl="0" eaLnBrk="1" latinLnBrk="0" hangingPunct="1">
              <a:lnSpc>
                <a:spcPct val="90000"/>
              </a:lnSpc>
              <a:spcBef>
                <a:spcPts val="500"/>
              </a:spcBef>
              <a:buFont typeface="Arial" pitchFamily="34" charset="0"/>
              <a:buChar char="•"/>
              <a:defRPr sz="1800" kern="1200">
                <a:solidFill>
                  <a:schemeClr val="tx1"/>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400" kern="1200">
                <a:solidFill>
                  <a:schemeClr val="tx1"/>
                </a:solidFill>
                <a:latin typeface="Calibri"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0000000000011a28 &lt;foo&gt;:</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addi</a:t>
            </a:r>
            <a:r>
              <a:rPr lang="en-US" sz="1600" dirty="0">
                <a:solidFill>
                  <a:schemeClr val="bg1">
                    <a:lumMod val="50000"/>
                  </a:schemeClr>
                </a:solidFill>
                <a:latin typeface="Consolas" panose="020B0609020204030204" pitchFamily="49" charset="0"/>
              </a:rPr>
              <a:t>    a1, zero, 65</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a:solidFill>
                  <a:schemeClr val="tx1">
                    <a:lumMod val="95000"/>
                    <a:lumOff val="5000"/>
                  </a:schemeClr>
                </a:solidFill>
                <a:latin typeface="Consolas" panose="020B0609020204030204" pitchFamily="49" charset="0"/>
              </a:rPr>
              <a:t> sb      a1, 16(a0)</a:t>
            </a:r>
          </a:p>
          <a:p>
            <a:pPr marL="0" indent="0">
              <a:lnSpc>
                <a:spcPct val="100000"/>
              </a:lnSpc>
              <a:spcBef>
                <a:spcPts val="0"/>
              </a:spcBef>
              <a:buNone/>
            </a:pPr>
            <a:r>
              <a:rPr lang="en-US" sz="1600" dirty="0">
                <a:solidFill>
                  <a:schemeClr val="tx1">
                    <a:lumMod val="95000"/>
                    <a:lumOff val="5000"/>
                  </a:schemeClr>
                </a:solidFill>
                <a:latin typeface="Consolas" panose="020B0609020204030204" pitchFamily="49" charset="0"/>
              </a:rPr>
              <a:t>   sb      a1, 32(a0)</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ret</a:t>
            </a:r>
          </a:p>
          <a:p>
            <a:pPr marL="0" indent="0">
              <a:lnSpc>
                <a:spcPct val="100000"/>
              </a:lnSpc>
              <a:spcBef>
                <a:spcPts val="0"/>
              </a:spcBef>
              <a:buFont typeface="Wingdings" panose="05000000000000000000" pitchFamily="2" charset="2"/>
              <a:buNone/>
            </a:pPr>
            <a:endParaRPr lang="en-US" sz="1600" dirty="0">
              <a:solidFill>
                <a:schemeClr val="bg1">
                  <a:lumMod val="50000"/>
                </a:schemeClr>
              </a:solidFill>
              <a:latin typeface="Consolas" panose="020B0609020204030204" pitchFamily="49" charset="0"/>
            </a:endParaRP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0000000000011a36 &lt;main&gt;:</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addi</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 -40</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sd</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ra</a:t>
            </a:r>
            <a:r>
              <a:rPr lang="en-US" sz="1600" dirty="0">
                <a:solidFill>
                  <a:schemeClr val="bg1">
                    <a:lumMod val="50000"/>
                  </a:schemeClr>
                </a:solidFill>
                <a:latin typeface="Consolas" panose="020B0609020204030204" pitchFamily="49" charset="0"/>
              </a:rPr>
              <a:t>, 32(</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a:t>
            </a:r>
          </a:p>
          <a:p>
            <a:pPr marL="0" indent="0">
              <a:lnSpc>
                <a:spcPct val="100000"/>
              </a:lnSpc>
              <a:spcBef>
                <a:spcPts val="0"/>
              </a:spcBef>
              <a:buFont typeface="Wingdings" panose="05000000000000000000" pitchFamily="2" charset="2"/>
              <a:buNone/>
            </a:pPr>
            <a:r>
              <a:rPr lang="en-US" sz="1600" dirty="0">
                <a:solidFill>
                  <a:schemeClr val="accent2">
                    <a:lumMod val="75000"/>
                  </a:schemeClr>
                </a:solidFill>
                <a:latin typeface="Consolas" panose="020B0609020204030204" pitchFamily="49" charset="0"/>
              </a:rPr>
              <a:t>   mov     a0, </a:t>
            </a:r>
            <a:r>
              <a:rPr lang="en-US" sz="1600" dirty="0" err="1">
                <a:solidFill>
                  <a:schemeClr val="accent2">
                    <a:lumMod val="75000"/>
                  </a:schemeClr>
                </a:solidFill>
                <a:latin typeface="Consolas" panose="020B0609020204030204" pitchFamily="49" charset="0"/>
              </a:rPr>
              <a:t>sp</a:t>
            </a:r>
            <a:endParaRPr lang="en-US" sz="1600" dirty="0">
              <a:solidFill>
                <a:schemeClr val="accent2">
                  <a:lumMod val="75000"/>
                </a:schemeClr>
              </a:solidFill>
              <a:latin typeface="Consolas" panose="020B0609020204030204" pitchFamily="49" charset="0"/>
            </a:endParaRP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auipc</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ra</a:t>
            </a:r>
            <a:r>
              <a:rPr lang="en-US" sz="1600" dirty="0">
                <a:solidFill>
                  <a:schemeClr val="bg1">
                    <a:lumMod val="50000"/>
                  </a:schemeClr>
                </a:solidFill>
                <a:latin typeface="Consolas" panose="020B0609020204030204" pitchFamily="49" charset="0"/>
              </a:rPr>
              <a:t>, 0</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jalr</a:t>
            </a:r>
            <a:r>
              <a:rPr lang="en-US" sz="1600" dirty="0">
                <a:solidFill>
                  <a:schemeClr val="bg1">
                    <a:lumMod val="50000"/>
                  </a:schemeClr>
                </a:solidFill>
                <a:latin typeface="Consolas" panose="020B0609020204030204" pitchFamily="49" charset="0"/>
              </a:rPr>
              <a:t>    -20(</a:t>
            </a:r>
            <a:r>
              <a:rPr lang="en-US" sz="1600" dirty="0" err="1">
                <a:solidFill>
                  <a:schemeClr val="bg1">
                    <a:lumMod val="50000"/>
                  </a:schemeClr>
                </a:solidFill>
                <a:latin typeface="Consolas" panose="020B0609020204030204" pitchFamily="49" charset="0"/>
              </a:rPr>
              <a:t>ra</a:t>
            </a:r>
            <a:r>
              <a:rPr lang="en-US" sz="1600" dirty="0">
                <a:solidFill>
                  <a:schemeClr val="bg1">
                    <a:lumMod val="50000"/>
                  </a:schemeClr>
                </a:solidFill>
                <a:latin typeface="Consolas" panose="020B0609020204030204" pitchFamily="49" charset="0"/>
              </a:rPr>
              <a:t>)</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mv      a0, zero</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ld</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ra</a:t>
            </a:r>
            <a:r>
              <a:rPr lang="en-US" sz="1600" dirty="0">
                <a:solidFill>
                  <a:schemeClr val="bg1">
                    <a:lumMod val="50000"/>
                  </a:schemeClr>
                </a:solidFill>
                <a:latin typeface="Consolas" panose="020B0609020204030204" pitchFamily="49" charset="0"/>
              </a:rPr>
              <a:t>, 32(</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addi</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 </a:t>
            </a:r>
            <a:r>
              <a:rPr lang="en-US" sz="1600" dirty="0" err="1">
                <a:solidFill>
                  <a:schemeClr val="bg1">
                    <a:lumMod val="50000"/>
                  </a:schemeClr>
                </a:solidFill>
                <a:latin typeface="Consolas" panose="020B0609020204030204" pitchFamily="49" charset="0"/>
              </a:rPr>
              <a:t>sp</a:t>
            </a:r>
            <a:r>
              <a:rPr lang="en-US" sz="1600" dirty="0">
                <a:solidFill>
                  <a:schemeClr val="bg1">
                    <a:lumMod val="50000"/>
                  </a:schemeClr>
                </a:solidFill>
                <a:latin typeface="Consolas" panose="020B0609020204030204" pitchFamily="49" charset="0"/>
              </a:rPr>
              <a:t>, 40</a:t>
            </a:r>
          </a:p>
          <a:p>
            <a:pPr marL="0" indent="0">
              <a:lnSpc>
                <a:spcPct val="100000"/>
              </a:lnSpc>
              <a:spcBef>
                <a:spcPts val="0"/>
              </a:spcBef>
              <a:buFont typeface="Wingdings" panose="05000000000000000000" pitchFamily="2" charset="2"/>
              <a:buNone/>
            </a:pPr>
            <a:r>
              <a:rPr lang="en-US" sz="1600" dirty="0">
                <a:solidFill>
                  <a:schemeClr val="bg1">
                    <a:lumMod val="50000"/>
                  </a:schemeClr>
                </a:solidFill>
                <a:latin typeface="Consolas" panose="020B0609020204030204" pitchFamily="49" charset="0"/>
              </a:rPr>
              <a:t>   ret</a:t>
            </a:r>
          </a:p>
        </p:txBody>
      </p:sp>
      <p:cxnSp>
        <p:nvCxnSpPr>
          <p:cNvPr id="9" name="Straight Arrow Connector 8">
            <a:extLst>
              <a:ext uri="{FF2B5EF4-FFF2-40B4-BE49-F238E27FC236}">
                <a16:creationId xmlns:a16="http://schemas.microsoft.com/office/drawing/2014/main" id="{C0D72A9E-1A30-4595-B9E9-809DF6DFCA27}"/>
              </a:ext>
              <a:ext uri="{C183D7F6-B498-43B3-948B-1728B52AA6E4}">
                <adec:decorative xmlns:adec="http://schemas.microsoft.com/office/drawing/2017/decorative" val="1"/>
              </a:ext>
            </a:extLst>
          </p:cNvPr>
          <p:cNvCxnSpPr>
            <a:cxnSpLocks/>
            <a:stCxn id="2" idx="3"/>
            <a:endCxn id="7" idx="1"/>
          </p:cNvCxnSpPr>
          <p:nvPr/>
        </p:nvCxnSpPr>
        <p:spPr>
          <a:xfrm flipV="1">
            <a:off x="3087182" y="2887987"/>
            <a:ext cx="33193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38AE5AA3-7DBF-4A2F-8E8C-F08D1732031C}"/>
              </a:ext>
            </a:extLst>
          </p:cNvPr>
          <p:cNvSpPr>
            <a:spLocks noGrp="1"/>
          </p:cNvSpPr>
          <p:nvPr>
            <p:ph type="sldNum" sz="quarter" idx="11"/>
          </p:nvPr>
        </p:nvSpPr>
        <p:spPr/>
        <p:txBody>
          <a:bodyPr/>
          <a:lstStyle/>
          <a:p>
            <a:pPr>
              <a:defRPr/>
            </a:pPr>
            <a:fld id="{231CC523-8BC6-4921-807A-66BD262F34AB}" type="slidenum">
              <a:rPr lang="en-US" smtClean="0">
                <a:solidFill>
                  <a:prstClr val="white">
                    <a:lumMod val="50000"/>
                  </a:prstClr>
                </a:solidFill>
              </a:rPr>
              <a:pPr>
                <a:defRPr/>
              </a:pPr>
              <a:t>9</a:t>
            </a:fld>
            <a:endParaRPr lang="en-US">
              <a:solidFill>
                <a:prstClr val="white">
                  <a:lumMod val="50000"/>
                </a:prstClr>
              </a:solidFill>
            </a:endParaRPr>
          </a:p>
        </p:txBody>
      </p:sp>
      <p:sp>
        <p:nvSpPr>
          <p:cNvPr id="29" name="Right Brace 28">
            <a:extLst>
              <a:ext uri="{FF2B5EF4-FFF2-40B4-BE49-F238E27FC236}">
                <a16:creationId xmlns:a16="http://schemas.microsoft.com/office/drawing/2014/main" id="{1EA70407-9FA7-4476-BEA3-6E53FFAC2988}"/>
              </a:ext>
              <a:ext uri="{C183D7F6-B498-43B3-948B-1728B52AA6E4}">
                <adec:decorative xmlns:adec="http://schemas.microsoft.com/office/drawing/2017/decorative" val="1"/>
              </a:ext>
            </a:extLst>
          </p:cNvPr>
          <p:cNvSpPr/>
          <p:nvPr/>
        </p:nvSpPr>
        <p:spPr>
          <a:xfrm>
            <a:off x="8832945" y="1451776"/>
            <a:ext cx="200702" cy="53117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3367EE77-2B09-42B6-A035-653064C586EF}"/>
              </a:ext>
            </a:extLst>
          </p:cNvPr>
          <p:cNvSpPr txBox="1"/>
          <p:nvPr/>
        </p:nvSpPr>
        <p:spPr>
          <a:xfrm>
            <a:off x="9033647" y="1509820"/>
            <a:ext cx="3054876" cy="369332"/>
          </a:xfrm>
          <a:prstGeom prst="rect">
            <a:avLst/>
          </a:prstGeom>
          <a:noFill/>
        </p:spPr>
        <p:txBody>
          <a:bodyPr wrap="square" rtlCol="0">
            <a:spAutoFit/>
          </a:bodyPr>
          <a:lstStyle/>
          <a:p>
            <a:pPr algn="ctr"/>
            <a:r>
              <a:rPr lang="en-US" dirty="0"/>
              <a:t>Stores relative to address in a0</a:t>
            </a:r>
          </a:p>
        </p:txBody>
      </p:sp>
      <p:sp>
        <p:nvSpPr>
          <p:cNvPr id="31" name="Right Brace 30">
            <a:extLst>
              <a:ext uri="{FF2B5EF4-FFF2-40B4-BE49-F238E27FC236}">
                <a16:creationId xmlns:a16="http://schemas.microsoft.com/office/drawing/2014/main" id="{4B1B2EBF-AFAB-44C8-81A7-F5E4ABD063C0}"/>
              </a:ext>
              <a:ext uri="{C183D7F6-B498-43B3-948B-1728B52AA6E4}">
                <adec:decorative xmlns:adec="http://schemas.microsoft.com/office/drawing/2017/decorative" val="1"/>
              </a:ext>
            </a:extLst>
          </p:cNvPr>
          <p:cNvSpPr/>
          <p:nvPr/>
        </p:nvSpPr>
        <p:spPr>
          <a:xfrm>
            <a:off x="8512291" y="3188051"/>
            <a:ext cx="200702" cy="184666"/>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265829E4-52E7-4374-9035-95C8FC07D9B0}"/>
              </a:ext>
            </a:extLst>
          </p:cNvPr>
          <p:cNvSpPr txBox="1"/>
          <p:nvPr/>
        </p:nvSpPr>
        <p:spPr>
          <a:xfrm>
            <a:off x="8712993" y="3092736"/>
            <a:ext cx="3223896" cy="369332"/>
          </a:xfrm>
          <a:prstGeom prst="rect">
            <a:avLst/>
          </a:prstGeom>
          <a:noFill/>
        </p:spPr>
        <p:txBody>
          <a:bodyPr wrap="square" rtlCol="0">
            <a:spAutoFit/>
          </a:bodyPr>
          <a:lstStyle/>
          <a:p>
            <a:pPr algn="ctr"/>
            <a:r>
              <a:rPr lang="en-US" dirty="0">
                <a:solidFill>
                  <a:schemeClr val="accent2">
                    <a:lumMod val="75000"/>
                  </a:schemeClr>
                </a:solidFill>
              </a:rPr>
              <a:t>a0 holds </a:t>
            </a:r>
            <a:r>
              <a:rPr lang="en-US" i="1" dirty="0">
                <a:solidFill>
                  <a:schemeClr val="accent2">
                    <a:lumMod val="75000"/>
                  </a:schemeClr>
                </a:solidFill>
              </a:rPr>
              <a:t>address</a:t>
            </a:r>
            <a:r>
              <a:rPr lang="en-US" dirty="0">
                <a:solidFill>
                  <a:schemeClr val="accent2">
                    <a:lumMod val="75000"/>
                  </a:schemeClr>
                </a:solidFill>
              </a:rPr>
              <a:t> of </a:t>
            </a:r>
            <a:r>
              <a:rPr lang="en-US" dirty="0" err="1">
                <a:solidFill>
                  <a:schemeClr val="accent2">
                    <a:lumMod val="75000"/>
                  </a:schemeClr>
                </a:solidFill>
                <a:latin typeface="Consolas" panose="020B0609020204030204" pitchFamily="49" charset="0"/>
              </a:rPr>
              <a:t>buf</a:t>
            </a:r>
            <a:r>
              <a:rPr lang="en-US" dirty="0">
                <a:solidFill>
                  <a:schemeClr val="accent2">
                    <a:lumMod val="75000"/>
                  </a:schemeClr>
                </a:solidFill>
              </a:rPr>
              <a:t> on stack</a:t>
            </a:r>
            <a:endParaRPr lang="en-US" dirty="0">
              <a:solidFill>
                <a:schemeClr val="accent2">
                  <a:lumMod val="75000"/>
                </a:schemeClr>
              </a:solidFill>
              <a:latin typeface="Consolas" panose="020B0609020204030204" pitchFamily="49" charset="0"/>
            </a:endParaRPr>
          </a:p>
        </p:txBody>
      </p:sp>
      <p:sp>
        <p:nvSpPr>
          <p:cNvPr id="19" name="TextBox 18">
            <a:extLst>
              <a:ext uri="{FF2B5EF4-FFF2-40B4-BE49-F238E27FC236}">
                <a16:creationId xmlns:a16="http://schemas.microsoft.com/office/drawing/2014/main" id="{225AC707-6B43-4D62-B35C-AED8A25B5AE7}"/>
              </a:ext>
            </a:extLst>
          </p:cNvPr>
          <p:cNvSpPr txBox="1"/>
          <p:nvPr/>
        </p:nvSpPr>
        <p:spPr>
          <a:xfrm>
            <a:off x="3422381" y="2554571"/>
            <a:ext cx="835675" cy="369332"/>
          </a:xfrm>
          <a:prstGeom prst="rect">
            <a:avLst/>
          </a:prstGeom>
          <a:noFill/>
        </p:spPr>
        <p:txBody>
          <a:bodyPr wrap="square" rtlCol="0">
            <a:spAutoFit/>
          </a:bodyPr>
          <a:lstStyle/>
          <a:p>
            <a:r>
              <a:rPr lang="en-US" dirty="0"/>
              <a:t>RISC-V</a:t>
            </a:r>
          </a:p>
        </p:txBody>
      </p:sp>
      <p:graphicFrame>
        <p:nvGraphicFramePr>
          <p:cNvPr id="5" name="Table 5">
            <a:extLst>
              <a:ext uri="{FF2B5EF4-FFF2-40B4-BE49-F238E27FC236}">
                <a16:creationId xmlns:a16="http://schemas.microsoft.com/office/drawing/2014/main" id="{A8AB2E99-BE4B-449C-BDEA-527587A0B7F7}"/>
              </a:ext>
            </a:extLst>
          </p:cNvPr>
          <p:cNvGraphicFramePr>
            <a:graphicFrameLocks noGrp="1"/>
          </p:cNvGraphicFramePr>
          <p:nvPr>
            <p:extLst>
              <p:ext uri="{D42A27DB-BD31-4B8C-83A1-F6EECF244321}">
                <p14:modId xmlns:p14="http://schemas.microsoft.com/office/powerpoint/2010/main" val="106933962"/>
              </p:ext>
            </p:extLst>
          </p:nvPr>
        </p:nvGraphicFramePr>
        <p:xfrm>
          <a:off x="219294" y="4630726"/>
          <a:ext cx="3017520" cy="1463040"/>
        </p:xfrm>
        <a:graphic>
          <a:graphicData uri="http://schemas.openxmlformats.org/drawingml/2006/table">
            <a:tbl>
              <a:tblPr firstRow="1" bandRow="1">
                <a:tableStyleId>{073A0DAA-6AF3-43AB-8588-CEC1D06C72B9}</a:tableStyleId>
              </a:tblPr>
              <a:tblGrid>
                <a:gridCol w="824649">
                  <a:extLst>
                    <a:ext uri="{9D8B030D-6E8A-4147-A177-3AD203B41FA5}">
                      <a16:colId xmlns:a16="http://schemas.microsoft.com/office/drawing/2014/main" val="1932568475"/>
                    </a:ext>
                  </a:extLst>
                </a:gridCol>
                <a:gridCol w="2192871">
                  <a:extLst>
                    <a:ext uri="{9D8B030D-6E8A-4147-A177-3AD203B41FA5}">
                      <a16:colId xmlns:a16="http://schemas.microsoft.com/office/drawing/2014/main" val="523213194"/>
                    </a:ext>
                  </a:extLst>
                </a:gridCol>
              </a:tblGrid>
              <a:tr h="3247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mn-lt"/>
                        </a:rPr>
                        <a:t>Stack as of entry to </a:t>
                      </a:r>
                      <a:r>
                        <a:rPr lang="en-US" dirty="0">
                          <a:latin typeface="Consolas" panose="020B0609020204030204" pitchFamily="49" charset="0"/>
                        </a:rPr>
                        <a:t>foo()</a:t>
                      </a:r>
                    </a:p>
                  </a:txBody>
                  <a:tcPr/>
                </a:tc>
                <a:tc hMerge="1">
                  <a:txBody>
                    <a:bodyPr/>
                    <a:lstStyle/>
                    <a:p>
                      <a:endParaRPr lang="en-US"/>
                    </a:p>
                  </a:txBody>
                  <a:tcPr/>
                </a:tc>
                <a:extLst>
                  <a:ext uri="{0D108BD9-81ED-4DB2-BD59-A6C34878D82A}">
                    <a16:rowId xmlns:a16="http://schemas.microsoft.com/office/drawing/2014/main" val="1425087951"/>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main</a:t>
                      </a:r>
                      <a:r>
                        <a:rPr lang="en-US" dirty="0"/>
                        <a:t>’s saved </a:t>
                      </a:r>
                      <a:r>
                        <a:rPr lang="en-US" dirty="0">
                          <a:latin typeface="Consolas" panose="020B0609020204030204" pitchFamily="49" charset="0"/>
                        </a:rPr>
                        <a:t>%</a:t>
                      </a:r>
                      <a:r>
                        <a:rPr lang="en-US" dirty="0" err="1">
                          <a:latin typeface="Consolas" panose="020B0609020204030204" pitchFamily="49" charset="0"/>
                        </a:rPr>
                        <a:t>ra</a:t>
                      </a:r>
                      <a:endParaRPr lang="en-US" dirty="0">
                        <a:latin typeface="Consolas" panose="020B0609020204030204" pitchFamily="49" charset="0"/>
                      </a:endParaRPr>
                    </a:p>
                  </a:txBody>
                  <a:tcPr/>
                </a:tc>
                <a:extLst>
                  <a:ext uri="{0D108BD9-81ED-4DB2-BD59-A6C34878D82A}">
                    <a16:rowId xmlns:a16="http://schemas.microsoft.com/office/drawing/2014/main" val="3247406807"/>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sp+16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pad[0]</a:t>
                      </a:r>
                      <a:r>
                        <a:rPr lang="en-US" dirty="0"/>
                        <a:t> … </a:t>
                      </a:r>
                      <a:r>
                        <a:rPr lang="en-US" dirty="0">
                          <a:latin typeface="Consolas" panose="020B0609020204030204" pitchFamily="49" charset="0"/>
                        </a:rPr>
                        <a:t>[15]</a:t>
                      </a:r>
                    </a:p>
                  </a:txBody>
                  <a:tcPr/>
                </a:tc>
                <a:extLst>
                  <a:ext uri="{0D108BD9-81ED-4DB2-BD59-A6C34878D82A}">
                    <a16:rowId xmlns:a16="http://schemas.microsoft.com/office/drawing/2014/main" val="1466743093"/>
                  </a:ext>
                </a:extLst>
              </a:tr>
              <a:tr h="324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sp+0</a:t>
                      </a:r>
                    </a:p>
                  </a:txBody>
                  <a:tcPr/>
                </a:tc>
                <a:tc>
                  <a:txBody>
                    <a:bodyPr/>
                    <a:lstStyle/>
                    <a:p>
                      <a:pPr algn="ctr"/>
                      <a:r>
                        <a:rPr lang="en-US" dirty="0" err="1">
                          <a:latin typeface="Consolas" panose="020B0609020204030204" pitchFamily="49" charset="0"/>
                        </a:rPr>
                        <a:t>buf</a:t>
                      </a:r>
                      <a:r>
                        <a:rPr lang="en-US" dirty="0">
                          <a:latin typeface="Consolas" panose="020B0609020204030204" pitchFamily="49" charset="0"/>
                        </a:rPr>
                        <a:t>[0]</a:t>
                      </a:r>
                      <a:r>
                        <a:rPr lang="en-US" dirty="0"/>
                        <a:t> … [15]</a:t>
                      </a:r>
                      <a:endParaRPr lang="en-US" dirty="0">
                        <a:latin typeface="+mn-lt"/>
                      </a:endParaRPr>
                    </a:p>
                  </a:txBody>
                  <a:tcPr/>
                </a:tc>
                <a:extLst>
                  <a:ext uri="{0D108BD9-81ED-4DB2-BD59-A6C34878D82A}">
                    <a16:rowId xmlns:a16="http://schemas.microsoft.com/office/drawing/2014/main" val="2422379822"/>
                  </a:ext>
                </a:extLst>
              </a:tr>
            </a:tbl>
          </a:graphicData>
        </a:graphic>
      </p:graphicFrame>
      <p:cxnSp>
        <p:nvCxnSpPr>
          <p:cNvPr id="8" name="Straight Arrow Connector 7">
            <a:extLst>
              <a:ext uri="{FF2B5EF4-FFF2-40B4-BE49-F238E27FC236}">
                <a16:creationId xmlns:a16="http://schemas.microsoft.com/office/drawing/2014/main" id="{C280CA84-8C48-49BD-9B9F-922EE627CD32}"/>
              </a:ext>
              <a:ext uri="{C183D7F6-B498-43B3-948B-1728B52AA6E4}">
                <adec:decorative xmlns:adec="http://schemas.microsoft.com/office/drawing/2017/decorative" val="1"/>
              </a:ext>
            </a:extLst>
          </p:cNvPr>
          <p:cNvCxnSpPr>
            <a:cxnSpLocks/>
          </p:cNvCxnSpPr>
          <p:nvPr/>
        </p:nvCxnSpPr>
        <p:spPr>
          <a:xfrm flipH="1">
            <a:off x="3233516" y="6028947"/>
            <a:ext cx="424084" cy="0"/>
          </a:xfrm>
          <a:prstGeom prst="straightConnector1">
            <a:avLst/>
          </a:prstGeom>
          <a:ln>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6B959164-4794-4F50-86D4-69465BC6A74C}"/>
              </a:ext>
            </a:extLst>
          </p:cNvPr>
          <p:cNvSpPr txBox="1"/>
          <p:nvPr/>
        </p:nvSpPr>
        <p:spPr>
          <a:xfrm>
            <a:off x="3336854" y="5668993"/>
            <a:ext cx="1704313" cy="369332"/>
          </a:xfrm>
          <a:prstGeom prst="rect">
            <a:avLst/>
          </a:prstGeom>
          <a:noFill/>
        </p:spPr>
        <p:txBody>
          <a:bodyPr wrap="none" rtlCol="0">
            <a:spAutoFit/>
          </a:bodyPr>
          <a:lstStyle/>
          <a:p>
            <a:r>
              <a:rPr lang="en-US" dirty="0">
                <a:solidFill>
                  <a:schemeClr val="accent2"/>
                </a:solidFill>
                <a:latin typeface="Consolas" panose="020B0609020204030204" pitchFamily="49" charset="0"/>
              </a:rPr>
              <a:t>a0 = &amp;</a:t>
            </a:r>
            <a:r>
              <a:rPr lang="en-US" dirty="0" err="1">
                <a:solidFill>
                  <a:schemeClr val="accent2"/>
                </a:solidFill>
                <a:latin typeface="Consolas" panose="020B0609020204030204" pitchFamily="49" charset="0"/>
              </a:rPr>
              <a:t>buf</a:t>
            </a:r>
            <a:r>
              <a:rPr lang="en-US" dirty="0">
                <a:solidFill>
                  <a:schemeClr val="accent2"/>
                </a:solidFill>
                <a:latin typeface="Consolas" panose="020B0609020204030204" pitchFamily="49" charset="0"/>
              </a:rPr>
              <a:t>[0]</a:t>
            </a:r>
          </a:p>
        </p:txBody>
      </p:sp>
      <p:sp>
        <p:nvSpPr>
          <p:cNvPr id="16" name="Explosion: 8 Points 15">
            <a:extLst>
              <a:ext uri="{FF2B5EF4-FFF2-40B4-BE49-F238E27FC236}">
                <a16:creationId xmlns:a16="http://schemas.microsoft.com/office/drawing/2014/main" id="{3A657579-0AD7-1D13-B493-D11FE5D80711}"/>
              </a:ext>
              <a:ext uri="{C183D7F6-B498-43B3-948B-1728B52AA6E4}">
                <adec:decorative xmlns:adec="http://schemas.microsoft.com/office/drawing/2017/decorative" val="1"/>
              </a:ext>
            </a:extLst>
          </p:cNvPr>
          <p:cNvSpPr/>
          <p:nvPr/>
        </p:nvSpPr>
        <p:spPr>
          <a:xfrm>
            <a:off x="1118464" y="5408266"/>
            <a:ext cx="268224" cy="305922"/>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Explosion: 8 Points 16">
            <a:extLst>
              <a:ext uri="{FF2B5EF4-FFF2-40B4-BE49-F238E27FC236}">
                <a16:creationId xmlns:a16="http://schemas.microsoft.com/office/drawing/2014/main" id="{20E0ABB3-1AB3-65B8-E5C4-E8E2C46D5BDB}"/>
              </a:ext>
              <a:ext uri="{C183D7F6-B498-43B3-948B-1728B52AA6E4}">
                <adec:decorative xmlns:adec="http://schemas.microsoft.com/office/drawing/2017/decorative" val="1"/>
              </a:ext>
            </a:extLst>
          </p:cNvPr>
          <p:cNvSpPr/>
          <p:nvPr/>
        </p:nvSpPr>
        <p:spPr>
          <a:xfrm>
            <a:off x="1129213" y="5028689"/>
            <a:ext cx="268224" cy="305922"/>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82536829-BD57-D5CD-A621-847A41F33C74}"/>
              </a:ext>
              <a:ext uri="{C183D7F6-B498-43B3-948B-1728B52AA6E4}">
                <adec:decorative xmlns:adec="http://schemas.microsoft.com/office/drawing/2017/decorative" val="1"/>
              </a:ext>
            </a:extLst>
          </p:cNvPr>
          <p:cNvCxnSpPr>
            <a:cxnSpLocks/>
            <a:endCxn id="16" idx="0"/>
          </p:cNvCxnSpPr>
          <p:nvPr/>
        </p:nvCxnSpPr>
        <p:spPr>
          <a:xfrm>
            <a:off x="794014" y="2064970"/>
            <a:ext cx="504781" cy="33432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931B17A6-8C67-4845-7BD3-CED4CCD26198}"/>
              </a:ext>
              <a:ext uri="{C183D7F6-B498-43B3-948B-1728B52AA6E4}">
                <adec:decorative xmlns:adec="http://schemas.microsoft.com/office/drawing/2017/decorative" val="1"/>
              </a:ext>
            </a:extLst>
          </p:cNvPr>
          <p:cNvCxnSpPr>
            <a:cxnSpLocks/>
            <a:endCxn id="17" idx="0"/>
          </p:cNvCxnSpPr>
          <p:nvPr/>
        </p:nvCxnSpPr>
        <p:spPr>
          <a:xfrm>
            <a:off x="929727" y="2295083"/>
            <a:ext cx="379817" cy="273360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7AEECA7B-EF40-ECF8-4921-544CABBB9052}"/>
              </a:ext>
            </a:extLst>
          </p:cNvPr>
          <p:cNvSpPr txBox="1"/>
          <p:nvPr/>
        </p:nvSpPr>
        <p:spPr>
          <a:xfrm>
            <a:off x="6787794" y="4973066"/>
            <a:ext cx="3252878" cy="1569660"/>
          </a:xfrm>
          <a:prstGeom prst="rect">
            <a:avLst/>
          </a:prstGeom>
          <a:noFill/>
        </p:spPr>
        <p:txBody>
          <a:bodyPr wrap="none" rtlCol="0">
            <a:spAutoFit/>
          </a:bodyPr>
          <a:lstStyle/>
          <a:p>
            <a:r>
              <a:rPr lang="en-US" sz="2400" dirty="0"/>
              <a:t>Several things go wrong:</a:t>
            </a:r>
          </a:p>
          <a:p>
            <a:pPr marL="342900" indent="-342900">
              <a:buFont typeface="+mj-lt"/>
              <a:buAutoNum type="arabicPeriod"/>
            </a:pPr>
            <a:r>
              <a:rPr lang="en-US" dirty="0"/>
              <a:t>Write outside of allocation</a:t>
            </a:r>
          </a:p>
          <a:p>
            <a:pPr marL="342900" indent="-342900">
              <a:buFont typeface="+mj-lt"/>
              <a:buAutoNum type="arabicPeriod"/>
            </a:pPr>
            <a:r>
              <a:rPr lang="en-US" dirty="0"/>
              <a:t>​</a:t>
            </a:r>
            <a:r>
              <a:rPr lang="en-US" i="1" dirty="0"/>
              <a:t>Corrupt</a:t>
            </a:r>
            <a:r>
              <a:rPr lang="en-US" dirty="0"/>
              <a:t> saved return address</a:t>
            </a:r>
          </a:p>
          <a:p>
            <a:pPr marL="342900" indent="-342900">
              <a:buFont typeface="+mj-lt"/>
              <a:buAutoNum type="arabicPeriod"/>
            </a:pPr>
            <a:r>
              <a:rPr lang="en-US" dirty="0"/>
              <a:t>Jump to corrupted address</a:t>
            </a:r>
            <a:br>
              <a:rPr lang="en-US" dirty="0"/>
            </a:br>
            <a:r>
              <a:rPr lang="en-US" dirty="0"/>
              <a:t>when </a:t>
            </a:r>
            <a:r>
              <a:rPr lang="en-US" dirty="0">
                <a:latin typeface="Consolas" panose="020B0609020204030204" pitchFamily="49" charset="0"/>
              </a:rPr>
              <a:t>main()</a:t>
            </a:r>
            <a:r>
              <a:rPr lang="en-US" dirty="0"/>
              <a:t> “returns”</a:t>
            </a:r>
          </a:p>
        </p:txBody>
      </p:sp>
      <p:sp>
        <p:nvSpPr>
          <p:cNvPr id="6" name="Arrow: Right 5">
            <a:extLst>
              <a:ext uri="{FF2B5EF4-FFF2-40B4-BE49-F238E27FC236}">
                <a16:creationId xmlns:a16="http://schemas.microsoft.com/office/drawing/2014/main" id="{5B619403-D1CA-9E7C-D827-B64740C135FF}"/>
              </a:ext>
            </a:extLst>
          </p:cNvPr>
          <p:cNvSpPr/>
          <p:nvPr/>
        </p:nvSpPr>
        <p:spPr>
          <a:xfrm>
            <a:off x="6311711" y="1500197"/>
            <a:ext cx="446371" cy="15458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11BFAC-A065-D59F-A253-DBAF6FEAB6D8}"/>
              </a:ext>
            </a:extLst>
          </p:cNvPr>
          <p:cNvSpPr txBox="1"/>
          <p:nvPr/>
        </p:nvSpPr>
        <p:spPr>
          <a:xfrm>
            <a:off x="3461525" y="6550223"/>
            <a:ext cx="3767698" cy="307777"/>
          </a:xfrm>
          <a:prstGeom prst="rect">
            <a:avLst/>
          </a:prstGeom>
          <a:noFill/>
        </p:spPr>
        <p:txBody>
          <a:bodyPr wrap="none" rtlCol="0">
            <a:spAutoFit/>
          </a:bodyPr>
          <a:lstStyle/>
          <a:p>
            <a:r>
              <a:rPr lang="en-US" sz="1400" dirty="0">
                <a:hlinkClick r:id="rId4"/>
              </a:rPr>
              <a:t>Another example on the CHERI compiler explorer</a:t>
            </a:r>
            <a:endParaRPr lang="en-US" sz="1400" dirty="0"/>
          </a:p>
        </p:txBody>
      </p:sp>
      <p:sp>
        <p:nvSpPr>
          <p:cNvPr id="14" name="TextBox 13">
            <a:extLst>
              <a:ext uri="{FF2B5EF4-FFF2-40B4-BE49-F238E27FC236}">
                <a16:creationId xmlns:a16="http://schemas.microsoft.com/office/drawing/2014/main" id="{1A8DCFA2-B78E-7464-E414-F03FAEFA9D96}"/>
              </a:ext>
            </a:extLst>
          </p:cNvPr>
          <p:cNvSpPr txBox="1"/>
          <p:nvPr/>
        </p:nvSpPr>
        <p:spPr>
          <a:xfrm>
            <a:off x="0" y="6550223"/>
            <a:ext cx="3461525" cy="307777"/>
          </a:xfrm>
          <a:prstGeom prst="rect">
            <a:avLst/>
          </a:prstGeom>
          <a:noFill/>
        </p:spPr>
        <p:txBody>
          <a:bodyPr wrap="none" rtlCol="0">
            <a:spAutoFit/>
          </a:bodyPr>
          <a:lstStyle/>
          <a:p>
            <a:r>
              <a:rPr lang="en-US" sz="1400" dirty="0">
                <a:hlinkClick r:id="rId5"/>
              </a:rPr>
              <a:t>This example on the CHERI compiler explorer</a:t>
            </a:r>
            <a:endParaRPr lang="en-US" sz="1400" dirty="0"/>
          </a:p>
        </p:txBody>
      </p:sp>
      <p:sp>
        <p:nvSpPr>
          <p:cNvPr id="4" name="Right Brace 3">
            <a:extLst>
              <a:ext uri="{FF2B5EF4-FFF2-40B4-BE49-F238E27FC236}">
                <a16:creationId xmlns:a16="http://schemas.microsoft.com/office/drawing/2014/main" id="{19B3E4E1-66E3-404D-6C86-F93FF23A0CE2}"/>
              </a:ext>
              <a:ext uri="{C183D7F6-B498-43B3-948B-1728B52AA6E4}">
                <adec:decorative xmlns:adec="http://schemas.microsoft.com/office/drawing/2017/decorative" val="1"/>
              </a:ext>
            </a:extLst>
          </p:cNvPr>
          <p:cNvSpPr/>
          <p:nvPr/>
        </p:nvSpPr>
        <p:spPr>
          <a:xfrm>
            <a:off x="8632243" y="3404024"/>
            <a:ext cx="200702" cy="531172"/>
          </a:xfrm>
          <a:prstGeom prst="rightBrac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A508ED29-CBB8-A3D2-7350-8BA11263837A}"/>
              </a:ext>
            </a:extLst>
          </p:cNvPr>
          <p:cNvSpPr txBox="1"/>
          <p:nvPr/>
        </p:nvSpPr>
        <p:spPr>
          <a:xfrm>
            <a:off x="8832945" y="3462068"/>
            <a:ext cx="1207727" cy="369332"/>
          </a:xfrm>
          <a:prstGeom prst="rect">
            <a:avLst/>
          </a:prstGeom>
          <a:noFill/>
        </p:spPr>
        <p:txBody>
          <a:bodyPr wrap="square" rtlCol="0">
            <a:spAutoFit/>
          </a:bodyPr>
          <a:lstStyle/>
          <a:p>
            <a:pPr algn="ctr"/>
            <a:r>
              <a:rPr lang="en-US" dirty="0">
                <a:solidFill>
                  <a:schemeClr val="bg1">
                    <a:lumMod val="50000"/>
                  </a:schemeClr>
                </a:solidFill>
              </a:rPr>
              <a:t>Call to foo</a:t>
            </a:r>
          </a:p>
        </p:txBody>
      </p:sp>
    </p:spTree>
    <p:extLst>
      <p:ext uri="{BB962C8B-B14F-4D97-AF65-F5344CB8AC3E}">
        <p14:creationId xmlns:p14="http://schemas.microsoft.com/office/powerpoint/2010/main" val="35086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1">
                                            <p:txEl>
                                              <p:pRg st="1" end="1"/>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
                                            <p:txEl>
                                              <p:pRg st="2" end="2"/>
                                            </p:txEl>
                                          </p:spTgt>
                                        </p:tgtEl>
                                        <p:attrNameLst>
                                          <p:attrName>style.visibility</p:attrName>
                                        </p:attrNameLst>
                                      </p:cBhvr>
                                      <p:to>
                                        <p:strVal val="visible"/>
                                      </p:to>
                                    </p:set>
                                  </p:childTnLst>
                                </p:cTn>
                              </p:par>
                              <p:par>
                                <p:cTn id="87" presetID="42" presetClass="path" presetSubtype="0" accel="50000" decel="50000" fill="hold" grpId="1" nodeType="withEffect">
                                  <p:stCondLst>
                                    <p:cond delay="0"/>
                                  </p:stCondLst>
                                  <p:childTnLst>
                                    <p:animMotion origin="layout" path="M 2.5E-6 -1.11111E-6 L 2.5E-6 0.03472 " pathEditMode="relative" rAng="0" ptsTypes="AA">
                                      <p:cBhvr>
                                        <p:cTn id="88" dur="2000" fill="hold"/>
                                        <p:tgtEl>
                                          <p:spTgt spid="6"/>
                                        </p:tgtEl>
                                        <p:attrNameLst>
                                          <p:attrName>ppt_x</p:attrName>
                                          <p:attrName>ppt_y</p:attrName>
                                        </p:attrNameLst>
                                      </p:cBhvr>
                                      <p:rCtr x="0" y="1736"/>
                                    </p:animMotion>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1">
                                            <p:txEl>
                                              <p:pRg st="3" end="3"/>
                                            </p:txEl>
                                          </p:spTgt>
                                        </p:tgtEl>
                                        <p:attrNameLst>
                                          <p:attrName>style.visibility</p:attrName>
                                        </p:attrNameLst>
                                      </p:cBhvr>
                                      <p:to>
                                        <p:strVal val="visible"/>
                                      </p:to>
                                    </p:set>
                                  </p:childTnLst>
                                </p:cTn>
                              </p:par>
                              <p:par>
                                <p:cTn id="93" presetID="42" presetClass="path" presetSubtype="0" accel="50000" decel="50000" fill="hold" grpId="2" nodeType="withEffect">
                                  <p:stCondLst>
                                    <p:cond delay="0"/>
                                  </p:stCondLst>
                                  <p:childTnLst>
                                    <p:animMotion origin="layout" path="M 2.5E-6 0.03472 L 0.00052 0.38796 " pathEditMode="relative" rAng="0" ptsTypes="AA">
                                      <p:cBhvr>
                                        <p:cTn id="94" dur="2000" fill="hold"/>
                                        <p:tgtEl>
                                          <p:spTgt spid="6"/>
                                        </p:tgtEl>
                                        <p:attrNameLst>
                                          <p:attrName>ppt_x</p:attrName>
                                          <p:attrName>ppt_y</p:attrName>
                                        </p:attrNameLst>
                                      </p:cBhvr>
                                      <p:rCtr x="26" y="17662"/>
                                    </p:animMotion>
                                  </p:childTnLst>
                                </p:cTn>
                              </p:par>
                            </p:childTnLst>
                          </p:cTn>
                        </p:par>
                        <p:par>
                          <p:cTn id="95" fill="hold">
                            <p:stCondLst>
                              <p:cond delay="2000"/>
                            </p:stCondLst>
                            <p:childTnLst>
                              <p:par>
                                <p:cTn id="96" presetID="19" presetClass="emph" presetSubtype="0" fill="hold" nodeType="afterEffect">
                                  <p:stCondLst>
                                    <p:cond delay="0"/>
                                  </p:stCondLst>
                                  <p:childTnLst>
                                    <p:animClr clrSpc="rgb" dir="cw">
                                      <p:cBhvr override="childStyle">
                                        <p:cTn id="97" dur="500" fill="hold"/>
                                        <p:tgtEl>
                                          <p:spTgt spid="7">
                                            <p:txEl>
                                              <p:pRg st="13" end="13"/>
                                            </p:txEl>
                                          </p:spTgt>
                                        </p:tgtEl>
                                        <p:attrNameLst>
                                          <p:attrName>style.color</p:attrName>
                                        </p:attrNameLst>
                                      </p:cBhvr>
                                      <p:to>
                                        <a:schemeClr val="accent2"/>
                                      </p:to>
                                    </p:animClr>
                                    <p:animClr clrSpc="rgb" dir="cw">
                                      <p:cBhvr>
                                        <p:cTn id="98" dur="500" fill="hold"/>
                                        <p:tgtEl>
                                          <p:spTgt spid="7">
                                            <p:txEl>
                                              <p:pRg st="13" end="13"/>
                                            </p:txEl>
                                          </p:spTgt>
                                        </p:tgtEl>
                                        <p:attrNameLst>
                                          <p:attrName>fillcolor</p:attrName>
                                        </p:attrNameLst>
                                      </p:cBhvr>
                                      <p:to>
                                        <a:schemeClr val="accent2"/>
                                      </p:to>
                                    </p:animClr>
                                    <p:set>
                                      <p:cBhvr>
                                        <p:cTn id="99" dur="500" fill="hold"/>
                                        <p:tgtEl>
                                          <p:spTgt spid="7">
                                            <p:txEl>
                                              <p:pRg st="13" end="13"/>
                                            </p:txEl>
                                          </p:spTgt>
                                        </p:tgtEl>
                                        <p:attrNameLst>
                                          <p:attrName>fill.type</p:attrName>
                                        </p:attrNameLst>
                                      </p:cBhvr>
                                      <p:to>
                                        <p:strVal val="solid"/>
                                      </p:to>
                                    </p:set>
                                    <p:set>
                                      <p:cBhvr>
                                        <p:cTn id="100" dur="500" fill="hold"/>
                                        <p:tgtEl>
                                          <p:spTgt spid="7">
                                            <p:txEl>
                                              <p:pRg st="13" end="13"/>
                                            </p:txEl>
                                          </p:spTgt>
                                        </p:tgtEl>
                                        <p:attrNameLst>
                                          <p:attrName>fill.on</p:attrName>
                                        </p:attrNameLst>
                                      </p:cBhvr>
                                      <p:to>
                                        <p:strVal val="true"/>
                                      </p:to>
                                    </p:set>
                                  </p:childTnLst>
                                </p:cTn>
                              </p:par>
                              <p:par>
                                <p:cTn id="101" presetID="19" presetClass="emph" presetSubtype="0" fill="hold" nodeType="withEffect">
                                  <p:stCondLst>
                                    <p:cond delay="0"/>
                                  </p:stCondLst>
                                  <p:childTnLst>
                                    <p:animClr clrSpc="rgb" dir="cw">
                                      <p:cBhvr override="childStyle">
                                        <p:cTn id="102" dur="500" fill="hold"/>
                                        <p:tgtEl>
                                          <p:spTgt spid="7">
                                            <p:txEl>
                                              <p:pRg st="14" end="14"/>
                                            </p:txEl>
                                          </p:spTgt>
                                        </p:tgtEl>
                                        <p:attrNameLst>
                                          <p:attrName>style.color</p:attrName>
                                        </p:attrNameLst>
                                      </p:cBhvr>
                                      <p:to>
                                        <a:schemeClr val="accent2"/>
                                      </p:to>
                                    </p:animClr>
                                    <p:animClr clrSpc="rgb" dir="cw">
                                      <p:cBhvr>
                                        <p:cTn id="103" dur="500" fill="hold"/>
                                        <p:tgtEl>
                                          <p:spTgt spid="7">
                                            <p:txEl>
                                              <p:pRg st="14" end="14"/>
                                            </p:txEl>
                                          </p:spTgt>
                                        </p:tgtEl>
                                        <p:attrNameLst>
                                          <p:attrName>fillcolor</p:attrName>
                                        </p:attrNameLst>
                                      </p:cBhvr>
                                      <p:to>
                                        <a:schemeClr val="accent2"/>
                                      </p:to>
                                    </p:animClr>
                                    <p:set>
                                      <p:cBhvr>
                                        <p:cTn id="104" dur="500" fill="hold"/>
                                        <p:tgtEl>
                                          <p:spTgt spid="7">
                                            <p:txEl>
                                              <p:pRg st="14" end="14"/>
                                            </p:txEl>
                                          </p:spTgt>
                                        </p:tgtEl>
                                        <p:attrNameLst>
                                          <p:attrName>fill.type</p:attrName>
                                        </p:attrNameLst>
                                      </p:cBhvr>
                                      <p:to>
                                        <p:strVal val="solid"/>
                                      </p:to>
                                    </p:set>
                                    <p:set>
                                      <p:cBhvr>
                                        <p:cTn id="105" dur="500" fill="hold"/>
                                        <p:tgtEl>
                                          <p:spTgt spid="7">
                                            <p:txEl>
                                              <p:pRg st="14" end="14"/>
                                            </p:txEl>
                                          </p:spTgt>
                                        </p:tgtEl>
                                        <p:attrNameLst>
                                          <p:attrName>fill.on</p:attrName>
                                        </p:attrNameLst>
                                      </p:cBhvr>
                                      <p:to>
                                        <p:strVal val="true"/>
                                      </p:to>
                                    </p:set>
                                  </p:childTnLst>
                                </p:cTn>
                              </p:par>
                              <p:par>
                                <p:cTn id="106" presetID="19" presetClass="emph" presetSubtype="0" fill="hold" nodeType="withEffect">
                                  <p:stCondLst>
                                    <p:cond delay="0"/>
                                  </p:stCondLst>
                                  <p:childTnLst>
                                    <p:animClr clrSpc="rgb" dir="cw">
                                      <p:cBhvr override="childStyle">
                                        <p:cTn id="107" dur="500" fill="hold"/>
                                        <p:tgtEl>
                                          <p:spTgt spid="7">
                                            <p:txEl>
                                              <p:pRg st="15" end="15"/>
                                            </p:txEl>
                                          </p:spTgt>
                                        </p:tgtEl>
                                        <p:attrNameLst>
                                          <p:attrName>style.color</p:attrName>
                                        </p:attrNameLst>
                                      </p:cBhvr>
                                      <p:to>
                                        <a:schemeClr val="accent2"/>
                                      </p:to>
                                    </p:animClr>
                                    <p:animClr clrSpc="rgb" dir="cw">
                                      <p:cBhvr>
                                        <p:cTn id="108" dur="500" fill="hold"/>
                                        <p:tgtEl>
                                          <p:spTgt spid="7">
                                            <p:txEl>
                                              <p:pRg st="15" end="15"/>
                                            </p:txEl>
                                          </p:spTgt>
                                        </p:tgtEl>
                                        <p:attrNameLst>
                                          <p:attrName>fillcolor</p:attrName>
                                        </p:attrNameLst>
                                      </p:cBhvr>
                                      <p:to>
                                        <a:schemeClr val="accent2"/>
                                      </p:to>
                                    </p:animClr>
                                    <p:set>
                                      <p:cBhvr>
                                        <p:cTn id="109" dur="500" fill="hold"/>
                                        <p:tgtEl>
                                          <p:spTgt spid="7">
                                            <p:txEl>
                                              <p:pRg st="15" end="15"/>
                                            </p:txEl>
                                          </p:spTgt>
                                        </p:tgtEl>
                                        <p:attrNameLst>
                                          <p:attrName>fill.type</p:attrName>
                                        </p:attrNameLst>
                                      </p:cBhvr>
                                      <p:to>
                                        <p:strVal val="solid"/>
                                      </p:to>
                                    </p:set>
                                    <p:set>
                                      <p:cBhvr>
                                        <p:cTn id="110" dur="500" fill="hold"/>
                                        <p:tgtEl>
                                          <p:spTgt spid="7">
                                            <p:txEl>
                                              <p:pRg st="15" end="1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29" grpId="0" animBg="1"/>
      <p:bldP spid="30" grpId="0"/>
      <p:bldP spid="31" grpId="0" animBg="1"/>
      <p:bldP spid="33" grpId="0"/>
      <p:bldP spid="19" grpId="0"/>
      <p:bldP spid="10" grpId="0"/>
      <p:bldP spid="16" grpId="0" animBg="1"/>
      <p:bldP spid="17" grpId="0" animBg="1"/>
      <p:bldP spid="6" grpId="0" animBg="1"/>
      <p:bldP spid="6" grpId="1" animBg="1"/>
      <p:bldP spid="6" grpId="2" animBg="1"/>
      <p:bldP spid="4" grpId="0" animBg="1"/>
      <p:bldP spid="12" grpId="0"/>
    </p:bld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TIMING" val="|10.6|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TSRD-template-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TSRD-template-wide" id="{42EBB21A-D1F5-8743-8505-B7E64012E200}" vid="{04AB5852-6F2C-C445-B20B-8A5FB10F13F4}"/>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20830</TotalTime>
  <Words>13397</Words>
  <Application>Microsoft Office PowerPoint</Application>
  <PresentationFormat>Widescreen</PresentationFormat>
  <Paragraphs>1647</Paragraphs>
  <Slides>76</Slides>
  <Notes>72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76</vt:i4>
      </vt:variant>
    </vt:vector>
  </HeadingPairs>
  <TitlesOfParts>
    <vt:vector size="87" baseType="lpstr">
      <vt:lpstr>Arial</vt:lpstr>
      <vt:lpstr>Calibri</vt:lpstr>
      <vt:lpstr>Calibri Light</vt:lpstr>
      <vt:lpstr>Consolas</vt:lpstr>
      <vt:lpstr>Gill Sans MT</vt:lpstr>
      <vt:lpstr>Wingdings</vt:lpstr>
      <vt:lpstr>Office Theme</vt:lpstr>
      <vt:lpstr>Office Theme</vt:lpstr>
      <vt:lpstr>CTSRD-template-wide</vt:lpstr>
      <vt:lpstr>1_Office Theme</vt:lpstr>
      <vt:lpstr>Custom Design</vt:lpstr>
      <vt:lpstr>CHERI: A Modern Capability Architecture</vt:lpstr>
      <vt:lpstr>Preliminaries</vt:lpstr>
      <vt:lpstr>Modern Computer Architecture: Unsafe at Any Speed?</vt:lpstr>
      <vt:lpstr>CVEs and High Severity Bugs from (Lack of) Memory Safety</vt:lpstr>
      <vt:lpstr>CVEs and High Severity Bugs from (Lack of) Memory Safety</vt:lpstr>
      <vt:lpstr>CVEs and High Severity Bugs from (Lack of) Memory Safety</vt:lpstr>
      <vt:lpstr>CHERI: A New Foundation for Software Security?</vt:lpstr>
      <vt:lpstr>Modern Architecture Unsafety</vt:lpstr>
      <vt:lpstr>Misbehaving C Program</vt:lpstr>
      <vt:lpstr>Misbehaving C Program: What went wrong?</vt:lpstr>
      <vt:lpstr>CHERI Memory Capabilities</vt:lpstr>
      <vt:lpstr>Spatially-Safe C/C++ with Abstract Memory Capabilities</vt:lpstr>
      <vt:lpstr>Spatially-Safe C/C++ with CHERI Memory Capabilities</vt:lpstr>
      <vt:lpstr>CHERI: Tagged Capabilities in Registers and Memory</vt:lpstr>
      <vt:lpstr>Operations on CHERI Capabilities</vt:lpstr>
      <vt:lpstr>Misbehaving C Program</vt:lpstr>
      <vt:lpstr>Misbehaving C Program, Now With CHERI</vt:lpstr>
      <vt:lpstr>Not Just For Stacks: CHERI Heap Spatial Safety</vt:lpstr>
      <vt:lpstr>CHERI: The Big Idea™</vt:lpstr>
      <vt:lpstr>Secret-Free, Deterministic Mechanism</vt:lpstr>
      <vt:lpstr>CheriABI</vt:lpstr>
      <vt:lpstr>Compiling C to CHERI</vt:lpstr>
      <vt:lpstr>CheriABI: Spatially safe UNIX Processes</vt:lpstr>
      <vt:lpstr>CheriABI System Call Interface</vt:lpstr>
      <vt:lpstr>Different Yet Familiar</vt:lpstr>
      <vt:lpstr>Entering Reality: Morello, An experimental ARMv8 with CHERI</vt:lpstr>
      <vt:lpstr>CHERI Tags in Cores and Caches</vt:lpstr>
      <vt:lpstr>CHERI Ecosystem At A Glance</vt:lpstr>
      <vt:lpstr>CHERI Source Compatibility</vt:lpstr>
      <vt:lpstr>Entering Reality: KDE on CHERI-RISC-V over VNC</vt:lpstr>
      <vt:lpstr>Performance Overhead Measurements</vt:lpstr>
      <vt:lpstr>CHERI Compartmentalization</vt:lpstr>
      <vt:lpstr>Research: Building a CODEC Sandbox</vt:lpstr>
      <vt:lpstr>Sealed and Sealing Capabilities</vt:lpstr>
      <vt:lpstr>Research: Collocation: Multiple Processes In One Address Space</vt:lpstr>
      <vt:lpstr>Research: Collocation: Multiple Processes In One Address Space</vt:lpstr>
      <vt:lpstr>CHERI Heap Temporal Safety</vt:lpstr>
      <vt:lpstr>Use After Free?</vt:lpstr>
      <vt:lpstr>Capability Revocation</vt:lpstr>
      <vt:lpstr>Address Space Quarantine</vt:lpstr>
      <vt:lpstr>Address Space Quarantine</vt:lpstr>
      <vt:lpstr>Architectural Acceleration for Revocation</vt:lpstr>
      <vt:lpstr>Revocation Performance?</vt:lpstr>
      <vt:lpstr>Is CHERI In Competition With Safe Languages?</vt:lpstr>
      <vt:lpstr>Safe Architecture vs. Safe Languages?</vt:lpstr>
      <vt:lpstr>Safe Languages?</vt:lpstr>
      <vt:lpstr>Rewrite Everything to be Safe?</vt:lpstr>
      <vt:lpstr>A two-worlds abstraction</vt:lpstr>
      <vt:lpstr>A two-worlds abstraction</vt:lpstr>
      <vt:lpstr>A safe many-worlds abstraction</vt:lpstr>
      <vt:lpstr>CHERI + (Unsafe) Rust</vt:lpstr>
      <vt:lpstr>CHERI Summary</vt:lpstr>
      <vt:lpstr>Additional Reading</vt:lpstr>
      <vt:lpstr>CVEs and High Severity Bugs from (Lack of) Memory Safety</vt:lpstr>
      <vt:lpstr>CVEs and High Severity Bugs from (Lack of) Memory Safety</vt:lpstr>
      <vt:lpstr>CHERI enforces protection semantics for pointers</vt:lpstr>
      <vt:lpstr>Misbehaving C Program, Now With CHERI but Without Narrowed Bounds?</vt:lpstr>
      <vt:lpstr>CheriABI: Capability Provenance Overview</vt:lpstr>
      <vt:lpstr>CheriABI: Spatially Safe UNIX Processes Discussion: read() and capability bounds</vt:lpstr>
      <vt:lpstr>Sealed Entry Capability Flavors</vt:lpstr>
      <vt:lpstr>CheriBSD Code Changes</vt:lpstr>
      <vt:lpstr>Clang/LLVM/LLD Code Changes</vt:lpstr>
      <vt:lpstr>WebKit - JSC Code Changes</vt:lpstr>
      <vt:lpstr>Cornucopia: Heap Temporal Safety Atop CHERI Address Space Quarantine, Revocation</vt:lpstr>
      <vt:lpstr>Cornucopia’s Kernel Revocation Service</vt:lpstr>
      <vt:lpstr>Cornucopia’s User-space: Quarantine &amp; Revocation Batches</vt:lpstr>
      <vt:lpstr>Cornucopia Architecture Per-Page Sweep in More Detail</vt:lpstr>
      <vt:lpstr>Architectural Acceleration for Revocation</vt:lpstr>
      <vt:lpstr>Cornucopia Evaluation: SPEC Cycle Overheads</vt:lpstr>
      <vt:lpstr>Cornucopia Architecture Per-Page “Capability-Dirty” Tracking</vt:lpstr>
      <vt:lpstr>Cornucopia Architecture Per-Page Capability Load Generations</vt:lpstr>
      <vt:lpstr>Cornucopia Architecture Revoking With Capability Load Generations</vt:lpstr>
      <vt:lpstr>Research: Hybridizing CHERI and MTE Heap Allocator Use</vt:lpstr>
      <vt:lpstr>What is safety, anyway?</vt:lpstr>
      <vt:lpstr>Safe Languages?</vt:lpstr>
      <vt:lpstr>Safe Architecture and Safe Languages?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CHERI: A Modern Capability Architecture</dc:title>
  <dc:creator>Wes Filardo</dc:creator>
  <cp:lastModifiedBy>Wes Filardo</cp:lastModifiedBy>
  <cp:revision>2</cp:revision>
  <dcterms:created xsi:type="dcterms:W3CDTF">2021-11-29T20:18:23Z</dcterms:created>
  <dcterms:modified xsi:type="dcterms:W3CDTF">2022-07-22T16:34:45Z</dcterms:modified>
</cp:coreProperties>
</file>